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1"/>
  </p:notesMasterIdLst>
  <p:sldIdLst>
    <p:sldId id="256" r:id="rId3"/>
    <p:sldId id="299" r:id="rId4"/>
    <p:sldId id="306" r:id="rId5"/>
    <p:sldId id="307" r:id="rId6"/>
    <p:sldId id="308" r:id="rId7"/>
    <p:sldId id="304" r:id="rId8"/>
    <p:sldId id="305" r:id="rId9"/>
    <p:sldId id="289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2" name="作者" initials="A" lastIdx="0" clrIdx="1"/>
  <p:cmAuthor id="3" name="admin" initials="a" lastIdx="3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2026/3/17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yi100.com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515037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第三单元  </a:t>
            </a:r>
            <a:r>
              <a:rPr lang="en-US" altLang="zh-CN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以内数的认识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AB5EC26-451F-3DDD-C4CD-D72BA698C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03" y="2640437"/>
            <a:ext cx="4026107" cy="10224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60F4BF3-2C03-4335-C4B1-4D30804D96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82210"/>
            <a:ext cx="12192000" cy="48935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0A0BB66-B90B-1B5A-C798-931CFCD80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302" y="1901685"/>
            <a:ext cx="482625" cy="5016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EE00BB-7306-D849-691C-AF7033244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728" y="1901685"/>
            <a:ext cx="482625" cy="5016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B5B53D-6D6D-C4E0-7459-E3C48B135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70608"/>
            <a:ext cx="482625" cy="5016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E2FC83-CFAC-4E62-20DF-73A18124E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278" y="3264079"/>
            <a:ext cx="482625" cy="5016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462344-3C01-C638-8ED1-D53ED49BE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964" y="3178161"/>
            <a:ext cx="482625" cy="5016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46B100-77B0-4F89-6827-3547000E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826" y="3828673"/>
            <a:ext cx="482625" cy="5016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1BF0E4-0790-1D31-408B-11C5E9C5B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811" y="5301532"/>
            <a:ext cx="482625" cy="501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8E049-7C90-AB05-7284-8C1350538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BB1DC2C-8103-B353-518B-9F4AC7E867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14770"/>
            <a:ext cx="12192000" cy="4828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17CD1E-A045-AE6F-918F-73FC23A0F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57" y="1754396"/>
            <a:ext cx="482625" cy="5016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F294C10-DBEC-4218-8983-8DD582B9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988" y="4528280"/>
            <a:ext cx="482625" cy="5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95194-3AB6-D65A-4303-CFD1743CC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5F2EE1-8D07-793B-76A6-8543E7F36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970"/>
            <a:ext cx="12192000" cy="43700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448994-4C84-553D-7525-5CB32ED5D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14" y="3319310"/>
            <a:ext cx="4056573" cy="5016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35F84B-1D70-20F6-A4EC-7CD4CF6C0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652" y="3239530"/>
            <a:ext cx="833634" cy="5016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AF78740-F9DB-B243-6C59-985749117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401" y="4014088"/>
            <a:ext cx="4209997" cy="5016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AC950E-5C92-03F4-86EE-9459DEC7B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652" y="3964993"/>
            <a:ext cx="833634" cy="5016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EA506C-203C-603B-CFDC-1144F0DB0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400" y="4708866"/>
            <a:ext cx="4209997" cy="5016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742450-4EA3-CF63-41B0-D0D3A5DEE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46" y="4708866"/>
            <a:ext cx="833634" cy="5016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E1EFB12-2A00-3A5C-30D6-32E8F4FC0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252" y="3319310"/>
            <a:ext cx="386626" cy="2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1384E-B785-9DAC-10D1-5A22F6774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5071AC-D0B2-1988-5564-A21576A0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40725"/>
            <a:ext cx="12192000" cy="17765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AD0EB97-E0BF-0B75-6CB1-B887D91E7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805" y="2927323"/>
            <a:ext cx="833634" cy="5016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ECA640-3030-E6A2-3810-D2420A759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752" y="3479646"/>
            <a:ext cx="833634" cy="5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3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247</Words>
  <Application>Microsoft Office PowerPoint</Application>
  <PresentationFormat>宽屏</PresentationFormat>
  <Paragraphs>29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等线</vt:lpstr>
      <vt:lpstr>等线 Light</vt:lpstr>
      <vt:lpstr>楷体</vt:lpstr>
      <vt:lpstr>宋体</vt:lpstr>
      <vt:lpstr>微软雅黑</vt:lpstr>
      <vt:lpstr>字魂36号-正文宋楷</vt:lpstr>
      <vt:lpstr>Arial</vt:lpstr>
      <vt:lpstr>Calibri</vt:lpstr>
      <vt:lpstr>Wingdings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锐南 赵</cp:lastModifiedBy>
  <cp:revision>86</cp:revision>
  <dcterms:created xsi:type="dcterms:W3CDTF">2022-05-04T08:11:00Z</dcterms:created>
  <dcterms:modified xsi:type="dcterms:W3CDTF">2026-03-17T14:07:56Z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2052-12.1.0.24657</vt:lpwstr>
  </property>
</Properties>
</file>