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tags" Target="../tags/tag28.xml"/><Relationship Id="rId3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../media/image8.png"/><Relationship Id="rId6" Type="http://schemas.openxmlformats.org/officeDocument/2006/relationships/tags" Target="../tags/tag33.xml"/><Relationship Id="rId5" Type="http://schemas.openxmlformats.org/officeDocument/2006/relationships/image" Target="../media/image13.png"/><Relationship Id="rId4" Type="http://schemas.openxmlformats.org/officeDocument/2006/relationships/tags" Target="../tags/tag32.xml"/><Relationship Id="rId3" Type="http://schemas.openxmlformats.org/officeDocument/2006/relationships/image" Target="../media/image12.png"/><Relationship Id="rId2" Type="http://schemas.openxmlformats.org/officeDocument/2006/relationships/tags" Target="../tags/tag3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../media/image15.png"/><Relationship Id="rId6" Type="http://schemas.openxmlformats.org/officeDocument/2006/relationships/tags" Target="../tags/tag38.xml"/><Relationship Id="rId5" Type="http://schemas.openxmlformats.org/officeDocument/2006/relationships/image" Target="../media/image8.png"/><Relationship Id="rId4" Type="http://schemas.openxmlformats.org/officeDocument/2006/relationships/tags" Target="../tags/tag37.xml"/><Relationship Id="rId3" Type="http://schemas.openxmlformats.org/officeDocument/2006/relationships/image" Target="../media/image14.png"/><Relationship Id="rId2" Type="http://schemas.openxmlformats.org/officeDocument/2006/relationships/tags" Target="../tags/tag3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8.png"/><Relationship Id="rId4" Type="http://schemas.openxmlformats.org/officeDocument/2006/relationships/tags" Target="../tags/tag46.xml"/><Relationship Id="rId3" Type="http://schemas.openxmlformats.org/officeDocument/2006/relationships/image" Target="../media/image16.png"/><Relationship Id="rId2" Type="http://schemas.openxmlformats.org/officeDocument/2006/relationships/tags" Target="../tags/tag4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23266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单元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0460" y="632460"/>
            <a:ext cx="2057400" cy="704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325" y="2502535"/>
            <a:ext cx="77533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rcRect t="19581"/>
          <a:stretch>
            <a:fillRect/>
          </a:stretch>
        </p:blipFill>
        <p:spPr>
          <a:xfrm>
            <a:off x="83185" y="955040"/>
            <a:ext cx="12025630" cy="4652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1443355" y="4485005"/>
            <a:ext cx="1019175" cy="981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4378960" y="4485005"/>
            <a:ext cx="1019175" cy="981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7189470" y="4485005"/>
            <a:ext cx="1019175" cy="981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10549255" y="4485005"/>
            <a:ext cx="10191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70" y="1080770"/>
            <a:ext cx="12220575" cy="469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80590" y="3007995"/>
            <a:ext cx="516890" cy="502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54655" y="3082925"/>
            <a:ext cx="516890" cy="50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65955" y="3082925"/>
            <a:ext cx="516890" cy="502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26605" y="3082925"/>
            <a:ext cx="516890" cy="502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38135" y="3082925"/>
            <a:ext cx="516890" cy="502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12070" y="3007995"/>
            <a:ext cx="516890" cy="502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77610" y="3882390"/>
            <a:ext cx="666750" cy="648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63380" y="3794760"/>
            <a:ext cx="948055" cy="648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53585" y="4531360"/>
            <a:ext cx="666750" cy="648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77610" y="4531360"/>
            <a:ext cx="666750" cy="648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03715" y="4531360"/>
            <a:ext cx="666750" cy="6489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9600" y="5180330"/>
            <a:ext cx="666750" cy="64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1181100"/>
            <a:ext cx="11925300" cy="449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2205" y="2207895"/>
            <a:ext cx="417830" cy="40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67760" y="2207895"/>
            <a:ext cx="417830" cy="40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3315" y="2207895"/>
            <a:ext cx="417830" cy="40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03080" y="2207895"/>
            <a:ext cx="417830" cy="40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91990" y="2870200"/>
            <a:ext cx="3453130" cy="55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64730" y="4381500"/>
            <a:ext cx="580390" cy="564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05940" y="5112385"/>
            <a:ext cx="580390" cy="564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40935" y="5112385"/>
            <a:ext cx="580390" cy="56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95" y="1290320"/>
            <a:ext cx="11458575" cy="42767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085975" y="3946525"/>
            <a:ext cx="2810510" cy="911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008880" y="3771265"/>
            <a:ext cx="5946140" cy="12122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123440" y="3971290"/>
            <a:ext cx="6045835" cy="949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081645" y="4008755"/>
            <a:ext cx="2885440" cy="974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1033145"/>
            <a:ext cx="11687175" cy="4791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27520" y="3098800"/>
            <a:ext cx="4564380" cy="564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27520" y="4098290"/>
            <a:ext cx="4564380" cy="564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7770" y="5058410"/>
            <a:ext cx="704215" cy="56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54262"/>
          <a:stretch>
            <a:fillRect/>
          </a:stretch>
        </p:blipFill>
        <p:spPr>
          <a:xfrm>
            <a:off x="0" y="3461385"/>
            <a:ext cx="12192000" cy="2940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3660" y="455295"/>
            <a:ext cx="12077700" cy="288607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34340" y="1616710"/>
            <a:ext cx="5797550" cy="17227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809105" y="3260090"/>
            <a:ext cx="399415" cy="33718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04795" y="3461385"/>
            <a:ext cx="604520" cy="564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40985" y="4248785"/>
            <a:ext cx="604520" cy="564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12145" y="4349115"/>
            <a:ext cx="604520" cy="56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1238250"/>
            <a:ext cx="11791950" cy="438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3320" y="5019675"/>
            <a:ext cx="480060" cy="413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62760" y="5019675"/>
            <a:ext cx="480060" cy="413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lum contrast="6000"/>
          </a:blip>
          <a:stretch>
            <a:fillRect/>
          </a:stretch>
        </p:blipFill>
        <p:spPr>
          <a:xfrm>
            <a:off x="4226560" y="3130550"/>
            <a:ext cx="1790700" cy="1695450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60900" y="5019675"/>
            <a:ext cx="480060" cy="413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60340" y="5019675"/>
            <a:ext cx="480060" cy="41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22135" y="5019675"/>
            <a:ext cx="480060" cy="413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81900" y="5019675"/>
            <a:ext cx="480060" cy="413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lum contrast="6000"/>
          </a:blip>
          <a:stretch>
            <a:fillRect/>
          </a:stretch>
        </p:blipFill>
        <p:spPr>
          <a:xfrm>
            <a:off x="9985375" y="3130550"/>
            <a:ext cx="1790700" cy="1695450"/>
          </a:xfrm>
          <a:prstGeom prst="snip2Diag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9715" y="5019675"/>
            <a:ext cx="480060" cy="4133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19155" y="5019675"/>
            <a:ext cx="480060" cy="41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" y="1333500"/>
            <a:ext cx="12182475" cy="4191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09795" y="2544445"/>
            <a:ext cx="916940" cy="413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1660" y="2544445"/>
            <a:ext cx="916940" cy="413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13525" y="2544445"/>
            <a:ext cx="916940" cy="413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5390" y="2544445"/>
            <a:ext cx="916940" cy="413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17255" y="2544445"/>
            <a:ext cx="916940" cy="41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83725" y="2544445"/>
            <a:ext cx="916940" cy="413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88600" y="2544445"/>
            <a:ext cx="1030605" cy="413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4293235"/>
            <a:ext cx="1434465" cy="4133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3325" y="4293235"/>
            <a:ext cx="1434465" cy="4133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54135" y="4293235"/>
            <a:ext cx="1434465" cy="41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PP_MARK_KEY" val="48b89380-7ebd-465f-9e3e-43ffa8228cae"/>
  <p:tag name="COMMONDATA" val="eyJoZGlkIjoiZGJjNGI0NzYwOTg5ZDBhYTMwMThmM2E3ZDk4YTM0Y2Y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22</cp:revision>
  <dcterms:created xsi:type="dcterms:W3CDTF">2023-05-16T05:49:00Z</dcterms:created>
  <dcterms:modified xsi:type="dcterms:W3CDTF">2023-07-08T07:39:00Z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CA7564C892754DFFA26BF9671232DAB1_12</vt:lpwstr>
  </property>
  <property fmtid="{D5CDD505-2E9C-101B-9397-08002B2CF9AE}" pid="3" name="KSOProductBuildVer">
    <vt:lpwstr>2052-11.1.0.14309</vt:lpwstr>
  </property>
</Properties>
</file>