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05" r:id="rId3"/>
    <p:sldId id="310" r:id="rId4"/>
    <p:sldId id="315" r:id="rId5"/>
    <p:sldId id="316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2230" y="454197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欢乐购物街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5C7BEB0-B2C0-2EF1-74CF-380D5DBD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285" y="2431641"/>
            <a:ext cx="3746863" cy="687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ECCB411-1D15-5D2F-DA26-605D1FE913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15" y="556380"/>
            <a:ext cx="11709070" cy="5631717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E0870D7-47B6-E437-3470-69634DC49D54}"/>
              </a:ext>
            </a:extLst>
          </p:cNvPr>
          <p:cNvCxnSpPr/>
          <p:nvPr/>
        </p:nvCxnSpPr>
        <p:spPr>
          <a:xfrm>
            <a:off x="1953491" y="2351314"/>
            <a:ext cx="1846613" cy="11519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BD44486-4992-188A-A986-363C43643DB4}"/>
              </a:ext>
            </a:extLst>
          </p:cNvPr>
          <p:cNvCxnSpPr>
            <a:cxnSpLocks/>
          </p:cNvCxnSpPr>
          <p:nvPr/>
        </p:nvCxnSpPr>
        <p:spPr>
          <a:xfrm flipV="1">
            <a:off x="1953491" y="2351314"/>
            <a:ext cx="1900052" cy="5759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2B9D9D1-9DBD-5091-753A-302DF519426D}"/>
              </a:ext>
            </a:extLst>
          </p:cNvPr>
          <p:cNvCxnSpPr>
            <a:cxnSpLocks/>
          </p:cNvCxnSpPr>
          <p:nvPr/>
        </p:nvCxnSpPr>
        <p:spPr>
          <a:xfrm>
            <a:off x="1953491" y="3539726"/>
            <a:ext cx="1818903" cy="5029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5943811-7396-4686-E3CB-BB1256476AEC}"/>
              </a:ext>
            </a:extLst>
          </p:cNvPr>
          <p:cNvCxnSpPr>
            <a:cxnSpLocks/>
          </p:cNvCxnSpPr>
          <p:nvPr/>
        </p:nvCxnSpPr>
        <p:spPr>
          <a:xfrm flipV="1">
            <a:off x="2236520" y="2945520"/>
            <a:ext cx="1535874" cy="1274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EB52241-63D0-A0F2-1D77-BB00CC6AE8C8}"/>
              </a:ext>
            </a:extLst>
          </p:cNvPr>
          <p:cNvCxnSpPr>
            <a:cxnSpLocks/>
          </p:cNvCxnSpPr>
          <p:nvPr/>
        </p:nvCxnSpPr>
        <p:spPr>
          <a:xfrm flipV="1">
            <a:off x="1939635" y="4716458"/>
            <a:ext cx="1706090" cy="1020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13FB316-E1AB-6053-7665-C8C5BCF443F0}"/>
              </a:ext>
            </a:extLst>
          </p:cNvPr>
          <p:cNvCxnSpPr>
            <a:cxnSpLocks/>
          </p:cNvCxnSpPr>
          <p:nvPr/>
        </p:nvCxnSpPr>
        <p:spPr>
          <a:xfrm flipV="1">
            <a:off x="1913906" y="5315235"/>
            <a:ext cx="1731819" cy="1112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C09E6BE-0759-C8F0-724E-F533C4FC2E97}"/>
              </a:ext>
            </a:extLst>
          </p:cNvPr>
          <p:cNvCxnSpPr>
            <a:cxnSpLocks/>
          </p:cNvCxnSpPr>
          <p:nvPr/>
        </p:nvCxnSpPr>
        <p:spPr>
          <a:xfrm>
            <a:off x="6096000" y="2277093"/>
            <a:ext cx="1807029" cy="19426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7A46F22-3290-E0E7-DEA8-87B9141B5A45}"/>
              </a:ext>
            </a:extLst>
          </p:cNvPr>
          <p:cNvCxnSpPr>
            <a:cxnSpLocks/>
          </p:cNvCxnSpPr>
          <p:nvPr/>
        </p:nvCxnSpPr>
        <p:spPr>
          <a:xfrm>
            <a:off x="6144490" y="2853046"/>
            <a:ext cx="1758539" cy="924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EF1EF3A-D56A-4984-6D79-0DDC6337630A}"/>
              </a:ext>
            </a:extLst>
          </p:cNvPr>
          <p:cNvCxnSpPr>
            <a:cxnSpLocks/>
          </p:cNvCxnSpPr>
          <p:nvPr/>
        </p:nvCxnSpPr>
        <p:spPr>
          <a:xfrm flipV="1">
            <a:off x="6123710" y="2351314"/>
            <a:ext cx="1779319" cy="11247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590A80E-6ACF-05CA-1F53-80865BFE3279}"/>
              </a:ext>
            </a:extLst>
          </p:cNvPr>
          <p:cNvCxnSpPr>
            <a:cxnSpLocks/>
          </p:cNvCxnSpPr>
          <p:nvPr/>
        </p:nvCxnSpPr>
        <p:spPr>
          <a:xfrm>
            <a:off x="6214753" y="4140504"/>
            <a:ext cx="1617024" cy="6779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DBE842D9-F374-C663-B919-8496C3B059BA}"/>
              </a:ext>
            </a:extLst>
          </p:cNvPr>
          <p:cNvCxnSpPr>
            <a:cxnSpLocks/>
          </p:cNvCxnSpPr>
          <p:nvPr/>
        </p:nvCxnSpPr>
        <p:spPr>
          <a:xfrm flipV="1">
            <a:off x="6226628" y="3609987"/>
            <a:ext cx="1605149" cy="10768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A5E0159-C48B-95E3-1F36-29E95C5397BD}"/>
              </a:ext>
            </a:extLst>
          </p:cNvPr>
          <p:cNvCxnSpPr>
            <a:cxnSpLocks/>
          </p:cNvCxnSpPr>
          <p:nvPr/>
        </p:nvCxnSpPr>
        <p:spPr>
          <a:xfrm>
            <a:off x="6226628" y="5269748"/>
            <a:ext cx="1676401" cy="2131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04E0D-F801-3AF6-FB4D-3A648EBEE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EBD79FB-F8B5-C646-ACFF-56423658B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40" y="1243525"/>
            <a:ext cx="11845636" cy="42583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1E150A-0D44-7D82-074F-08DC707D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531" y="2515883"/>
            <a:ext cx="440177" cy="4232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1F5D75-8CB2-B8B1-DC87-1246916D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224" y="3560911"/>
            <a:ext cx="440177" cy="4232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ED75F9F-2EED-4DE3-BE66-604C1FB5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08" y="4600001"/>
            <a:ext cx="440177" cy="4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FDB6F-7487-4B3E-BF39-09DDF82EE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90EC7B-6DA3-2B0A-4BA6-D5D955B9C8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425" y="1473715"/>
            <a:ext cx="11925150" cy="36623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8B0C5B-D6A2-ABF0-BEA1-F939BD64A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72" y="2872143"/>
            <a:ext cx="576744" cy="307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E6B236-D1D7-C6BD-C63F-EBE869F0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426" y="3537161"/>
            <a:ext cx="457200" cy="3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DA977-8251-DF46-7A29-3C9A797D6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A3B6393-2C92-5B81-143C-0E66D123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774" y="2024740"/>
            <a:ext cx="11958452" cy="25916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3809C3-4183-47F7-A355-F45AA5F53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42" y="3839980"/>
            <a:ext cx="7678188" cy="9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87</cp:revision>
  <dcterms:created xsi:type="dcterms:W3CDTF">2022-05-04T08:11:00Z</dcterms:created>
  <dcterms:modified xsi:type="dcterms:W3CDTF">2025-02-04T12:29:39Z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