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387" r:id="rId6"/>
    <p:sldId id="403" r:id="rId7"/>
    <p:sldId id="427" r:id="rId8"/>
    <p:sldId id="414" r:id="rId9"/>
    <p:sldId id="428" r:id="rId10"/>
    <p:sldId id="415" r:id="rId11"/>
    <p:sldId id="429" r:id="rId12"/>
    <p:sldId id="416" r:id="rId13"/>
    <p:sldId id="417" r:id="rId14"/>
    <p:sldId id="430" r:id="rId15"/>
    <p:sldId id="418" r:id="rId16"/>
    <p:sldId id="431" r:id="rId17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11.xml"/><Relationship Id="rId7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16.xml"/><Relationship Id="rId4" Type="http://schemas.openxmlformats.org/officeDocument/2006/relationships/image" Target="../media/image5.png"/><Relationship Id="rId9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5.xml"/><Relationship Id="rId7" Type="http://schemas.openxmlformats.org/officeDocument/2006/relationships/slide" Target="slide1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6.png"/><Relationship Id="rId7" Type="http://schemas.openxmlformats.org/officeDocument/2006/relationships/slide" Target="slide8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5.xml"/><Relationship Id="rId11" Type="http://schemas.openxmlformats.org/officeDocument/2006/relationships/slide" Target="slide16.xml"/><Relationship Id="rId5" Type="http://schemas.openxmlformats.org/officeDocument/2006/relationships/image" Target="../media/image8.png"/><Relationship Id="rId10" Type="http://schemas.openxmlformats.org/officeDocument/2006/relationships/slide" Target="slide15.xml"/><Relationship Id="rId4" Type="http://schemas.openxmlformats.org/officeDocument/2006/relationships/slide" Target="slide14.xml"/><Relationship Id="rId9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6.png"/><Relationship Id="rId7" Type="http://schemas.openxmlformats.org/officeDocument/2006/relationships/slide" Target="slide1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5.xml"/><Relationship Id="rId9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6.png"/><Relationship Id="rId7" Type="http://schemas.openxmlformats.org/officeDocument/2006/relationships/slide" Target="slide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16.xml"/><Relationship Id="rId4" Type="http://schemas.openxmlformats.org/officeDocument/2006/relationships/slide" Target="slide2.xml"/><Relationship Id="rId9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5.xml"/><Relationship Id="rId7" Type="http://schemas.openxmlformats.org/officeDocument/2006/relationships/slide" Target="slide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12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16.xml"/><Relationship Id="rId4" Type="http://schemas.openxmlformats.org/officeDocument/2006/relationships/image" Target="../media/image5.png"/><Relationship Id="rId9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slide" Target="slide10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10" Type="http://schemas.openxmlformats.org/officeDocument/2006/relationships/slide" Target="slide16.xml"/><Relationship Id="rId4" Type="http://schemas.openxmlformats.org/officeDocument/2006/relationships/image" Target="../media/image5.png"/><Relationship Id="rId9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5.xml"/><Relationship Id="rId5" Type="http://schemas.openxmlformats.org/officeDocument/2006/relationships/slide" Target="slide12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19311" y="2135972"/>
            <a:ext cx="107884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7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自然环境的整体性与差异性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75921" y="352500"/>
            <a:ext cx="11755638" cy="62266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图示地理现象的变化明显表现出北半球快于南半球的态势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，主要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原因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是北半球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8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陆地宽广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矿物能源丰富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人口数量庞大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植被覆盖率低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59" y="586125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5744" y="123737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Picture 2" descr="K36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0834" y="1169115"/>
            <a:ext cx="7128745" cy="4115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58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4789" y="549474"/>
            <a:ext cx="11639246" cy="1700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</a:t>
            </a:r>
            <a:r>
              <a:rPr lang="zh-CN" altLang="zh-CN" sz="2800" b="1" kern="10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　</a:t>
            </a:r>
            <a:r>
              <a:rPr lang="zh-CN" altLang="zh-CN" sz="2800" kern="100" smtClean="0">
                <a:latin typeface="Times New Roman"/>
                <a:ea typeface="华文细黑"/>
                <a:cs typeface="Times New Roman"/>
              </a:rPr>
              <a:t>北半球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气候变暖趋势快于南半球，主要原因是北半球人口数量庞大，矿物能源消耗量大，植被破坏严重。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5470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44091" y="478912"/>
            <a:ext cx="5718293" cy="3022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图示为某国东部沿海地区，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N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地分别位于两大自然带，箭头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分别代表洋流和盛行风。读图回答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3074" name="Picture 2" descr="K3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13328" y="623230"/>
            <a:ext cx="5470510" cy="583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90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3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4859" y="764730"/>
            <a:ext cx="5205003" cy="554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190550" y="556805"/>
            <a:ext cx="76157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340610" algn="l"/>
              </a:tabLst>
            </a:pPr>
            <a:r>
              <a:rPr lang="en-US" altLang="zh-CN" sz="2800" kern="100" dirty="0">
                <a:latin typeface="Times New Roman"/>
                <a:ea typeface="华文细黑"/>
              </a:rPr>
              <a:t>4.M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地等温线分布受箭头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的影响，与</a:t>
            </a:r>
            <a:r>
              <a:rPr lang="en-US" altLang="zh-CN" sz="2800" kern="100" dirty="0">
                <a:latin typeface="Times New Roman"/>
                <a:ea typeface="华文细黑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地东部沿海地区</a:t>
            </a:r>
            <a:r>
              <a:rPr lang="en-US" altLang="zh-CN" sz="2800" kern="100" dirty="0">
                <a:latin typeface="Times New Roman"/>
                <a:ea typeface="华文细黑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月份等温线分布最相符的是</a:t>
            </a:r>
            <a:r>
              <a:rPr lang="en-US" altLang="zh-CN" sz="2800" kern="100" dirty="0">
                <a:latin typeface="Times New Roman"/>
                <a:ea typeface="华文细黑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</a:rPr>
              <a:t>)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0280" y="1423095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4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098" name="Picture 2" descr="K36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0000"/>
          <a:stretch/>
        </p:blipFill>
        <p:spPr bwMode="auto">
          <a:xfrm>
            <a:off x="1198662" y="1989634"/>
            <a:ext cx="4070111" cy="205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K36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1356" r="687"/>
          <a:stretch/>
        </p:blipFill>
        <p:spPr bwMode="auto">
          <a:xfrm>
            <a:off x="1210599" y="4330402"/>
            <a:ext cx="3903849" cy="205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77317" y="336731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19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79083" y="585786"/>
            <a:ext cx="11639246" cy="30220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依据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图示经纬网，可判断出该国为澳大利亚，东部洋流应为东澳大利亚暖流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受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暖流的影响，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地等温线应向高纬凸出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澳大利亚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位于南半球，水温向南降低。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8607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03265" y="3774348"/>
            <a:ext cx="6215291" cy="28025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箭头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代表的是东南信风，由海洋吹向陆地，因而会增加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地的湿度，但对该地温度、飓风登陆次数的影响不大。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8" name="Picture 2" descr="K3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4859" y="764730"/>
            <a:ext cx="5205003" cy="554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303265" y="405458"/>
            <a:ext cx="11524006" cy="34005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箭头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地的影响，主要表现在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增加温度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增加湿度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减小湿度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减少飓风登陆次数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117" y="1790393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7610" y="65711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  <p:sp>
        <p:nvSpPr>
          <p:cNvPr id="15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702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303265" y="3777609"/>
            <a:ext cx="6215291" cy="2244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地为热带雨林带，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N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地为热带草原带，从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地至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N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地自然带的变化，体现了干湿度地带性。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8" name="Picture 2" descr="K3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4859" y="764730"/>
            <a:ext cx="5205003" cy="5547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303265" y="405458"/>
            <a:ext cx="11524006" cy="34005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地至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N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地自然带的变化体现了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纬度地带性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干湿度地带性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垂直地域分异规律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非地带性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117" y="1799918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32723" y="64759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圆角矩形 9">
            <a:hlinkClick r:id="rId4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2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3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4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5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6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  <p:sp>
        <p:nvSpPr>
          <p:cNvPr id="17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170569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3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26" name="Picture 2" descr="K3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8653" y="2035167"/>
            <a:ext cx="8393106" cy="2690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0550" y="643995"/>
            <a:ext cx="11755638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组成自然地理环境的主要因素：大气、水、岩石、土壤和地形等，它们相互作用产生新功能，主要有生产功能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功能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自然地理环境具有统一的变化过程，地理要素的变化会</a:t>
            </a: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“</a:t>
            </a:r>
            <a:r>
              <a:rPr lang="en-US" altLang="zh-CN" sz="2800" kern="100" dirty="0" smtClean="0">
                <a:latin typeface="+mj-ea"/>
                <a:ea typeface="+mj-ea"/>
                <a:cs typeface="Times New Roman"/>
              </a:rPr>
              <a:t>____________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_____”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形成自然带由赤道到两极地域分异的基础因素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；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导致自然带从沿海向内陆地域分异的基础因素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山地山麓地带的自然带与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当地</a:t>
            </a:r>
            <a:r>
              <a:rPr lang="en-US" altLang="zh-CN" sz="2800" u="sng" kern="100" dirty="0">
                <a:latin typeface="Times New Roman"/>
                <a:ea typeface="华文细黑"/>
                <a:cs typeface="Times New Roman"/>
              </a:rPr>
              <a:t> 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 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一致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。山地雪线的主要影响因素是气温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非地带性因素主要有海陆分布、地势起伏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和</a:t>
            </a:r>
            <a:r>
              <a:rPr lang="en-US" altLang="zh-CN" sz="2800" u="sng" kern="100" dirty="0" smtClean="0">
                <a:latin typeface="Times New Roman"/>
                <a:ea typeface="华文细黑"/>
                <a:cs typeface="Times New Roman"/>
              </a:rPr>
              <a:t>          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等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603980" y="137547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平衡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489107" y="1980109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牵一发而</a:t>
            </a:r>
            <a:r>
              <a:rPr lang="zh-CN" altLang="zh-CN" sz="2800" kern="100" dirty="0" smtClean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动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72083" y="2628181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全身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101905" y="3276253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热量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230495" y="392432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水分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140052" y="4553233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水平自然带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077001" y="5201305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降水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290767" y="5839852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/>
                <a:ea typeface="华文细黑"/>
                <a:cs typeface="Times New Roman"/>
              </a:rPr>
              <a:t>洋流</a:t>
            </a:r>
            <a:endParaRPr lang="zh-CN" altLang="en-US" sz="2800" kern="100" dirty="0">
              <a:solidFill>
                <a:srgbClr val="C00000"/>
              </a:solidFill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14" name="圆角矩形 13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1035320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答案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90550" y="681269"/>
            <a:ext cx="11409907" cy="7947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人类活动与气候变化关联图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2050" name="Picture 2" descr="K3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9157" y="1525057"/>
            <a:ext cx="8372098" cy="4832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4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6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7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16600" y="45418"/>
            <a:ext cx="11639246" cy="65002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图中甲代表的地理现象可能是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人口激增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资源短缺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气象灾害频发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气候变暖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24028" y="582284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5601" y="270967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Picture 2" descr="K36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3217" y="773243"/>
            <a:ext cx="7763979" cy="4481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6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7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8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9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20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4566" y="568524"/>
            <a:ext cx="11409907" cy="164651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</a:t>
            </a:r>
            <a:r>
              <a:rPr lang="zh-CN" altLang="zh-CN" sz="2800" b="1" kern="10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　</a:t>
            </a:r>
            <a:r>
              <a:rPr lang="zh-CN" altLang="zh-CN" sz="2800" kern="100" smtClean="0">
                <a:latin typeface="Times New Roman"/>
                <a:ea typeface="华文细黑"/>
                <a:cs typeface="Times New Roman"/>
              </a:rPr>
              <a:t>依据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图中所示的因果联系可知，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CO</a:t>
            </a:r>
            <a:r>
              <a:rPr lang="en-US" altLang="zh-CN" sz="2800" kern="100" baseline="-25000" dirty="0">
                <a:latin typeface="Times New Roman"/>
                <a:ea typeface="华文细黑"/>
                <a:cs typeface="Courier New"/>
              </a:rPr>
              <a:t>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含量增加导致的温室效应，会造成全球气候变暖，进而引发蒸发量增大、冰川融化等一系列问题。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909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2558" y="54943"/>
            <a:ext cx="11524006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图示地理环境的演变过程体现了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 smtClean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endParaRPr lang="en-US" altLang="zh-CN" sz="2800" kern="100" dirty="0">
              <a:latin typeface="Times New Roman"/>
              <a:ea typeface="华文细黑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地理环境的差异性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地理环境的整体性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经度地带性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地理要素的独立性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73461" y="5229994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3595" y="280492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8" name="Picture 2" descr="K36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3217" y="773243"/>
            <a:ext cx="7763979" cy="4481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4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4566" y="621482"/>
            <a:ext cx="11409907" cy="16758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</a:t>
            </a:r>
            <a:r>
              <a:rPr lang="zh-CN" altLang="zh-CN" sz="2800" b="1" kern="10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　</a:t>
            </a:r>
            <a:r>
              <a:rPr lang="zh-CN" altLang="zh-CN" sz="2800" kern="100" smtClean="0">
                <a:latin typeface="Times New Roman"/>
                <a:ea typeface="华文细黑"/>
                <a:cs typeface="Times New Roman"/>
              </a:rPr>
              <a:t>人类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活动改变了大气成分，并导致气候的变化，体现了地理环境的整体性。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787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400</Words>
  <Application>Microsoft Office PowerPoint</Application>
  <PresentationFormat>自定义</PresentationFormat>
  <Paragraphs>163</Paragraphs>
  <Slides>16</Slides>
  <Notes>0</Notes>
  <HiddenSlides>4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669</cp:revision>
  <dcterms:created xsi:type="dcterms:W3CDTF">2016-03-28T08:35:20Z</dcterms:created>
  <dcterms:modified xsi:type="dcterms:W3CDTF">2017-01-17T01:38:36Z</dcterms:modified>
</cp:coreProperties>
</file>