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70" r:id="rId5"/>
    <p:sldId id="328" r:id="rId6"/>
    <p:sldId id="371" r:id="rId7"/>
    <p:sldId id="329" r:id="rId8"/>
    <p:sldId id="330" r:id="rId9"/>
    <p:sldId id="331" r:id="rId10"/>
    <p:sldId id="332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0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278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第六单元核心素养闯关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10" y="1543050"/>
            <a:ext cx="11955780" cy="3771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0" y="461391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545" y="4613910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55" y="4613910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15" y="4613910"/>
            <a:ext cx="563880" cy="571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40" y="4613910"/>
            <a:ext cx="479425" cy="638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20" y="4645025"/>
            <a:ext cx="563880" cy="57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140" y="4645025"/>
            <a:ext cx="525780" cy="594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880" y="4645025"/>
            <a:ext cx="563880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155" y="4645025"/>
            <a:ext cx="563880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620" y="4645025"/>
            <a:ext cx="448310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794510"/>
            <a:ext cx="10363200" cy="3268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4152900"/>
            <a:ext cx="56388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015" y="4128135"/>
            <a:ext cx="52578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35" y="4161155"/>
            <a:ext cx="563880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395" y="4161155"/>
            <a:ext cx="563880" cy="571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160" y="4128135"/>
            <a:ext cx="556895" cy="638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50" y="4188460"/>
            <a:ext cx="563880" cy="57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090" y="4171950"/>
            <a:ext cx="525780" cy="594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830" y="4188460"/>
            <a:ext cx="563880" cy="571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990" y="4188460"/>
            <a:ext cx="563880" cy="571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0" y="4171950"/>
            <a:ext cx="55689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" y="409575"/>
            <a:ext cx="11308080" cy="3345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70" y="3896360"/>
            <a:ext cx="9098280" cy="1356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50" y="2987040"/>
            <a:ext cx="3990975" cy="767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65" y="4596765"/>
            <a:ext cx="3990975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370" y="1939290"/>
            <a:ext cx="11605260" cy="2979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703830"/>
            <a:ext cx="2846070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920" y="102870"/>
            <a:ext cx="12435840" cy="6621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" y="923290"/>
            <a:ext cx="2613660" cy="76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" y="5428615"/>
            <a:ext cx="8573135" cy="767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" y="5972175"/>
            <a:ext cx="8573135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" y="1211580"/>
            <a:ext cx="11323320" cy="443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235" y="3911600"/>
            <a:ext cx="1018540" cy="76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90" y="4561205"/>
            <a:ext cx="2770505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5440" y="2377440"/>
            <a:ext cx="8961120" cy="2103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90" y="2935605"/>
            <a:ext cx="1050290" cy="76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20" y="3817620"/>
            <a:ext cx="3031490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70" y="891540"/>
            <a:ext cx="11910060" cy="5074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177415"/>
            <a:ext cx="568960" cy="552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20" y="2115185"/>
            <a:ext cx="568960" cy="55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790" y="2177415"/>
            <a:ext cx="568960" cy="55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15" y="3834130"/>
            <a:ext cx="568960" cy="552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70" y="5521325"/>
            <a:ext cx="56896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" y="1261110"/>
            <a:ext cx="11536680" cy="4335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35" y="1124585"/>
            <a:ext cx="694055" cy="76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820" y="1124585"/>
            <a:ext cx="694055" cy="767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045" y="2719070"/>
            <a:ext cx="694055" cy="767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380" y="2889885"/>
            <a:ext cx="694055" cy="76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35" y="4778375"/>
            <a:ext cx="525780" cy="594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235" y="4777105"/>
            <a:ext cx="525780" cy="594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0" y="4777105"/>
            <a:ext cx="525780" cy="59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0" y="2225040"/>
            <a:ext cx="11620500" cy="2407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10" y="2053590"/>
            <a:ext cx="694055" cy="76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75" y="3044825"/>
            <a:ext cx="694055" cy="767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410" y="3045460"/>
            <a:ext cx="694055" cy="767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90" y="3865245"/>
            <a:ext cx="694055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70" y="1893570"/>
            <a:ext cx="10690860" cy="30708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15" y="3399790"/>
            <a:ext cx="694055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10" y="438150"/>
            <a:ext cx="11650980" cy="5981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450" y="690880"/>
            <a:ext cx="694055" cy="76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910" y="2827655"/>
            <a:ext cx="694055" cy="767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55" y="4902200"/>
            <a:ext cx="694055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" y="979170"/>
            <a:ext cx="11917680" cy="4899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" y="1480185"/>
            <a:ext cx="493395" cy="76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260" y="2904490"/>
            <a:ext cx="493395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" y="1455420"/>
            <a:ext cx="11940540" cy="3947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15" y="3045460"/>
            <a:ext cx="694055" cy="767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55" y="3045460"/>
            <a:ext cx="694055" cy="767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05" y="3045460"/>
            <a:ext cx="694055" cy="767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35" y="3813175"/>
            <a:ext cx="694055" cy="76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55" y="3952875"/>
            <a:ext cx="694055" cy="767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570" y="3813175"/>
            <a:ext cx="694055" cy="767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35" y="4669790"/>
            <a:ext cx="694055" cy="7677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15" y="4580890"/>
            <a:ext cx="694055" cy="7677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05" y="4669790"/>
            <a:ext cx="1544320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50" y="1973580"/>
            <a:ext cx="10858500" cy="2910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" y="3416300"/>
            <a:ext cx="1854835" cy="2051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60" y="2522220"/>
            <a:ext cx="694055" cy="767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045" y="3223895"/>
            <a:ext cx="1854835" cy="2051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985" y="2456180"/>
            <a:ext cx="694055" cy="76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65" y="3416300"/>
            <a:ext cx="1854835" cy="2051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50" y="2648585"/>
            <a:ext cx="694055" cy="767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37</cp:revision>
  <dcterms:created xsi:type="dcterms:W3CDTF">2022-05-04T07:57:00Z</dcterms:created>
  <dcterms:modified xsi:type="dcterms:W3CDTF">2025-01-28T04:35:56Z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