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301" r:id="rId2"/>
    <p:sldId id="278" r:id="rId3"/>
    <p:sldId id="279" r:id="rId4"/>
    <p:sldId id="280" r:id="rId5"/>
    <p:sldId id="295" r:id="rId6"/>
    <p:sldId id="281" r:id="rId7"/>
    <p:sldId id="282" r:id="rId8"/>
    <p:sldId id="283" r:id="rId9"/>
    <p:sldId id="284" r:id="rId10"/>
    <p:sldId id="297" r:id="rId11"/>
    <p:sldId id="298" r:id="rId12"/>
    <p:sldId id="285" r:id="rId13"/>
    <p:sldId id="299" r:id="rId14"/>
    <p:sldId id="286" r:id="rId15"/>
    <p:sldId id="300" r:id="rId16"/>
    <p:sldId id="287" r:id="rId17"/>
    <p:sldId id="288" r:id="rId18"/>
    <p:sldId id="292" r:id="rId19"/>
    <p:sldId id="293" r:id="rId20"/>
    <p:sldId id="294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58" d="100"/>
          <a:sy n="58" d="100"/>
        </p:scale>
        <p:origin x="-90" y="-9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D03D2-EA4B-41F8-B5E5-F59B8ABB2F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9F34F-B4F5-4724-8D57-92945BF0C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61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F34F-B4F5-4724-8D57-92945BF0C44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72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>
            <a:extLst>
              <a:ext uri="{FF2B5EF4-FFF2-40B4-BE49-F238E27FC236}">
                <a16:creationId xmlns="" xmlns:a16="http://schemas.microsoft.com/office/drawing/2014/main" id="{DBF6767F-67B4-449B-AC8E-5C7D7423C56C}"/>
              </a:ext>
            </a:extLst>
          </p:cNvPr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>
            <a:extLst>
              <a:ext uri="{FF2B5EF4-FFF2-40B4-BE49-F238E27FC236}">
                <a16:creationId xmlns="" xmlns:a16="http://schemas.microsoft.com/office/drawing/2014/main" id="{0865FAD3-4D10-4B84-8F4E-0CD39266C7E4}"/>
              </a:ext>
            </a:extLst>
          </p:cNvPr>
          <p:cNvCxnSpPr/>
          <p:nvPr userDrawn="1"/>
        </p:nvCxnSpPr>
        <p:spPr>
          <a:xfrm flipV="1">
            <a:off x="231783" y="383361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>
            <a:extLst>
              <a:ext uri="{FF2B5EF4-FFF2-40B4-BE49-F238E27FC236}">
                <a16:creationId xmlns=""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5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950858"/>
      </p:ext>
    </p:extLst>
  </p:cSld>
  <p:clrMapOvr>
    <a:masterClrMapping/>
  </p:clrMapOvr>
  <p:transition spd="med" advTm="256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22185CA-A1E4-48D9-8CC9-18B07D5020A2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8" name="图片 7" descr="未标题-1.png">
              <a:extLst>
                <a:ext uri="{FF2B5EF4-FFF2-40B4-BE49-F238E27FC236}">
                  <a16:creationId xmlns="" xmlns:a16="http://schemas.microsoft.com/office/drawing/2014/main" id="{D7E7AC7B-1F2F-4452-978E-7D4F1CB75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7" name="文本框 14">
              <a:extLst>
                <a:ext uri="{FF2B5EF4-FFF2-40B4-BE49-F238E27FC236}">
                  <a16:creationId xmlns="" xmlns:a16="http://schemas.microsoft.com/office/drawing/2014/main" id="{44E779EB-1F22-48A0-88AB-167E4D55494F}"/>
                </a:ext>
              </a:extLst>
            </p:cNvPr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复习导入</a:t>
              </a:r>
            </a:p>
          </p:txBody>
        </p:sp>
      </p:grpSp>
      <p:pic>
        <p:nvPicPr>
          <p:cNvPr id="14" name="图片 13" descr="底图2.png">
            <a:extLst>
              <a:ext uri="{FF2B5EF4-FFF2-40B4-BE49-F238E27FC236}">
                <a16:creationId xmlns=""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>
            <a:extLst>
              <a:ext uri="{FF2B5EF4-FFF2-40B4-BE49-F238E27FC236}">
                <a16:creationId xmlns="" xmlns:a16="http://schemas.microsoft.com/office/drawing/2014/main" id="{C8E82B67-D02C-4713-A709-A6712D2B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5B9DF55-7773-44E3-90F5-E6D6DE66154F}"/>
              </a:ext>
            </a:extLst>
          </p:cNvPr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>
              <a:extLst>
                <a:ext uri="{FF2B5EF4-FFF2-40B4-BE49-F238E27FC236}">
                  <a16:creationId xmlns="" xmlns:a16="http://schemas.microsoft.com/office/drawing/2014/main" id="{3E8E7D07-DAF9-49FF-88BE-487251052494}"/>
                </a:ext>
              </a:extLst>
            </p:cNvPr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探究新知</a:t>
              </a:r>
            </a:p>
          </p:txBody>
        </p:sp>
        <p:pic>
          <p:nvPicPr>
            <p:cNvPr id="12" name="图片 11" descr="未标题-1.png">
              <a:extLst>
                <a:ext uri="{FF2B5EF4-FFF2-40B4-BE49-F238E27FC236}">
                  <a16:creationId xmlns="" xmlns:a16="http://schemas.microsoft.com/office/drawing/2014/main" id="{7CCBE46B-A91B-47AE-884B-313288CE3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45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>
            <a:extLst>
              <a:ext uri="{FF2B5EF4-FFF2-40B4-BE49-F238E27FC236}">
                <a16:creationId xmlns="" xmlns:a16="http://schemas.microsoft.com/office/drawing/2014/main" id="{33C2FD80-7F3B-47FA-B613-9F4E8BB3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211592C-5BE7-4137-AF3B-B5A4C22DCFBE}"/>
              </a:ext>
            </a:extLst>
          </p:cNvPr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sp>
          <p:nvSpPr>
            <p:cNvPr id="9" name="文本框 14">
              <a:extLst>
                <a:ext uri="{FF2B5EF4-FFF2-40B4-BE49-F238E27FC236}">
                  <a16:creationId xmlns="" xmlns:a16="http://schemas.microsoft.com/office/drawing/2014/main" id="{9989284F-B94F-4989-95FF-5945475F5CD9}"/>
                </a:ext>
              </a:extLst>
            </p:cNvPr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课堂练习</a:t>
              </a:r>
            </a:p>
          </p:txBody>
        </p:sp>
        <p:pic>
          <p:nvPicPr>
            <p:cNvPr id="11" name="图片 10" descr="未标题-1.png">
              <a:extLst>
                <a:ext uri="{FF2B5EF4-FFF2-40B4-BE49-F238E27FC236}">
                  <a16:creationId xmlns="" xmlns:a16="http://schemas.microsoft.com/office/drawing/2014/main" id="{C69D06BF-94B8-4707-B76B-CE250696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24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>
            <a:extLst>
              <a:ext uri="{FF2B5EF4-FFF2-40B4-BE49-F238E27FC236}">
                <a16:creationId xmlns="" xmlns:a16="http://schemas.microsoft.com/office/drawing/2014/main" id="{11F63132-7D9F-49C8-B8B7-D652E682D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="" xmlns:a16="http://schemas.microsoft.com/office/drawing/2014/main" id="{ABA790D8-9491-4365-ABE9-8129549A9E78}"/>
              </a:ext>
            </a:extLst>
          </p:cNvPr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rPr>
              <a:t>课堂小结</a:t>
            </a:r>
          </a:p>
        </p:txBody>
      </p:sp>
      <p:pic>
        <p:nvPicPr>
          <p:cNvPr id="8" name="图片 7" descr="未标题-1.png">
            <a:extLst>
              <a:ext uri="{FF2B5EF4-FFF2-40B4-BE49-F238E27FC236}">
                <a16:creationId xmlns="" xmlns:a16="http://schemas.microsoft.com/office/drawing/2014/main" id="{4BFC674E-DF2F-4CB2-81CE-5AF6333380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7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>
            <a:extLst>
              <a:ext uri="{FF2B5EF4-FFF2-40B4-BE49-F238E27FC236}">
                <a16:creationId xmlns="" xmlns:a16="http://schemas.microsoft.com/office/drawing/2014/main" id="{0833DDC6-5A6E-4E9D-8FE1-DFEAF0923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4F8253BB-1968-4F58-B9B7-6AC02F98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>
            <a:extLst>
              <a:ext uri="{FF2B5EF4-FFF2-40B4-BE49-F238E27FC236}">
                <a16:creationId xmlns="" xmlns:a16="http://schemas.microsoft.com/office/drawing/2014/main" id="{B4168DA0-1752-44D7-900F-0D2708EEC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="" xmlns:a16="http://schemas.microsoft.com/office/drawing/2014/main" id="{EAEF52F4-F423-48E6-A8E0-08A3FFEFB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从课时练中选取。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12A02B4-96B9-4F38-8727-DEE9BC2C3D4C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>
              <a:extLst>
                <a:ext uri="{FF2B5EF4-FFF2-40B4-BE49-F238E27FC236}">
                  <a16:creationId xmlns="" xmlns:a16="http://schemas.microsoft.com/office/drawing/2014/main" id="{7DD69861-7098-49A1-9766-9A1AFFBF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1AA9139E-C4E2-462C-A6AC-806507955D52}"/>
                </a:ext>
              </a:extLst>
            </p:cNvPr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课后作业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>
            <a:extLst>
              <a:ext uri="{FF2B5EF4-FFF2-40B4-BE49-F238E27FC236}">
                <a16:creationId xmlns="" xmlns:a16="http://schemas.microsoft.com/office/drawing/2014/main" id="{74B8E87D-3A6C-4360-BF40-5FFEB766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6D921-5469-4B69-A447-9E6AB03C8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BC23C19-49C0-4E79-AD6A-DDD475D1B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7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3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67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>
            <a:extLst>
              <a:ext uri="{FF2B5EF4-FFF2-40B4-BE49-F238E27FC236}">
                <a16:creationId xmlns="" xmlns:a16="http://schemas.microsoft.com/office/drawing/2014/main" id="{A2D921E4-7FF4-4198-BACA-26012FA86B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6156176" y="10342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圆柱与圆锥</a:t>
            </a:r>
          </a:p>
        </p:txBody>
      </p:sp>
    </p:spTree>
    <p:extLst>
      <p:ext uri="{BB962C8B-B14F-4D97-AF65-F5344CB8AC3E}">
        <p14:creationId xmlns:p14="http://schemas.microsoft.com/office/powerpoint/2010/main" val="39211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22278;&#26609;&#20307;&#30340;&#20307;&#31215;.swf" TargetMode="Externa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6705BF0-C50E-4539-AB1A-02A986F74A2A}"/>
              </a:ext>
            </a:extLst>
          </p:cNvPr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D5BBA8B-BA0A-4AC0-98FD-19847CF7E065}"/>
              </a:ext>
            </a:extLst>
          </p:cNvPr>
          <p:cNvSpPr/>
          <p:nvPr/>
        </p:nvSpPr>
        <p:spPr>
          <a:xfrm>
            <a:off x="2520412" y="1966446"/>
            <a:ext cx="4001737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圆柱的体积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06DBB39-AF9F-4091-85D9-C3E4628D224D}"/>
              </a:ext>
            </a:extLst>
          </p:cNvPr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圆柱与圆</a:t>
            </a:r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锥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="" xmlns:a16="http://schemas.microsoft.com/office/drawing/2014/main" id="{DDC7039B-5419-476F-945A-FC6C39BE9E88}"/>
              </a:ext>
            </a:extLst>
          </p:cNvPr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B01CC896-B42D-4BC6-AE9D-6BDC4E72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>
              <a:extLst>
                <a:ext uri="{FF2B5EF4-FFF2-40B4-BE49-F238E27FC236}">
                  <a16:creationId xmlns="" xmlns:a16="http://schemas.microsoft.com/office/drawing/2014/main" id="{C935462D-E4D5-40E2-B011-48DEB80DABC7}"/>
                </a:ext>
              </a:extLst>
            </p:cNvPr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7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E64DBA5-3A61-40D4-9C36-C7BB095AC6C0}"/>
              </a:ext>
            </a:extLst>
          </p:cNvPr>
          <p:cNvSpPr txBox="1"/>
          <p:nvPr/>
        </p:nvSpPr>
        <p:spPr>
          <a:xfrm>
            <a:off x="467544" y="609531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说一说：根据圆柱的体积公式，你知道哪些条件就可以求出圆柱的体积？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DEAFE82-0EB2-44AA-8CF3-7191265EF398}"/>
              </a:ext>
            </a:extLst>
          </p:cNvPr>
          <p:cNvSpPr txBox="1"/>
          <p:nvPr/>
        </p:nvSpPr>
        <p:spPr>
          <a:xfrm>
            <a:off x="1058439" y="1917728"/>
            <a:ext cx="272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底面半径和高：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2">
                <a:extLst>
                  <a:ext uri="{FF2B5EF4-FFF2-40B4-BE49-F238E27FC236}">
                    <a16:creationId xmlns="" xmlns:a16="http://schemas.microsoft.com/office/drawing/2014/main" id="{72A99FA8-4F32-4C5A-9BA7-F90D3EC4512A}"/>
                  </a:ext>
                </a:extLst>
              </p:cNvPr>
              <p:cNvSpPr txBox="1"/>
              <p:nvPr/>
            </p:nvSpPr>
            <p:spPr>
              <a:xfrm>
                <a:off x="3586433" y="2525046"/>
                <a:ext cx="3171038" cy="779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i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 smtClean="0">
                            <a:latin typeface="Cambria Math"/>
                            <a:ea typeface="楷体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dirty="0">
                            <a:latin typeface="Times New Roman" panose="02020603050405020304" pitchFamily="18" charset="0"/>
                            <a:ea typeface="楷体" pitchFamily="49" charset="-122"/>
                            <a:cs typeface="Times New Roman" panose="020206030504050203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latin typeface="Times New Roman" panose="02020603050405020304" pitchFamily="18" charset="0"/>
                            <a:ea typeface="楷体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zh-CN" altLang="en-US" sz="2800" b="1" i="1" dirty="0" smtClean="0">
                        <a:latin typeface="Cambria Math" panose="02040503050406030204" pitchFamily="18" charset="0"/>
                        <a:ea typeface="楷体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800" b="1" baseline="30000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h  </a:t>
                </a:r>
              </a:p>
            </p:txBody>
          </p:sp>
        </mc:Choice>
        <mc:Fallback xmlns="">
          <p:sp>
            <p:nvSpPr>
              <p:cNvPr id="7" name="TextBox 22">
                <a:extLst>
                  <a:ext uri="{FF2B5EF4-FFF2-40B4-BE49-F238E27FC236}">
                    <a16:creationId xmlns:a16="http://schemas.microsoft.com/office/drawing/2014/main" id="{72A99FA8-4F32-4C5A-9BA7-F90D3EC45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433" y="2525046"/>
                <a:ext cx="3171038" cy="779059"/>
              </a:xfrm>
              <a:prstGeom prst="rect">
                <a:avLst/>
              </a:prstGeom>
              <a:blipFill>
                <a:blip r:embed="rId2"/>
                <a:stretch>
                  <a:fillRect l="-3839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01DC22F1-9741-4181-9B8E-50CA7E2F88D3}"/>
              </a:ext>
            </a:extLst>
          </p:cNvPr>
          <p:cNvSpPr txBox="1"/>
          <p:nvPr/>
        </p:nvSpPr>
        <p:spPr>
          <a:xfrm>
            <a:off x="3656604" y="1917724"/>
            <a:ext cx="144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π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800" b="1" i="1" baseline="30000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h</a:t>
            </a:r>
            <a:endParaRPr lang="en-US" altLang="zh-CN" sz="2800" b="1" i="1" baseline="30000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2">
                <a:extLst>
                  <a:ext uri="{FF2B5EF4-FFF2-40B4-BE49-F238E27FC236}">
                    <a16:creationId xmlns="" xmlns:a16="http://schemas.microsoft.com/office/drawing/2014/main" id="{841D4C64-4330-4741-8906-B568A725CD76}"/>
                  </a:ext>
                </a:extLst>
              </p:cNvPr>
              <p:cNvSpPr txBox="1"/>
              <p:nvPr/>
            </p:nvSpPr>
            <p:spPr>
              <a:xfrm>
                <a:off x="3586433" y="3445083"/>
                <a:ext cx="3528392" cy="78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i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 dirty="0">
                    <a:ea typeface="楷体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latin typeface="Cambria Math"/>
                            <a:ea typeface="楷体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dirty="0"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latin typeface="Times New Roman" panose="02020603050405020304" pitchFamily="18" charset="0"/>
                            <a:ea typeface="楷体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CN" altLang="en-US" sz="2800" b="1" i="1" dirty="0">
                            <a:latin typeface="Times New Roman" panose="02020603050405020304" pitchFamily="18" charset="0"/>
                            <a:ea typeface="楷体" pitchFamily="49" charset="-122"/>
                            <a:cs typeface="Times New Roman" panose="02020603050405020304" pitchFamily="18" charset="0"/>
                          </a:rPr>
                          <m:t>π</m:t>
                        </m:r>
                      </m:den>
                    </m:f>
                    <m:r>
                      <a:rPr lang="en-US" altLang="zh-CN" sz="2800" b="1" i="1" dirty="0">
                        <a:latin typeface="Cambria Math" panose="02040503050406030204" pitchFamily="18" charset="0"/>
                        <a:ea typeface="楷体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800" b="1" baseline="30000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h  </a:t>
                </a:r>
              </a:p>
            </p:txBody>
          </p:sp>
        </mc:Choice>
        <mc:Fallback xmlns="">
          <p:sp>
            <p:nvSpPr>
              <p:cNvPr id="10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1D4C64-4330-4741-8906-B568A725C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433" y="3445083"/>
                <a:ext cx="3528392" cy="783997"/>
              </a:xfrm>
              <a:prstGeom prst="rect">
                <a:avLst/>
              </a:prstGeom>
              <a:blipFill rotWithShape="1">
                <a:blip r:embed="rId3"/>
                <a:stretch>
                  <a:fillRect l="-3454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F4C2A02-D7D6-46A7-B66F-F54D328247DC}"/>
              </a:ext>
            </a:extLst>
          </p:cNvPr>
          <p:cNvSpPr txBox="1"/>
          <p:nvPr/>
        </p:nvSpPr>
        <p:spPr>
          <a:xfrm>
            <a:off x="5976817" y="1218974"/>
            <a:ext cx="17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V =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Sh</a:t>
            </a:r>
            <a:endParaRPr lang="zh-CN" altLang="en-US" sz="2800" b="1" i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A05A506-C623-4399-947C-CD40D3093C70}"/>
              </a:ext>
            </a:extLst>
          </p:cNvPr>
          <p:cNvSpPr txBox="1"/>
          <p:nvPr/>
        </p:nvSpPr>
        <p:spPr>
          <a:xfrm>
            <a:off x="1058439" y="2645735"/>
            <a:ext cx="272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底面直径和高：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2EB4EC62-4E69-4AF6-8B86-D397E9FBCC65}"/>
              </a:ext>
            </a:extLst>
          </p:cNvPr>
          <p:cNvSpPr txBox="1"/>
          <p:nvPr/>
        </p:nvSpPr>
        <p:spPr>
          <a:xfrm>
            <a:off x="1058438" y="3539985"/>
            <a:ext cx="272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底面周长和高：</a:t>
            </a:r>
          </a:p>
        </p:txBody>
      </p:sp>
    </p:spTree>
    <p:extLst>
      <p:ext uri="{BB962C8B-B14F-4D97-AF65-F5344CB8AC3E}">
        <p14:creationId xmlns:p14="http://schemas.microsoft.com/office/powerpoint/2010/main" val="6016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DEAFE82-0EB2-44AA-8CF3-7191265EF398}"/>
              </a:ext>
            </a:extLst>
          </p:cNvPr>
          <p:cNvSpPr txBox="1"/>
          <p:nvPr/>
        </p:nvSpPr>
        <p:spPr>
          <a:xfrm>
            <a:off x="539552" y="105958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挖一口</a:t>
            </a:r>
            <a:r>
              <a:rPr lang="zh-CN" altLang="en-US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圆柱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形水井</a:t>
            </a:r>
            <a:r>
              <a:rPr lang="zh-CN" altLang="en-US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，地面以下的井深</a:t>
            </a:r>
            <a:r>
              <a:rPr lang="en-US" altLang="zh-CN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10m</a:t>
            </a:r>
            <a:r>
              <a:rPr lang="zh-CN" altLang="en-US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，底面直径为</a:t>
            </a:r>
            <a:r>
              <a:rPr lang="en-US" altLang="zh-CN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1m</a:t>
            </a:r>
            <a:r>
              <a:rPr lang="zh-CN" altLang="en-US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。挖出的土有多少立方米？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551FDC7-FA01-48BF-B595-7F035C272C62}"/>
              </a:ext>
            </a:extLst>
          </p:cNvPr>
          <p:cNvSpPr txBox="1"/>
          <p:nvPr/>
        </p:nvSpPr>
        <p:spPr>
          <a:xfrm>
            <a:off x="1191608" y="2006689"/>
            <a:ext cx="495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已知底面直径和高求圆柱体积。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="" xmlns:a16="http://schemas.microsoft.com/office/drawing/2014/main" id="{5581A40A-BC61-455A-82DD-843967D60274}"/>
                  </a:ext>
                </a:extLst>
              </p:cNvPr>
              <p:cNvSpPr txBox="1"/>
              <p:nvPr/>
            </p:nvSpPr>
            <p:spPr>
              <a:xfrm>
                <a:off x="2167147" y="2514360"/>
                <a:ext cx="4953721" cy="1640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V=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π（</a:t>
                </a:r>
                <a:r>
                  <a:rPr lang="zh-CN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itchFamily="49" charset="-122"/>
                            <a:cs typeface="Times New Roman" panose="020206030504050203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 ）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h </a:t>
                </a:r>
              </a:p>
              <a:p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   =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3.14×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1÷2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×10</a:t>
                </a:r>
              </a:p>
              <a:p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   =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7.85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（立方米）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81A40A-BC61-455A-82DD-843967D60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47" y="2514360"/>
                <a:ext cx="4953721" cy="1640834"/>
              </a:xfrm>
              <a:prstGeom prst="rect">
                <a:avLst/>
              </a:prstGeom>
              <a:blipFill rotWithShape="1">
                <a:blip r:embed="rId2"/>
                <a:stretch>
                  <a:fillRect l="-2586" b="-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BC49222-9FBA-45D4-A8AF-EB58EE05A75C}"/>
              </a:ext>
            </a:extLst>
          </p:cNvPr>
          <p:cNvSpPr txBox="1"/>
          <p:nvPr/>
        </p:nvSpPr>
        <p:spPr>
          <a:xfrm>
            <a:off x="2095139" y="4167554"/>
            <a:ext cx="495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答：挖出的土有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7.85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立方米。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E6076E1B-C146-49E1-91CC-E6597B7D123D}"/>
              </a:ext>
            </a:extLst>
          </p:cNvPr>
          <p:cNvGrpSpPr/>
          <p:nvPr/>
        </p:nvGrpSpPr>
        <p:grpSpPr>
          <a:xfrm>
            <a:off x="471528" y="464354"/>
            <a:ext cx="1440161" cy="667236"/>
            <a:chOff x="480869" y="708178"/>
            <a:chExt cx="1216345" cy="667236"/>
          </a:xfrm>
        </p:grpSpPr>
        <p:pic>
          <p:nvPicPr>
            <p:cNvPr id="13" name="Picture 17" descr="00-2">
              <a:extLst>
                <a:ext uri="{FF2B5EF4-FFF2-40B4-BE49-F238E27FC236}">
                  <a16:creationId xmlns="" xmlns:a16="http://schemas.microsoft.com/office/drawing/2014/main" id="{4F102BCB-46F6-46E9-B3FB-E32ADEDB1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C03BB78-9AC9-457D-8EFE-D2623B915560}"/>
                </a:ext>
              </a:extLst>
            </p:cNvPr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练一练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8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83" y="1526753"/>
            <a:ext cx="1842613" cy="26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755576" y="2011461"/>
            <a:ext cx="2840650" cy="2009836"/>
          </a:xfrm>
          <a:prstGeom prst="wedgeRoundRectCallout">
            <a:avLst>
              <a:gd name="adj1" fmla="val 26935"/>
              <a:gd name="adj2" fmla="val -2989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已知什么？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要求什么？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要注意什么？</a:t>
            </a:r>
            <a:endParaRPr lang="zh-CN" altLang="en-US" b="1" dirty="0">
              <a:solidFill>
                <a:schemeClr val="tx1"/>
              </a:solidFill>
              <a:latin typeface="楷体_GB2312" panose="0201060003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4116" y="715787"/>
            <a:ext cx="7848872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defTabSz="91440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下图的杯子能不能装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袋这样的牛奶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？（数据是从杯子里面测量得到的。）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406400" y="2256340"/>
            <a:ext cx="1624776" cy="1755677"/>
            <a:chOff x="118" y="1317"/>
            <a:chExt cx="707" cy="838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293" y="1317"/>
              <a:ext cx="532" cy="314"/>
              <a:chOff x="293" y="1317"/>
              <a:chExt cx="532" cy="314"/>
            </a:xfrm>
          </p:grpSpPr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417" y="1317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anose="02010600030101010101" charset="-122"/>
                  </a:rPr>
                  <a:t>8</a:t>
                </a:r>
                <a:r>
                  <a:rPr kumimoji="0" lang="en-US" altLang="zh-C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rPr>
                  <a:t>  </a:t>
                </a: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293" y="1385"/>
                <a:ext cx="0" cy="2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621" y="1404"/>
                <a:ext cx="0" cy="2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  <p:grpSp>
            <p:nvGrpSpPr>
              <p:cNvPr id="17" name="Group 12"/>
              <p:cNvGrpSpPr>
                <a:grpSpLocks/>
              </p:cNvGrpSpPr>
              <p:nvPr/>
            </p:nvGrpSpPr>
            <p:grpSpPr bwMode="auto">
              <a:xfrm>
                <a:off x="293" y="1517"/>
                <a:ext cx="328" cy="1"/>
                <a:chOff x="293" y="1517"/>
                <a:chExt cx="328" cy="1"/>
              </a:xfrm>
            </p:grpSpPr>
            <p:sp>
              <p:nvSpPr>
                <p:cNvPr id="18" name="Line 13"/>
                <p:cNvSpPr>
                  <a:spLocks noChangeShapeType="1"/>
                </p:cNvSpPr>
                <p:nvPr/>
              </p:nvSpPr>
              <p:spPr bwMode="auto">
                <a:xfrm>
                  <a:off x="377" y="1517"/>
                  <a:ext cx="2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endParaRPr>
                </a:p>
              </p:txBody>
            </p:sp>
            <p:sp>
              <p:nvSpPr>
                <p:cNvPr id="19" name="Line 14"/>
                <p:cNvSpPr>
                  <a:spLocks noChangeShapeType="1"/>
                </p:cNvSpPr>
                <p:nvPr/>
              </p:nvSpPr>
              <p:spPr bwMode="auto">
                <a:xfrm rot="10800000">
                  <a:off x="293" y="1518"/>
                  <a:ext cx="27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endParaRPr>
                </a:p>
              </p:txBody>
            </p:sp>
          </p:grp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118" y="1590"/>
              <a:ext cx="231" cy="565"/>
              <a:chOff x="118" y="1590"/>
              <a:chExt cx="231" cy="565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7" y="1701"/>
                <a:ext cx="45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anose="02010600030101010101" charset="-122"/>
                  </a:rPr>
                  <a:t>10</a:t>
                </a:r>
                <a:r>
                  <a:rPr kumimoji="0" lang="en-US" altLang="zh-C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rPr>
                  <a:t>  </a:t>
                </a:r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>
                <a:off x="135" y="1612"/>
                <a:ext cx="1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  <p:sp>
            <p:nvSpPr>
              <p:cNvPr id="11" name="Line 18"/>
              <p:cNvSpPr>
                <a:spLocks noChangeShapeType="1"/>
              </p:cNvSpPr>
              <p:nvPr/>
            </p:nvSpPr>
            <p:spPr bwMode="auto">
              <a:xfrm>
                <a:off x="143" y="2155"/>
                <a:ext cx="1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  <p:sp>
            <p:nvSpPr>
              <p:cNvPr id="12" name="Line 19"/>
              <p:cNvSpPr>
                <a:spLocks noChangeShapeType="1"/>
              </p:cNvSpPr>
              <p:nvPr/>
            </p:nvSpPr>
            <p:spPr bwMode="auto">
              <a:xfrm rot="5400000">
                <a:off x="155" y="2087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 flipV="1">
                <a:off x="226" y="1613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</p:grpSp>
      </p:grpSp>
      <p:sp>
        <p:nvSpPr>
          <p:cNvPr id="33" name="椭圆 32"/>
          <p:cNvSpPr/>
          <p:nvPr/>
        </p:nvSpPr>
        <p:spPr>
          <a:xfrm>
            <a:off x="7247571" y="3518748"/>
            <a:ext cx="1008112" cy="70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60" b="100000" l="44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02" y="2752267"/>
            <a:ext cx="1302088" cy="13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5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827584" y="1763015"/>
            <a:ext cx="1612006" cy="468312"/>
          </a:xfrm>
          <a:prstGeom prst="wedgeRoundRectCallout">
            <a:avLst>
              <a:gd name="adj1" fmla="val 28735"/>
              <a:gd name="adj2" fmla="val -103171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杯子的容积。</a:t>
            </a:r>
            <a:endParaRPr lang="zh-CN" altLang="en-US" sz="2000" b="1" dirty="0">
              <a:solidFill>
                <a:schemeClr val="tx1"/>
              </a:solidFill>
              <a:latin typeface="楷体_GB2312" panose="02010600030101010101" charset="-122"/>
            </a:endParaRPr>
          </a:p>
        </p:txBody>
      </p:sp>
      <p:grpSp>
        <p:nvGrpSpPr>
          <p:cNvPr id="34" name="组合 9"/>
          <p:cNvGrpSpPr/>
          <p:nvPr/>
        </p:nvGrpSpPr>
        <p:grpSpPr>
          <a:xfrm>
            <a:off x="700199" y="2501570"/>
            <a:ext cx="2763530" cy="1995112"/>
            <a:chOff x="3000365" y="3714752"/>
            <a:chExt cx="2792896" cy="2539657"/>
          </a:xfrm>
        </p:grpSpPr>
        <p:sp>
          <p:nvSpPr>
            <p:cNvPr id="35" name="单圆角矩形 34"/>
            <p:cNvSpPr/>
            <p:nvPr/>
          </p:nvSpPr>
          <p:spPr>
            <a:xfrm>
              <a:off x="3000365" y="3714752"/>
              <a:ext cx="2792896" cy="2500330"/>
            </a:xfrm>
            <a:prstGeom prst="snip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143209" y="3786189"/>
              <a:ext cx="2451706" cy="2468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杯子的底面积：</a:t>
              </a:r>
              <a:endPara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3.14 ×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8÷2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000" b="1" baseline="300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=3.14 ×16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=50.24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000" b="1" dirty="0" smtClean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cm</a:t>
              </a:r>
              <a:r>
                <a:rPr lang="en-US" altLang="zh-CN" sz="2000" b="1" baseline="40000" dirty="0" smtClean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2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266982" y="1121906"/>
            <a:ext cx="3913530" cy="3796199"/>
            <a:chOff x="2643172" y="2808398"/>
            <a:chExt cx="4465801" cy="4484380"/>
          </a:xfrm>
        </p:grpSpPr>
        <p:sp>
          <p:nvSpPr>
            <p:cNvPr id="38" name="单圆角矩形 37"/>
            <p:cNvSpPr/>
            <p:nvPr/>
          </p:nvSpPr>
          <p:spPr>
            <a:xfrm>
              <a:off x="2643172" y="2820857"/>
              <a:ext cx="4137121" cy="4471921"/>
            </a:xfrm>
            <a:prstGeom prst="snip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2731062" y="2808398"/>
              <a:ext cx="4377911" cy="447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杯子的容积：</a:t>
              </a:r>
              <a:endPara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50.24 ×10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=502.4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000" b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cm</a:t>
              </a:r>
              <a:r>
                <a:rPr lang="en-US" altLang="zh-CN" sz="2000" b="1" baseline="40000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3</a:t>
              </a:r>
              <a:r>
                <a:rPr lang="en-US" altLang="zh-CN" sz="2000" b="1" baseline="40000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=502.4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000" b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mL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endPara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vl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牛奶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的体积：</a:t>
              </a:r>
              <a:endPara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240×2=480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000" b="1" dirty="0" smtClean="0">
                  <a:solidFill>
                    <a:prstClr val="black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mL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502.4 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＞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480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答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: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杯子能装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下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袋这样的牛奶。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7544" y="570384"/>
            <a:ext cx="8064896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defTabSz="91440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下图的杯子能不能装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袋这样的牛奶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？（数据是从杯子里面测量得到的。）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909786" y="1072362"/>
            <a:ext cx="2263278" cy="1496370"/>
            <a:chOff x="4091556" y="1526753"/>
            <a:chExt cx="4206540" cy="2695383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483" y="1526753"/>
              <a:ext cx="1842613" cy="268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4091556" y="2082448"/>
              <a:ext cx="1633970" cy="1998706"/>
              <a:chOff x="-19" y="1234"/>
              <a:chExt cx="711" cy="954"/>
            </a:xfrm>
          </p:grpSpPr>
          <p:grpSp>
            <p:nvGrpSpPr>
              <p:cNvPr id="30" name="Group 8"/>
              <p:cNvGrpSpPr>
                <a:grpSpLocks/>
              </p:cNvGrpSpPr>
              <p:nvPr/>
            </p:nvGrpSpPr>
            <p:grpSpPr bwMode="auto">
              <a:xfrm>
                <a:off x="256" y="1234"/>
                <a:ext cx="436" cy="397"/>
                <a:chOff x="256" y="1234"/>
                <a:chExt cx="436" cy="397"/>
              </a:xfrm>
            </p:grpSpPr>
            <p:sp>
              <p:nvSpPr>
                <p:cNvPr id="4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6" y="1234"/>
                  <a:ext cx="436" cy="3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zh-CN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楷体_GB2312" panose="02010600030101010101" charset="-122"/>
                    </a:rPr>
                    <a:t>8</a:t>
                  </a:r>
                  <a:r>
                    <a:rPr kumimoji="0" lang="en-US" altLang="zh-CN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cm</a:t>
                  </a:r>
                  <a:r>
                    <a:rPr kumimoji="0" lang="en-US" altLang="zh-CN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楷体_GB2312" panose="02010600030101010101" charset="-122"/>
                      <a:ea typeface="楷体_GB2312" panose="02010600030101010101" charset="-122"/>
                    </a:rPr>
                    <a:t>  </a:t>
                  </a:r>
                </a:p>
              </p:txBody>
            </p:sp>
            <p:sp>
              <p:nvSpPr>
                <p:cNvPr id="45" name="Line 10"/>
                <p:cNvSpPr>
                  <a:spLocks noChangeShapeType="1"/>
                </p:cNvSpPr>
                <p:nvPr/>
              </p:nvSpPr>
              <p:spPr bwMode="auto">
                <a:xfrm>
                  <a:off x="293" y="1385"/>
                  <a:ext cx="0" cy="2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endParaRPr>
                </a:p>
              </p:txBody>
            </p:sp>
            <p:sp>
              <p:nvSpPr>
                <p:cNvPr id="46" name="Line 11"/>
                <p:cNvSpPr>
                  <a:spLocks noChangeShapeType="1"/>
                </p:cNvSpPr>
                <p:nvPr/>
              </p:nvSpPr>
              <p:spPr bwMode="auto">
                <a:xfrm>
                  <a:off x="621" y="1404"/>
                  <a:ext cx="0" cy="2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endParaRPr>
                </a:p>
              </p:txBody>
            </p:sp>
            <p:grpSp>
              <p:nvGrpSpPr>
                <p:cNvPr id="47" name="Group 12"/>
                <p:cNvGrpSpPr>
                  <a:grpSpLocks/>
                </p:cNvGrpSpPr>
                <p:nvPr/>
              </p:nvGrpSpPr>
              <p:grpSpPr bwMode="auto">
                <a:xfrm>
                  <a:off x="293" y="1517"/>
                  <a:ext cx="328" cy="1"/>
                  <a:chOff x="293" y="1517"/>
                  <a:chExt cx="328" cy="1"/>
                </a:xfrm>
              </p:grpSpPr>
              <p:sp>
                <p:nvSpPr>
                  <p:cNvPr id="4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77" y="1517"/>
                    <a:ext cx="2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zh-CN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99FF"/>
                      </a:solidFill>
                      <a:effectLst/>
                      <a:uLnTx/>
                      <a:uFillTx/>
                      <a:latin typeface="楷体_GB2312" panose="02010600030101010101" charset="-122"/>
                      <a:ea typeface="楷体_GB2312" panose="02010600030101010101" charset="-122"/>
                    </a:endParaRPr>
                  </a:p>
                </p:txBody>
              </p:sp>
              <p:sp>
                <p:nvSpPr>
                  <p:cNvPr id="49" name="Line 14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93" y="1518"/>
                    <a:ext cx="27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zh-CN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99FF"/>
                      </a:solidFill>
                      <a:effectLst/>
                      <a:uLnTx/>
                      <a:uFillTx/>
                      <a:latin typeface="楷体_GB2312" panose="02010600030101010101" charset="-122"/>
                      <a:ea typeface="楷体_GB2312" panose="02010600030101010101" charset="-122"/>
                    </a:endParaRPr>
                  </a:p>
                </p:txBody>
              </p:sp>
            </p:grpSp>
          </p:grpSp>
          <p:grpSp>
            <p:nvGrpSpPr>
              <p:cNvPr id="31" name="Group 15"/>
              <p:cNvGrpSpPr>
                <a:grpSpLocks/>
              </p:cNvGrpSpPr>
              <p:nvPr/>
            </p:nvGrpSpPr>
            <p:grpSpPr bwMode="auto">
              <a:xfrm>
                <a:off x="-19" y="1612"/>
                <a:ext cx="343" cy="576"/>
                <a:chOff x="-19" y="1612"/>
                <a:chExt cx="343" cy="576"/>
              </a:xfrm>
            </p:grpSpPr>
            <p:sp>
              <p:nvSpPr>
                <p:cNvPr id="32" name="Text Box 16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167" y="1780"/>
                  <a:ext cx="556" cy="2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zh-CN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楷体_GB2312" panose="02010600030101010101" charset="-122"/>
                    </a:rPr>
                    <a:t>10</a:t>
                  </a:r>
                  <a:r>
                    <a:rPr kumimoji="0" lang="en-US" altLang="zh-CN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cm</a:t>
                  </a:r>
                  <a:r>
                    <a:rPr kumimoji="0" lang="en-US" altLang="zh-CN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楷体_GB2312" panose="02010600030101010101" charset="-122"/>
                      <a:ea typeface="楷体_GB2312" panose="02010600030101010101" charset="-122"/>
                    </a:rPr>
                    <a:t>  </a:t>
                  </a:r>
                </a:p>
              </p:txBody>
            </p:sp>
            <p:sp>
              <p:nvSpPr>
                <p:cNvPr id="40" name="Line 17"/>
                <p:cNvSpPr>
                  <a:spLocks noChangeShapeType="1"/>
                </p:cNvSpPr>
                <p:nvPr/>
              </p:nvSpPr>
              <p:spPr bwMode="auto">
                <a:xfrm>
                  <a:off x="135" y="1612"/>
                  <a:ext cx="18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endParaRPr>
                </a:p>
              </p:txBody>
            </p:sp>
            <p:sp>
              <p:nvSpPr>
                <p:cNvPr id="41" name="Line 18"/>
                <p:cNvSpPr>
                  <a:spLocks noChangeShapeType="1"/>
                </p:cNvSpPr>
                <p:nvPr/>
              </p:nvSpPr>
              <p:spPr bwMode="auto">
                <a:xfrm>
                  <a:off x="143" y="2155"/>
                  <a:ext cx="18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endParaRPr>
                </a:p>
              </p:txBody>
            </p:sp>
            <p:sp>
              <p:nvSpPr>
                <p:cNvPr id="42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155" y="2087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endParaRPr>
                </a:p>
              </p:txBody>
            </p:sp>
            <p:sp>
              <p:nvSpPr>
                <p:cNvPr id="4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26" y="1613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endParaRPr>
                </a:p>
              </p:txBody>
            </p:sp>
          </p:grpSp>
        </p:grpSp>
        <p:sp>
          <p:nvSpPr>
            <p:cNvPr id="50" name="椭圆 49"/>
            <p:cNvSpPr/>
            <p:nvPr/>
          </p:nvSpPr>
          <p:spPr>
            <a:xfrm>
              <a:off x="7247571" y="3518748"/>
              <a:ext cx="1008112" cy="7033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60" b="100000" l="449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002" y="2752267"/>
              <a:ext cx="1302088" cy="1345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92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600" y="638324"/>
            <a:ext cx="73591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小明和妈妈出去游玩，带了一个圆柱形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保温壶，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从里面量底面直径是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。如果两人游玩期间要喝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L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水，带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这壶水够喝吗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9632" y="1948278"/>
            <a:ext cx="29191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保温壶的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底面积：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3.14×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8÷2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=3.14×16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=50.24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baseline="4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68918" y="1911660"/>
            <a:ext cx="376755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保温壶的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容积：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50.24×15=753.6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baseline="4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en-US" altLang="zh-CN" sz="2400" b="1" baseline="40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0.7536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L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L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0.7536 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这壶水不够喝。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3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2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18439912-0AA9-4EE4-AD5A-A429A307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31" y="708115"/>
            <a:ext cx="7692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一根圆柱形木料底面直径是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0.4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。如果做一张课桌用去木料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0.02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en-US" altLang="zh-CN" sz="2400" b="1" baseline="3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，这根木料最多能做多少张课桌？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745FD251-9E6E-442A-BC6E-C2A6ABD94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1500084"/>
            <a:ext cx="38164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木料的体积：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3.14×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0.4÷2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×5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=3.14×0.2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=0.628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en-US" altLang="zh-CN" sz="2400" b="1" baseline="4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0CC9785E-F5DC-4371-A58C-911CFE33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191" y="3326521"/>
            <a:ext cx="3816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0.628÷0.02=31.4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（张）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1D224B6A-7B98-420C-9BB4-C74B84FC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3958401"/>
            <a:ext cx="58762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答：这根木料最多能做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张课桌。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325D7CD1-91E4-4AA9-915F-4F165726F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514" y="2571750"/>
            <a:ext cx="3294917" cy="852104"/>
          </a:xfrm>
          <a:prstGeom prst="cloudCallout">
            <a:avLst>
              <a:gd name="adj1" fmla="val -47060"/>
              <a:gd name="adj2" fmla="val 66038"/>
            </a:avLst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“退一”法。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1" y="80764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2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40" y="1388128"/>
            <a:ext cx="1582922" cy="192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圆角矩形 17"/>
          <p:cNvSpPr/>
          <p:nvPr/>
        </p:nvSpPr>
        <p:spPr>
          <a:xfrm>
            <a:off x="7355328" y="1081715"/>
            <a:ext cx="310764" cy="3064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667378" y="491128"/>
            <a:ext cx="777686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一个圆柱形粮囤，从里面量得底面半径是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高是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。如果每立方米玉米约重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750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kg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，这个粮囤能装多少吨玉米？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90500" y="3055388"/>
            <a:ext cx="5905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3.14×1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²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×2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＝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3.14×1×2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6.28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0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³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2843808" y="2715766"/>
            <a:ext cx="59055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6.28×750÷1000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4710÷1000 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4.71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吨）          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2013688" y="4255717"/>
            <a:ext cx="4465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答：这个粮囤能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装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4.71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吨玉米。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1979713" y="1527356"/>
            <a:ext cx="2664296" cy="1123712"/>
          </a:xfrm>
          <a:prstGeom prst="wedgeRoundRectCallout">
            <a:avLst>
              <a:gd name="adj1" fmla="val -60241"/>
              <a:gd name="adj2" fmla="val 7835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要知道这个粮囤能装多少吨玉米，就要知道这个粮囤容积。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7544" y="108925"/>
            <a:ext cx="1648940" cy="3159807"/>
            <a:chOff x="6271846" y="1426338"/>
            <a:chExt cx="1648940" cy="315980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1485" y1="45149" x2="24403" y2="50099"/>
                          <a14:foregroundMark x1="43767" y1="44752" x2="45093" y2="51881"/>
                          <a14:foregroundMark x1="49867" y1="45545" x2="46154" y2="52673"/>
                          <a14:foregroundMark x1="27851" y1="58416" x2="40849" y2="59406"/>
                          <a14:foregroundMark x1="28912" y1="8515" x2="34483" y2="22178"/>
                          <a14:foregroundMark x1="37931" y1="22970" x2="36605" y2="23168"/>
                          <a14:foregroundMark x1="45623" y1="11683" x2="47480" y2="11683"/>
                          <a14:foregroundMark x1="39523" y1="2376" x2="37931" y2="4158"/>
                          <a14:foregroundMark x1="24138" y1="1386" x2="25464" y2="4158"/>
                          <a14:foregroundMark x1="14854" y1="7525" x2="16711" y2="8515"/>
                          <a14:foregroundMark x1="14324" y1="17228" x2="17241" y2="16436"/>
                          <a14:foregroundMark x1="2918" y1="44356" x2="1326" y2="47723"/>
                          <a14:foregroundMark x1="96552" y1="67723" x2="96021" y2="70495"/>
                          <a14:foregroundMark x1="97878" y1="67723" x2="97878" y2="70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71846" y="2968074"/>
              <a:ext cx="1207946" cy="1618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文本框 13"/>
            <p:cNvSpPr txBox="1"/>
            <p:nvPr/>
          </p:nvSpPr>
          <p:spPr>
            <a:xfrm>
              <a:off x="6415862" y="1426338"/>
              <a:ext cx="1504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4283967" y="1081715"/>
            <a:ext cx="328983" cy="292772"/>
          </a:xfrm>
          <a:prstGeom prst="roundRect">
            <a:avLst/>
          </a:prstGeom>
          <a:solidFill>
            <a:schemeClr val="accent6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6732834" y="1300816"/>
            <a:ext cx="1908179" cy="1849438"/>
            <a:chOff x="105" y="1312"/>
            <a:chExt cx="1202" cy="1165"/>
          </a:xfrm>
        </p:grpSpPr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816" y="1312"/>
              <a:ext cx="491" cy="253"/>
              <a:chOff x="816" y="1312"/>
              <a:chExt cx="491" cy="253"/>
            </a:xfrm>
          </p:grpSpPr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839" y="1332"/>
                <a:ext cx="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anose="02010600030101010101" charset="-122"/>
                  </a:rPr>
                  <a:t>1 </a:t>
                </a:r>
                <a:r>
                  <a:rPr kumimoji="0" lang="en-US" altLang="zh-CN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rPr>
                  <a:t>  </a:t>
                </a: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>
                <a:off x="830" y="1312"/>
                <a:ext cx="0" cy="2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1193" y="1322"/>
                <a:ext cx="0" cy="2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  <p:grpSp>
            <p:nvGrpSpPr>
              <p:cNvPr id="31" name="Group 12"/>
              <p:cNvGrpSpPr>
                <a:grpSpLocks/>
              </p:cNvGrpSpPr>
              <p:nvPr/>
            </p:nvGrpSpPr>
            <p:grpSpPr bwMode="auto">
              <a:xfrm>
                <a:off x="816" y="1518"/>
                <a:ext cx="394" cy="0"/>
                <a:chOff x="816" y="1518"/>
                <a:chExt cx="394" cy="0"/>
              </a:xfrm>
            </p:grpSpPr>
            <p:sp>
              <p:nvSpPr>
                <p:cNvPr id="32" name="Line 13"/>
                <p:cNvSpPr>
                  <a:spLocks noChangeShapeType="1"/>
                </p:cNvSpPr>
                <p:nvPr/>
              </p:nvSpPr>
              <p:spPr bwMode="auto">
                <a:xfrm>
                  <a:off x="966" y="1518"/>
                  <a:ext cx="244" cy="0"/>
                </a:xfrm>
                <a:prstGeom prst="line">
                  <a:avLst/>
                </a:prstGeom>
                <a:noFill/>
                <a:ln w="12700">
                  <a:solidFill>
                    <a:srgbClr val="02B3C5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endParaRPr>
                </a:p>
              </p:txBody>
            </p:sp>
            <p:sp>
              <p:nvSpPr>
                <p:cNvPr id="33" name="Line 14"/>
                <p:cNvSpPr>
                  <a:spLocks noChangeShapeType="1"/>
                </p:cNvSpPr>
                <p:nvPr/>
              </p:nvSpPr>
              <p:spPr bwMode="auto">
                <a:xfrm rot="10800000">
                  <a:off x="816" y="1518"/>
                  <a:ext cx="272" cy="0"/>
                </a:xfrm>
                <a:prstGeom prst="line">
                  <a:avLst/>
                </a:prstGeom>
                <a:noFill/>
                <a:ln w="12700">
                  <a:solidFill>
                    <a:srgbClr val="02B3C5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endParaRPr>
                </a:p>
              </p:txBody>
            </p:sp>
          </p:grpSp>
        </p:grpSp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105" y="1612"/>
              <a:ext cx="239" cy="865"/>
              <a:chOff x="105" y="1612"/>
              <a:chExt cx="239" cy="865"/>
            </a:xfrm>
          </p:grpSpPr>
          <p:sp>
            <p:nvSpPr>
              <p:cNvPr id="23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-6" y="1861"/>
                <a:ext cx="45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anose="02010600030101010101" charset="-122"/>
                  </a:rPr>
                  <a:t>2</a:t>
                </a:r>
                <a:r>
                  <a:rPr kumimoji="0" lang="en-US" altLang="zh-C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楷体_GB2312" panose="02010600030101010101" charset="-122"/>
                    <a:ea typeface="楷体_GB2312" panose="02010600030101010101" charset="-122"/>
                  </a:rPr>
                  <a:t>  </a:t>
                </a:r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135" y="1612"/>
                <a:ext cx="1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163" y="2471"/>
                <a:ext cx="1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 rot="5400000">
                <a:off x="78" y="2318"/>
                <a:ext cx="318" cy="0"/>
              </a:xfrm>
              <a:prstGeom prst="line">
                <a:avLst/>
              </a:prstGeom>
              <a:noFill/>
              <a:ln w="12700">
                <a:solidFill>
                  <a:srgbClr val="02B3C5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000" b="1" kern="0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 flipH="1" flipV="1">
                <a:off x="239" y="1613"/>
                <a:ext cx="0" cy="361"/>
              </a:xfrm>
              <a:prstGeom prst="line">
                <a:avLst/>
              </a:prstGeom>
              <a:noFill/>
              <a:ln w="12700">
                <a:solidFill>
                  <a:srgbClr val="02B3C5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000" b="1" kern="0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endParaRPr>
              </a:p>
            </p:txBody>
          </p:sp>
        </p:grpSp>
      </p:grp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4644008" y="2715766"/>
            <a:ext cx="1756487" cy="4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粮囤所装玉米</a:t>
            </a:r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1866987" y="2727685"/>
            <a:ext cx="1589309" cy="4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粮囤的容积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812504" y="1409353"/>
            <a:ext cx="1579902" cy="1174827"/>
            <a:chOff x="4812504" y="1409353"/>
            <a:chExt cx="1579902" cy="1174827"/>
          </a:xfrm>
        </p:grpSpPr>
        <p:sp>
          <p:nvSpPr>
            <p:cNvPr id="36" name="KSO_Shape"/>
            <p:cNvSpPr>
              <a:spLocks/>
            </p:cNvSpPr>
            <p:nvPr/>
          </p:nvSpPr>
          <p:spPr bwMode="auto">
            <a:xfrm rot="10522710">
              <a:off x="4812504" y="1409353"/>
              <a:ext cx="1579902" cy="1174827"/>
            </a:xfrm>
            <a:custGeom>
              <a:avLst/>
              <a:gdLst>
                <a:gd name="connsiteX0" fmla="*/ 870249 w 1905000"/>
                <a:gd name="connsiteY0" fmla="*/ 0 h 1641475"/>
                <a:gd name="connsiteX1" fmla="*/ 872150 w 1905000"/>
                <a:gd name="connsiteY1" fmla="*/ 0 h 1641475"/>
                <a:gd name="connsiteX2" fmla="*/ 874050 w 1905000"/>
                <a:gd name="connsiteY2" fmla="*/ 304 h 1641475"/>
                <a:gd name="connsiteX3" fmla="*/ 875875 w 1905000"/>
                <a:gd name="connsiteY3" fmla="*/ 532 h 1641475"/>
                <a:gd name="connsiteX4" fmla="*/ 877699 w 1905000"/>
                <a:gd name="connsiteY4" fmla="*/ 988 h 1641475"/>
                <a:gd name="connsiteX5" fmla="*/ 879447 w 1905000"/>
                <a:gd name="connsiteY5" fmla="*/ 1672 h 1641475"/>
                <a:gd name="connsiteX6" fmla="*/ 881120 w 1905000"/>
                <a:gd name="connsiteY6" fmla="*/ 2356 h 1641475"/>
                <a:gd name="connsiteX7" fmla="*/ 882792 w 1905000"/>
                <a:gd name="connsiteY7" fmla="*/ 3192 h 1641475"/>
                <a:gd name="connsiteX8" fmla="*/ 884312 w 1905000"/>
                <a:gd name="connsiteY8" fmla="*/ 4104 h 1641475"/>
                <a:gd name="connsiteX9" fmla="*/ 885833 w 1905000"/>
                <a:gd name="connsiteY9" fmla="*/ 5168 h 1641475"/>
                <a:gd name="connsiteX10" fmla="*/ 887201 w 1905000"/>
                <a:gd name="connsiteY10" fmla="*/ 6232 h 1641475"/>
                <a:gd name="connsiteX11" fmla="*/ 888569 w 1905000"/>
                <a:gd name="connsiteY11" fmla="*/ 7524 h 1641475"/>
                <a:gd name="connsiteX12" fmla="*/ 889786 w 1905000"/>
                <a:gd name="connsiteY12" fmla="*/ 8891 h 1641475"/>
                <a:gd name="connsiteX13" fmla="*/ 890926 w 1905000"/>
                <a:gd name="connsiteY13" fmla="*/ 10335 h 1641475"/>
                <a:gd name="connsiteX14" fmla="*/ 891914 w 1905000"/>
                <a:gd name="connsiteY14" fmla="*/ 11931 h 1641475"/>
                <a:gd name="connsiteX15" fmla="*/ 892826 w 1905000"/>
                <a:gd name="connsiteY15" fmla="*/ 13527 h 1641475"/>
                <a:gd name="connsiteX16" fmla="*/ 893663 w 1905000"/>
                <a:gd name="connsiteY16" fmla="*/ 15199 h 1641475"/>
                <a:gd name="connsiteX17" fmla="*/ 975077 w 1905000"/>
                <a:gd name="connsiteY17" fmla="*/ 205944 h 1641475"/>
                <a:gd name="connsiteX18" fmla="*/ 1085151 w 1905000"/>
                <a:gd name="connsiteY18" fmla="*/ 22190 h 1641475"/>
                <a:gd name="connsiteX19" fmla="*/ 1086063 w 1905000"/>
                <a:gd name="connsiteY19" fmla="*/ 20823 h 1641475"/>
                <a:gd name="connsiteX20" fmla="*/ 1087127 w 1905000"/>
                <a:gd name="connsiteY20" fmla="*/ 19531 h 1641475"/>
                <a:gd name="connsiteX21" fmla="*/ 1088192 w 1905000"/>
                <a:gd name="connsiteY21" fmla="*/ 18239 h 1641475"/>
                <a:gd name="connsiteX22" fmla="*/ 1089256 w 1905000"/>
                <a:gd name="connsiteY22" fmla="*/ 17099 h 1641475"/>
                <a:gd name="connsiteX23" fmla="*/ 1090472 w 1905000"/>
                <a:gd name="connsiteY23" fmla="*/ 15959 h 1641475"/>
                <a:gd name="connsiteX24" fmla="*/ 1091688 w 1905000"/>
                <a:gd name="connsiteY24" fmla="*/ 14971 h 1641475"/>
                <a:gd name="connsiteX25" fmla="*/ 1092981 w 1905000"/>
                <a:gd name="connsiteY25" fmla="*/ 14059 h 1641475"/>
                <a:gd name="connsiteX26" fmla="*/ 1094349 w 1905000"/>
                <a:gd name="connsiteY26" fmla="*/ 13223 h 1641475"/>
                <a:gd name="connsiteX27" fmla="*/ 1095793 w 1905000"/>
                <a:gd name="connsiteY27" fmla="*/ 12539 h 1641475"/>
                <a:gd name="connsiteX28" fmla="*/ 1097238 w 1905000"/>
                <a:gd name="connsiteY28" fmla="*/ 11779 h 1641475"/>
                <a:gd name="connsiteX29" fmla="*/ 1098758 w 1905000"/>
                <a:gd name="connsiteY29" fmla="*/ 11247 h 1641475"/>
                <a:gd name="connsiteX30" fmla="*/ 1100278 w 1905000"/>
                <a:gd name="connsiteY30" fmla="*/ 10791 h 1641475"/>
                <a:gd name="connsiteX31" fmla="*/ 1101799 w 1905000"/>
                <a:gd name="connsiteY31" fmla="*/ 10411 h 1641475"/>
                <a:gd name="connsiteX32" fmla="*/ 1103471 w 1905000"/>
                <a:gd name="connsiteY32" fmla="*/ 10183 h 1641475"/>
                <a:gd name="connsiteX33" fmla="*/ 1104991 w 1905000"/>
                <a:gd name="connsiteY33" fmla="*/ 9955 h 1641475"/>
                <a:gd name="connsiteX34" fmla="*/ 1106588 w 1905000"/>
                <a:gd name="connsiteY34" fmla="*/ 9955 h 1641475"/>
                <a:gd name="connsiteX35" fmla="*/ 1108716 w 1905000"/>
                <a:gd name="connsiteY35" fmla="*/ 10107 h 1641475"/>
                <a:gd name="connsiteX36" fmla="*/ 1110693 w 1905000"/>
                <a:gd name="connsiteY36" fmla="*/ 10335 h 1641475"/>
                <a:gd name="connsiteX37" fmla="*/ 1112441 w 1905000"/>
                <a:gd name="connsiteY37" fmla="*/ 10639 h 1641475"/>
                <a:gd name="connsiteX38" fmla="*/ 1114190 w 1905000"/>
                <a:gd name="connsiteY38" fmla="*/ 11095 h 1641475"/>
                <a:gd name="connsiteX39" fmla="*/ 1115862 w 1905000"/>
                <a:gd name="connsiteY39" fmla="*/ 11627 h 1641475"/>
                <a:gd name="connsiteX40" fmla="*/ 1117534 w 1905000"/>
                <a:gd name="connsiteY40" fmla="*/ 12235 h 1641475"/>
                <a:gd name="connsiteX41" fmla="*/ 1119055 w 1905000"/>
                <a:gd name="connsiteY41" fmla="*/ 13071 h 1641475"/>
                <a:gd name="connsiteX42" fmla="*/ 1120499 w 1905000"/>
                <a:gd name="connsiteY42" fmla="*/ 13983 h 1641475"/>
                <a:gd name="connsiteX43" fmla="*/ 1121943 w 1905000"/>
                <a:gd name="connsiteY43" fmla="*/ 15047 h 1641475"/>
                <a:gd name="connsiteX44" fmla="*/ 1123312 w 1905000"/>
                <a:gd name="connsiteY44" fmla="*/ 16187 h 1641475"/>
                <a:gd name="connsiteX45" fmla="*/ 1124680 w 1905000"/>
                <a:gd name="connsiteY45" fmla="*/ 17403 h 1641475"/>
                <a:gd name="connsiteX46" fmla="*/ 1125896 w 1905000"/>
                <a:gd name="connsiteY46" fmla="*/ 18695 h 1641475"/>
                <a:gd name="connsiteX47" fmla="*/ 1126960 w 1905000"/>
                <a:gd name="connsiteY47" fmla="*/ 20139 h 1641475"/>
                <a:gd name="connsiteX48" fmla="*/ 1127949 w 1905000"/>
                <a:gd name="connsiteY48" fmla="*/ 21582 h 1641475"/>
                <a:gd name="connsiteX49" fmla="*/ 1128861 w 1905000"/>
                <a:gd name="connsiteY49" fmla="*/ 23178 h 1641475"/>
                <a:gd name="connsiteX50" fmla="*/ 1129697 w 1905000"/>
                <a:gd name="connsiteY50" fmla="*/ 24774 h 1641475"/>
                <a:gd name="connsiteX51" fmla="*/ 1130457 w 1905000"/>
                <a:gd name="connsiteY51" fmla="*/ 26522 h 1641475"/>
                <a:gd name="connsiteX52" fmla="*/ 1130989 w 1905000"/>
                <a:gd name="connsiteY52" fmla="*/ 28346 h 1641475"/>
                <a:gd name="connsiteX53" fmla="*/ 1175232 w 1905000"/>
                <a:gd name="connsiteY53" fmla="*/ 186870 h 1641475"/>
                <a:gd name="connsiteX54" fmla="*/ 1283937 w 1905000"/>
                <a:gd name="connsiteY54" fmla="*/ 63759 h 1641475"/>
                <a:gd name="connsiteX55" fmla="*/ 1284849 w 1905000"/>
                <a:gd name="connsiteY55" fmla="*/ 62771 h 1641475"/>
                <a:gd name="connsiteX56" fmla="*/ 1285761 w 1905000"/>
                <a:gd name="connsiteY56" fmla="*/ 61859 h 1641475"/>
                <a:gd name="connsiteX57" fmla="*/ 1286901 w 1905000"/>
                <a:gd name="connsiteY57" fmla="*/ 60947 h 1641475"/>
                <a:gd name="connsiteX58" fmla="*/ 1287890 w 1905000"/>
                <a:gd name="connsiteY58" fmla="*/ 60112 h 1641475"/>
                <a:gd name="connsiteX59" fmla="*/ 1288954 w 1905000"/>
                <a:gd name="connsiteY59" fmla="*/ 59352 h 1641475"/>
                <a:gd name="connsiteX60" fmla="*/ 1290170 w 1905000"/>
                <a:gd name="connsiteY60" fmla="*/ 58668 h 1641475"/>
                <a:gd name="connsiteX61" fmla="*/ 1291234 w 1905000"/>
                <a:gd name="connsiteY61" fmla="*/ 58060 h 1641475"/>
                <a:gd name="connsiteX62" fmla="*/ 1292375 w 1905000"/>
                <a:gd name="connsiteY62" fmla="*/ 57376 h 1641475"/>
                <a:gd name="connsiteX63" fmla="*/ 1293667 w 1905000"/>
                <a:gd name="connsiteY63" fmla="*/ 56920 h 1641475"/>
                <a:gd name="connsiteX64" fmla="*/ 1294959 w 1905000"/>
                <a:gd name="connsiteY64" fmla="*/ 56464 h 1641475"/>
                <a:gd name="connsiteX65" fmla="*/ 1296252 w 1905000"/>
                <a:gd name="connsiteY65" fmla="*/ 56084 h 1641475"/>
                <a:gd name="connsiteX66" fmla="*/ 1297468 w 1905000"/>
                <a:gd name="connsiteY66" fmla="*/ 55780 h 1641475"/>
                <a:gd name="connsiteX67" fmla="*/ 1298760 w 1905000"/>
                <a:gd name="connsiteY67" fmla="*/ 55476 h 1641475"/>
                <a:gd name="connsiteX68" fmla="*/ 1300128 w 1905000"/>
                <a:gd name="connsiteY68" fmla="*/ 55324 h 1641475"/>
                <a:gd name="connsiteX69" fmla="*/ 1301497 w 1905000"/>
                <a:gd name="connsiteY69" fmla="*/ 55172 h 1641475"/>
                <a:gd name="connsiteX70" fmla="*/ 1302865 w 1905000"/>
                <a:gd name="connsiteY70" fmla="*/ 55172 h 1641475"/>
                <a:gd name="connsiteX71" fmla="*/ 1304690 w 1905000"/>
                <a:gd name="connsiteY71" fmla="*/ 55324 h 1641475"/>
                <a:gd name="connsiteX72" fmla="*/ 1306514 w 1905000"/>
                <a:gd name="connsiteY72" fmla="*/ 55476 h 1641475"/>
                <a:gd name="connsiteX73" fmla="*/ 1308338 w 1905000"/>
                <a:gd name="connsiteY73" fmla="*/ 55856 h 1641475"/>
                <a:gd name="connsiteX74" fmla="*/ 1310011 w 1905000"/>
                <a:gd name="connsiteY74" fmla="*/ 56312 h 1641475"/>
                <a:gd name="connsiteX75" fmla="*/ 1311759 w 1905000"/>
                <a:gd name="connsiteY75" fmla="*/ 56844 h 1641475"/>
                <a:gd name="connsiteX76" fmla="*/ 1313432 w 1905000"/>
                <a:gd name="connsiteY76" fmla="*/ 57604 h 1641475"/>
                <a:gd name="connsiteX77" fmla="*/ 1315028 w 1905000"/>
                <a:gd name="connsiteY77" fmla="*/ 58364 h 1641475"/>
                <a:gd name="connsiteX78" fmla="*/ 1316548 w 1905000"/>
                <a:gd name="connsiteY78" fmla="*/ 59276 h 1641475"/>
                <a:gd name="connsiteX79" fmla="*/ 1317993 w 1905000"/>
                <a:gd name="connsiteY79" fmla="*/ 60264 h 1641475"/>
                <a:gd name="connsiteX80" fmla="*/ 1319361 w 1905000"/>
                <a:gd name="connsiteY80" fmla="*/ 61403 h 1641475"/>
                <a:gd name="connsiteX81" fmla="*/ 1320653 w 1905000"/>
                <a:gd name="connsiteY81" fmla="*/ 62619 h 1641475"/>
                <a:gd name="connsiteX82" fmla="*/ 1321870 w 1905000"/>
                <a:gd name="connsiteY82" fmla="*/ 63911 h 1641475"/>
                <a:gd name="connsiteX83" fmla="*/ 1322934 w 1905000"/>
                <a:gd name="connsiteY83" fmla="*/ 65279 h 1641475"/>
                <a:gd name="connsiteX84" fmla="*/ 1323922 w 1905000"/>
                <a:gd name="connsiteY84" fmla="*/ 66723 h 1641475"/>
                <a:gd name="connsiteX85" fmla="*/ 1324834 w 1905000"/>
                <a:gd name="connsiteY85" fmla="*/ 68319 h 1641475"/>
                <a:gd name="connsiteX86" fmla="*/ 1325670 w 1905000"/>
                <a:gd name="connsiteY86" fmla="*/ 69839 h 1641475"/>
                <a:gd name="connsiteX87" fmla="*/ 1326279 w 1905000"/>
                <a:gd name="connsiteY87" fmla="*/ 71435 h 1641475"/>
                <a:gd name="connsiteX88" fmla="*/ 1326963 w 1905000"/>
                <a:gd name="connsiteY88" fmla="*/ 73183 h 1641475"/>
                <a:gd name="connsiteX89" fmla="*/ 1327419 w 1905000"/>
                <a:gd name="connsiteY89" fmla="*/ 74930 h 1641475"/>
                <a:gd name="connsiteX90" fmla="*/ 1327647 w 1905000"/>
                <a:gd name="connsiteY90" fmla="*/ 76602 h 1641475"/>
                <a:gd name="connsiteX91" fmla="*/ 1349920 w 1905000"/>
                <a:gd name="connsiteY91" fmla="*/ 227527 h 1641475"/>
                <a:gd name="connsiteX92" fmla="*/ 1484091 w 1905000"/>
                <a:gd name="connsiteY92" fmla="*/ 108520 h 1641475"/>
                <a:gd name="connsiteX93" fmla="*/ 1485915 w 1905000"/>
                <a:gd name="connsiteY93" fmla="*/ 107152 h 1641475"/>
                <a:gd name="connsiteX94" fmla="*/ 1487740 w 1905000"/>
                <a:gd name="connsiteY94" fmla="*/ 105860 h 1641475"/>
                <a:gd name="connsiteX95" fmla="*/ 1489716 w 1905000"/>
                <a:gd name="connsiteY95" fmla="*/ 104796 h 1641475"/>
                <a:gd name="connsiteX96" fmla="*/ 1491845 w 1905000"/>
                <a:gd name="connsiteY96" fmla="*/ 103884 h 1641475"/>
                <a:gd name="connsiteX97" fmla="*/ 1493973 w 1905000"/>
                <a:gd name="connsiteY97" fmla="*/ 103124 h 1641475"/>
                <a:gd name="connsiteX98" fmla="*/ 1496178 w 1905000"/>
                <a:gd name="connsiteY98" fmla="*/ 102668 h 1641475"/>
                <a:gd name="connsiteX99" fmla="*/ 1498458 w 1905000"/>
                <a:gd name="connsiteY99" fmla="*/ 102364 h 1641475"/>
                <a:gd name="connsiteX100" fmla="*/ 1500815 w 1905000"/>
                <a:gd name="connsiteY100" fmla="*/ 102212 h 1641475"/>
                <a:gd name="connsiteX101" fmla="*/ 1502107 w 1905000"/>
                <a:gd name="connsiteY101" fmla="*/ 102212 h 1641475"/>
                <a:gd name="connsiteX102" fmla="*/ 1503323 w 1905000"/>
                <a:gd name="connsiteY102" fmla="*/ 102440 h 1641475"/>
                <a:gd name="connsiteX103" fmla="*/ 1504692 w 1905000"/>
                <a:gd name="connsiteY103" fmla="*/ 102516 h 1641475"/>
                <a:gd name="connsiteX104" fmla="*/ 1505984 w 1905000"/>
                <a:gd name="connsiteY104" fmla="*/ 102820 h 1641475"/>
                <a:gd name="connsiteX105" fmla="*/ 1507200 w 1905000"/>
                <a:gd name="connsiteY105" fmla="*/ 103048 h 1641475"/>
                <a:gd name="connsiteX106" fmla="*/ 1508417 w 1905000"/>
                <a:gd name="connsiteY106" fmla="*/ 103428 h 1641475"/>
                <a:gd name="connsiteX107" fmla="*/ 1509709 w 1905000"/>
                <a:gd name="connsiteY107" fmla="*/ 103884 h 1641475"/>
                <a:gd name="connsiteX108" fmla="*/ 1510925 w 1905000"/>
                <a:gd name="connsiteY108" fmla="*/ 104340 h 1641475"/>
                <a:gd name="connsiteX109" fmla="*/ 1512522 w 1905000"/>
                <a:gd name="connsiteY109" fmla="*/ 105176 h 1641475"/>
                <a:gd name="connsiteX110" fmla="*/ 1514194 w 1905000"/>
                <a:gd name="connsiteY110" fmla="*/ 106088 h 1641475"/>
                <a:gd name="connsiteX111" fmla="*/ 1515714 w 1905000"/>
                <a:gd name="connsiteY111" fmla="*/ 107076 h 1641475"/>
                <a:gd name="connsiteX112" fmla="*/ 1517083 w 1905000"/>
                <a:gd name="connsiteY112" fmla="*/ 108216 h 1641475"/>
                <a:gd name="connsiteX113" fmla="*/ 1518451 w 1905000"/>
                <a:gd name="connsiteY113" fmla="*/ 109432 h 1641475"/>
                <a:gd name="connsiteX114" fmla="*/ 1519591 w 1905000"/>
                <a:gd name="connsiteY114" fmla="*/ 110800 h 1641475"/>
                <a:gd name="connsiteX115" fmla="*/ 1520807 w 1905000"/>
                <a:gd name="connsiteY115" fmla="*/ 112168 h 1641475"/>
                <a:gd name="connsiteX116" fmla="*/ 1521796 w 1905000"/>
                <a:gd name="connsiteY116" fmla="*/ 113611 h 1641475"/>
                <a:gd name="connsiteX117" fmla="*/ 1522708 w 1905000"/>
                <a:gd name="connsiteY117" fmla="*/ 115131 h 1641475"/>
                <a:gd name="connsiteX118" fmla="*/ 1523544 w 1905000"/>
                <a:gd name="connsiteY118" fmla="*/ 116651 h 1641475"/>
                <a:gd name="connsiteX119" fmla="*/ 1524228 w 1905000"/>
                <a:gd name="connsiteY119" fmla="*/ 118323 h 1641475"/>
                <a:gd name="connsiteX120" fmla="*/ 1524912 w 1905000"/>
                <a:gd name="connsiteY120" fmla="*/ 120071 h 1641475"/>
                <a:gd name="connsiteX121" fmla="*/ 1525369 w 1905000"/>
                <a:gd name="connsiteY121" fmla="*/ 121743 h 1641475"/>
                <a:gd name="connsiteX122" fmla="*/ 1525597 w 1905000"/>
                <a:gd name="connsiteY122" fmla="*/ 123567 h 1641475"/>
                <a:gd name="connsiteX123" fmla="*/ 1525901 w 1905000"/>
                <a:gd name="connsiteY123" fmla="*/ 125391 h 1641475"/>
                <a:gd name="connsiteX124" fmla="*/ 1525977 w 1905000"/>
                <a:gd name="connsiteY124" fmla="*/ 127214 h 1641475"/>
                <a:gd name="connsiteX125" fmla="*/ 1527269 w 1905000"/>
                <a:gd name="connsiteY125" fmla="*/ 318872 h 1641475"/>
                <a:gd name="connsiteX126" fmla="*/ 1710167 w 1905000"/>
                <a:gd name="connsiteY126" fmla="*/ 260964 h 1641475"/>
                <a:gd name="connsiteX127" fmla="*/ 1711916 w 1905000"/>
                <a:gd name="connsiteY127" fmla="*/ 260432 h 1641475"/>
                <a:gd name="connsiteX128" fmla="*/ 1713892 w 1905000"/>
                <a:gd name="connsiteY128" fmla="*/ 260052 h 1641475"/>
                <a:gd name="connsiteX129" fmla="*/ 1715792 w 1905000"/>
                <a:gd name="connsiteY129" fmla="*/ 259824 h 1641475"/>
                <a:gd name="connsiteX130" fmla="*/ 1717769 w 1905000"/>
                <a:gd name="connsiteY130" fmla="*/ 259824 h 1641475"/>
                <a:gd name="connsiteX131" fmla="*/ 1719061 w 1905000"/>
                <a:gd name="connsiteY131" fmla="*/ 259824 h 1641475"/>
                <a:gd name="connsiteX132" fmla="*/ 1720430 w 1905000"/>
                <a:gd name="connsiteY132" fmla="*/ 259900 h 1641475"/>
                <a:gd name="connsiteX133" fmla="*/ 1721646 w 1905000"/>
                <a:gd name="connsiteY133" fmla="*/ 260052 h 1641475"/>
                <a:gd name="connsiteX134" fmla="*/ 1722938 w 1905000"/>
                <a:gd name="connsiteY134" fmla="*/ 260356 h 1641475"/>
                <a:gd name="connsiteX135" fmla="*/ 1724306 w 1905000"/>
                <a:gd name="connsiteY135" fmla="*/ 260584 h 1641475"/>
                <a:gd name="connsiteX136" fmla="*/ 1725447 w 1905000"/>
                <a:gd name="connsiteY136" fmla="*/ 260964 h 1641475"/>
                <a:gd name="connsiteX137" fmla="*/ 1726739 w 1905000"/>
                <a:gd name="connsiteY137" fmla="*/ 261420 h 1641475"/>
                <a:gd name="connsiteX138" fmla="*/ 1727955 w 1905000"/>
                <a:gd name="connsiteY138" fmla="*/ 261952 h 1641475"/>
                <a:gd name="connsiteX139" fmla="*/ 1729096 w 1905000"/>
                <a:gd name="connsiteY139" fmla="*/ 262484 h 1641475"/>
                <a:gd name="connsiteX140" fmla="*/ 1730312 w 1905000"/>
                <a:gd name="connsiteY140" fmla="*/ 263168 h 1641475"/>
                <a:gd name="connsiteX141" fmla="*/ 1731376 w 1905000"/>
                <a:gd name="connsiteY141" fmla="*/ 263776 h 1641475"/>
                <a:gd name="connsiteX142" fmla="*/ 1732516 w 1905000"/>
                <a:gd name="connsiteY142" fmla="*/ 264536 h 1641475"/>
                <a:gd name="connsiteX143" fmla="*/ 1733581 w 1905000"/>
                <a:gd name="connsiteY143" fmla="*/ 265296 h 1641475"/>
                <a:gd name="connsiteX144" fmla="*/ 1734569 w 1905000"/>
                <a:gd name="connsiteY144" fmla="*/ 266208 h 1641475"/>
                <a:gd name="connsiteX145" fmla="*/ 1735481 w 1905000"/>
                <a:gd name="connsiteY145" fmla="*/ 267120 h 1641475"/>
                <a:gd name="connsiteX146" fmla="*/ 1736393 w 1905000"/>
                <a:gd name="connsiteY146" fmla="*/ 268032 h 1641475"/>
                <a:gd name="connsiteX147" fmla="*/ 1737534 w 1905000"/>
                <a:gd name="connsiteY147" fmla="*/ 269476 h 1641475"/>
                <a:gd name="connsiteX148" fmla="*/ 1738674 w 1905000"/>
                <a:gd name="connsiteY148" fmla="*/ 270996 h 1641475"/>
                <a:gd name="connsiteX149" fmla="*/ 1739662 w 1905000"/>
                <a:gd name="connsiteY149" fmla="*/ 272515 h 1641475"/>
                <a:gd name="connsiteX150" fmla="*/ 1740498 w 1905000"/>
                <a:gd name="connsiteY150" fmla="*/ 274111 h 1641475"/>
                <a:gd name="connsiteX151" fmla="*/ 1741106 w 1905000"/>
                <a:gd name="connsiteY151" fmla="*/ 275783 h 1641475"/>
                <a:gd name="connsiteX152" fmla="*/ 1741714 w 1905000"/>
                <a:gd name="connsiteY152" fmla="*/ 277379 h 1641475"/>
                <a:gd name="connsiteX153" fmla="*/ 1742171 w 1905000"/>
                <a:gd name="connsiteY153" fmla="*/ 279127 h 1641475"/>
                <a:gd name="connsiteX154" fmla="*/ 1742551 w 1905000"/>
                <a:gd name="connsiteY154" fmla="*/ 280875 h 1641475"/>
                <a:gd name="connsiteX155" fmla="*/ 1742779 w 1905000"/>
                <a:gd name="connsiteY155" fmla="*/ 282699 h 1641475"/>
                <a:gd name="connsiteX156" fmla="*/ 1742855 w 1905000"/>
                <a:gd name="connsiteY156" fmla="*/ 284370 h 1641475"/>
                <a:gd name="connsiteX157" fmla="*/ 1742855 w 1905000"/>
                <a:gd name="connsiteY157" fmla="*/ 286194 h 1641475"/>
                <a:gd name="connsiteX158" fmla="*/ 1742627 w 1905000"/>
                <a:gd name="connsiteY158" fmla="*/ 287942 h 1641475"/>
                <a:gd name="connsiteX159" fmla="*/ 1742399 w 1905000"/>
                <a:gd name="connsiteY159" fmla="*/ 289766 h 1641475"/>
                <a:gd name="connsiteX160" fmla="*/ 1741943 w 1905000"/>
                <a:gd name="connsiteY160" fmla="*/ 291514 h 1641475"/>
                <a:gd name="connsiteX161" fmla="*/ 1741486 w 1905000"/>
                <a:gd name="connsiteY161" fmla="*/ 293186 h 1641475"/>
                <a:gd name="connsiteX162" fmla="*/ 1740726 w 1905000"/>
                <a:gd name="connsiteY162" fmla="*/ 294934 h 1641475"/>
                <a:gd name="connsiteX163" fmla="*/ 1663949 w 1905000"/>
                <a:gd name="connsiteY163" fmla="*/ 470632 h 1641475"/>
                <a:gd name="connsiteX164" fmla="*/ 1854601 w 1905000"/>
                <a:gd name="connsiteY164" fmla="*/ 492063 h 1641475"/>
                <a:gd name="connsiteX165" fmla="*/ 1856425 w 1905000"/>
                <a:gd name="connsiteY165" fmla="*/ 492367 h 1641475"/>
                <a:gd name="connsiteX166" fmla="*/ 1858249 w 1905000"/>
                <a:gd name="connsiteY166" fmla="*/ 492671 h 1641475"/>
                <a:gd name="connsiteX167" fmla="*/ 1859922 w 1905000"/>
                <a:gd name="connsiteY167" fmla="*/ 493279 h 1641475"/>
                <a:gd name="connsiteX168" fmla="*/ 1861594 w 1905000"/>
                <a:gd name="connsiteY168" fmla="*/ 493887 h 1641475"/>
                <a:gd name="connsiteX169" fmla="*/ 1863191 w 1905000"/>
                <a:gd name="connsiteY169" fmla="*/ 494646 h 1641475"/>
                <a:gd name="connsiteX170" fmla="*/ 1864787 w 1905000"/>
                <a:gd name="connsiteY170" fmla="*/ 495558 h 1641475"/>
                <a:gd name="connsiteX171" fmla="*/ 1866307 w 1905000"/>
                <a:gd name="connsiteY171" fmla="*/ 496546 h 1641475"/>
                <a:gd name="connsiteX172" fmla="*/ 1867676 w 1905000"/>
                <a:gd name="connsiteY172" fmla="*/ 497610 h 1641475"/>
                <a:gd name="connsiteX173" fmla="*/ 1869044 w 1905000"/>
                <a:gd name="connsiteY173" fmla="*/ 498674 h 1641475"/>
                <a:gd name="connsiteX174" fmla="*/ 1870260 w 1905000"/>
                <a:gd name="connsiteY174" fmla="*/ 499966 h 1641475"/>
                <a:gd name="connsiteX175" fmla="*/ 1871476 w 1905000"/>
                <a:gd name="connsiteY175" fmla="*/ 501334 h 1641475"/>
                <a:gd name="connsiteX176" fmla="*/ 1872465 w 1905000"/>
                <a:gd name="connsiteY176" fmla="*/ 502778 h 1641475"/>
                <a:gd name="connsiteX177" fmla="*/ 1873453 w 1905000"/>
                <a:gd name="connsiteY177" fmla="*/ 504222 h 1641475"/>
                <a:gd name="connsiteX178" fmla="*/ 1874365 w 1905000"/>
                <a:gd name="connsiteY178" fmla="*/ 505894 h 1641475"/>
                <a:gd name="connsiteX179" fmla="*/ 1875125 w 1905000"/>
                <a:gd name="connsiteY179" fmla="*/ 507489 h 1641475"/>
                <a:gd name="connsiteX180" fmla="*/ 1875733 w 1905000"/>
                <a:gd name="connsiteY180" fmla="*/ 509237 h 1641475"/>
                <a:gd name="connsiteX181" fmla="*/ 1876190 w 1905000"/>
                <a:gd name="connsiteY181" fmla="*/ 510985 h 1641475"/>
                <a:gd name="connsiteX182" fmla="*/ 1876570 w 1905000"/>
                <a:gd name="connsiteY182" fmla="*/ 512809 h 1641475"/>
                <a:gd name="connsiteX183" fmla="*/ 1876874 w 1905000"/>
                <a:gd name="connsiteY183" fmla="*/ 514557 h 1641475"/>
                <a:gd name="connsiteX184" fmla="*/ 1876950 w 1905000"/>
                <a:gd name="connsiteY184" fmla="*/ 516381 h 1641475"/>
                <a:gd name="connsiteX185" fmla="*/ 1876950 w 1905000"/>
                <a:gd name="connsiteY185" fmla="*/ 518129 h 1641475"/>
                <a:gd name="connsiteX186" fmla="*/ 1876722 w 1905000"/>
                <a:gd name="connsiteY186" fmla="*/ 519953 h 1641475"/>
                <a:gd name="connsiteX187" fmla="*/ 1876494 w 1905000"/>
                <a:gd name="connsiteY187" fmla="*/ 521700 h 1641475"/>
                <a:gd name="connsiteX188" fmla="*/ 1876114 w 1905000"/>
                <a:gd name="connsiteY188" fmla="*/ 523524 h 1641475"/>
                <a:gd name="connsiteX189" fmla="*/ 1875581 w 1905000"/>
                <a:gd name="connsiteY189" fmla="*/ 525120 h 1641475"/>
                <a:gd name="connsiteX190" fmla="*/ 1874897 w 1905000"/>
                <a:gd name="connsiteY190" fmla="*/ 526868 h 1641475"/>
                <a:gd name="connsiteX191" fmla="*/ 1874213 w 1905000"/>
                <a:gd name="connsiteY191" fmla="*/ 528388 h 1641475"/>
                <a:gd name="connsiteX192" fmla="*/ 1873377 w 1905000"/>
                <a:gd name="connsiteY192" fmla="*/ 530060 h 1641475"/>
                <a:gd name="connsiteX193" fmla="*/ 1872389 w 1905000"/>
                <a:gd name="connsiteY193" fmla="*/ 531504 h 1641475"/>
                <a:gd name="connsiteX194" fmla="*/ 1871324 w 1905000"/>
                <a:gd name="connsiteY194" fmla="*/ 532948 h 1641475"/>
                <a:gd name="connsiteX195" fmla="*/ 1870108 w 1905000"/>
                <a:gd name="connsiteY195" fmla="*/ 534315 h 1641475"/>
                <a:gd name="connsiteX196" fmla="*/ 1868740 w 1905000"/>
                <a:gd name="connsiteY196" fmla="*/ 535531 h 1641475"/>
                <a:gd name="connsiteX197" fmla="*/ 1727043 w 1905000"/>
                <a:gd name="connsiteY197" fmla="*/ 664874 h 1641475"/>
                <a:gd name="connsiteX198" fmla="*/ 1892609 w 1905000"/>
                <a:gd name="connsiteY198" fmla="*/ 761918 h 1641475"/>
                <a:gd name="connsiteX199" fmla="*/ 1894130 w 1905000"/>
                <a:gd name="connsiteY199" fmla="*/ 762906 h 1641475"/>
                <a:gd name="connsiteX200" fmla="*/ 1895574 w 1905000"/>
                <a:gd name="connsiteY200" fmla="*/ 764046 h 1641475"/>
                <a:gd name="connsiteX201" fmla="*/ 1896942 w 1905000"/>
                <a:gd name="connsiteY201" fmla="*/ 765186 h 1641475"/>
                <a:gd name="connsiteX202" fmla="*/ 1898159 w 1905000"/>
                <a:gd name="connsiteY202" fmla="*/ 766478 h 1641475"/>
                <a:gd name="connsiteX203" fmla="*/ 1899375 w 1905000"/>
                <a:gd name="connsiteY203" fmla="*/ 767770 h 1641475"/>
                <a:gd name="connsiteX204" fmla="*/ 1900439 w 1905000"/>
                <a:gd name="connsiteY204" fmla="*/ 769214 h 1641475"/>
                <a:gd name="connsiteX205" fmla="*/ 1901427 w 1905000"/>
                <a:gd name="connsiteY205" fmla="*/ 770733 h 1641475"/>
                <a:gd name="connsiteX206" fmla="*/ 1902264 w 1905000"/>
                <a:gd name="connsiteY206" fmla="*/ 772329 h 1641475"/>
                <a:gd name="connsiteX207" fmla="*/ 1903024 w 1905000"/>
                <a:gd name="connsiteY207" fmla="*/ 773849 h 1641475"/>
                <a:gd name="connsiteX208" fmla="*/ 1903632 w 1905000"/>
                <a:gd name="connsiteY208" fmla="*/ 775597 h 1641475"/>
                <a:gd name="connsiteX209" fmla="*/ 1904164 w 1905000"/>
                <a:gd name="connsiteY209" fmla="*/ 777269 h 1641475"/>
                <a:gd name="connsiteX210" fmla="*/ 1904544 w 1905000"/>
                <a:gd name="connsiteY210" fmla="*/ 779017 h 1641475"/>
                <a:gd name="connsiteX211" fmla="*/ 1904848 w 1905000"/>
                <a:gd name="connsiteY211" fmla="*/ 780765 h 1641475"/>
                <a:gd name="connsiteX212" fmla="*/ 1905000 w 1905000"/>
                <a:gd name="connsiteY212" fmla="*/ 782589 h 1641475"/>
                <a:gd name="connsiteX213" fmla="*/ 1905000 w 1905000"/>
                <a:gd name="connsiteY213" fmla="*/ 784336 h 1641475"/>
                <a:gd name="connsiteX214" fmla="*/ 1904924 w 1905000"/>
                <a:gd name="connsiteY214" fmla="*/ 786160 h 1641475"/>
                <a:gd name="connsiteX215" fmla="*/ 1904620 w 1905000"/>
                <a:gd name="connsiteY215" fmla="*/ 787984 h 1641475"/>
                <a:gd name="connsiteX216" fmla="*/ 1904240 w 1905000"/>
                <a:gd name="connsiteY216" fmla="*/ 789808 h 1641475"/>
                <a:gd name="connsiteX217" fmla="*/ 1903708 w 1905000"/>
                <a:gd name="connsiteY217" fmla="*/ 791556 h 1641475"/>
                <a:gd name="connsiteX218" fmla="*/ 1903100 w 1905000"/>
                <a:gd name="connsiteY218" fmla="*/ 793152 h 1641475"/>
                <a:gd name="connsiteX219" fmla="*/ 1902340 w 1905000"/>
                <a:gd name="connsiteY219" fmla="*/ 794824 h 1641475"/>
                <a:gd name="connsiteX220" fmla="*/ 1901579 w 1905000"/>
                <a:gd name="connsiteY220" fmla="*/ 796344 h 1641475"/>
                <a:gd name="connsiteX221" fmla="*/ 1900515 w 1905000"/>
                <a:gd name="connsiteY221" fmla="*/ 797863 h 1641475"/>
                <a:gd name="connsiteX222" fmla="*/ 1899451 w 1905000"/>
                <a:gd name="connsiteY222" fmla="*/ 799231 h 1641475"/>
                <a:gd name="connsiteX223" fmla="*/ 1898387 w 1905000"/>
                <a:gd name="connsiteY223" fmla="*/ 800599 h 1641475"/>
                <a:gd name="connsiteX224" fmla="*/ 1897094 w 1905000"/>
                <a:gd name="connsiteY224" fmla="*/ 801891 h 1641475"/>
                <a:gd name="connsiteX225" fmla="*/ 1895726 w 1905000"/>
                <a:gd name="connsiteY225" fmla="*/ 803107 h 1641475"/>
                <a:gd name="connsiteX226" fmla="*/ 1894358 w 1905000"/>
                <a:gd name="connsiteY226" fmla="*/ 804171 h 1641475"/>
                <a:gd name="connsiteX227" fmla="*/ 1892837 w 1905000"/>
                <a:gd name="connsiteY227" fmla="*/ 805159 h 1641475"/>
                <a:gd name="connsiteX228" fmla="*/ 1891317 w 1905000"/>
                <a:gd name="connsiteY228" fmla="*/ 805995 h 1641475"/>
                <a:gd name="connsiteX229" fmla="*/ 1889569 w 1905000"/>
                <a:gd name="connsiteY229" fmla="*/ 806831 h 1641475"/>
                <a:gd name="connsiteX230" fmla="*/ 1887896 w 1905000"/>
                <a:gd name="connsiteY230" fmla="*/ 807439 h 1641475"/>
                <a:gd name="connsiteX231" fmla="*/ 1705682 w 1905000"/>
                <a:gd name="connsiteY231" fmla="*/ 867930 h 1641475"/>
                <a:gd name="connsiteX232" fmla="*/ 1817428 w 1905000"/>
                <a:gd name="connsiteY232" fmla="*/ 1023946 h 1641475"/>
                <a:gd name="connsiteX233" fmla="*/ 1818416 w 1905000"/>
                <a:gd name="connsiteY233" fmla="*/ 1025466 h 1641475"/>
                <a:gd name="connsiteX234" fmla="*/ 1819328 w 1905000"/>
                <a:gd name="connsiteY234" fmla="*/ 1026986 h 1641475"/>
                <a:gd name="connsiteX235" fmla="*/ 1820089 w 1905000"/>
                <a:gd name="connsiteY235" fmla="*/ 1028658 h 1641475"/>
                <a:gd name="connsiteX236" fmla="*/ 1820697 w 1905000"/>
                <a:gd name="connsiteY236" fmla="*/ 1030330 h 1641475"/>
                <a:gd name="connsiteX237" fmla="*/ 1821229 w 1905000"/>
                <a:gd name="connsiteY237" fmla="*/ 1032078 h 1641475"/>
                <a:gd name="connsiteX238" fmla="*/ 1821609 w 1905000"/>
                <a:gd name="connsiteY238" fmla="*/ 1033825 h 1641475"/>
                <a:gd name="connsiteX239" fmla="*/ 1821837 w 1905000"/>
                <a:gd name="connsiteY239" fmla="*/ 1035573 h 1641475"/>
                <a:gd name="connsiteX240" fmla="*/ 1822065 w 1905000"/>
                <a:gd name="connsiteY240" fmla="*/ 1037321 h 1641475"/>
                <a:gd name="connsiteX241" fmla="*/ 1822065 w 1905000"/>
                <a:gd name="connsiteY241" fmla="*/ 1039069 h 1641475"/>
                <a:gd name="connsiteX242" fmla="*/ 1821989 w 1905000"/>
                <a:gd name="connsiteY242" fmla="*/ 1040893 h 1641475"/>
                <a:gd name="connsiteX243" fmla="*/ 1821761 w 1905000"/>
                <a:gd name="connsiteY243" fmla="*/ 1042641 h 1641475"/>
                <a:gd name="connsiteX244" fmla="*/ 1821457 w 1905000"/>
                <a:gd name="connsiteY244" fmla="*/ 1044313 h 1641475"/>
                <a:gd name="connsiteX245" fmla="*/ 1821001 w 1905000"/>
                <a:gd name="connsiteY245" fmla="*/ 1046060 h 1641475"/>
                <a:gd name="connsiteX246" fmla="*/ 1820317 w 1905000"/>
                <a:gd name="connsiteY246" fmla="*/ 1047808 h 1641475"/>
                <a:gd name="connsiteX247" fmla="*/ 1819632 w 1905000"/>
                <a:gd name="connsiteY247" fmla="*/ 1049404 h 1641475"/>
                <a:gd name="connsiteX248" fmla="*/ 1818720 w 1905000"/>
                <a:gd name="connsiteY248" fmla="*/ 1051076 h 1641475"/>
                <a:gd name="connsiteX249" fmla="*/ 1817884 w 1905000"/>
                <a:gd name="connsiteY249" fmla="*/ 1052520 h 1641475"/>
                <a:gd name="connsiteX250" fmla="*/ 1816896 w 1905000"/>
                <a:gd name="connsiteY250" fmla="*/ 1053888 h 1641475"/>
                <a:gd name="connsiteX251" fmla="*/ 1815756 w 1905000"/>
                <a:gd name="connsiteY251" fmla="*/ 1055180 h 1641475"/>
                <a:gd name="connsiteX252" fmla="*/ 1814691 w 1905000"/>
                <a:gd name="connsiteY252" fmla="*/ 1056320 h 1641475"/>
                <a:gd name="connsiteX253" fmla="*/ 1813551 w 1905000"/>
                <a:gd name="connsiteY253" fmla="*/ 1057536 h 1641475"/>
                <a:gd name="connsiteX254" fmla="*/ 1812259 w 1905000"/>
                <a:gd name="connsiteY254" fmla="*/ 1058524 h 1641475"/>
                <a:gd name="connsiteX255" fmla="*/ 1810966 w 1905000"/>
                <a:gd name="connsiteY255" fmla="*/ 1059436 h 1641475"/>
                <a:gd name="connsiteX256" fmla="*/ 1809522 w 1905000"/>
                <a:gd name="connsiteY256" fmla="*/ 1060347 h 1641475"/>
                <a:gd name="connsiteX257" fmla="*/ 1808154 w 1905000"/>
                <a:gd name="connsiteY257" fmla="*/ 1061031 h 1641475"/>
                <a:gd name="connsiteX258" fmla="*/ 1806633 w 1905000"/>
                <a:gd name="connsiteY258" fmla="*/ 1061715 h 1641475"/>
                <a:gd name="connsiteX259" fmla="*/ 1805037 w 1905000"/>
                <a:gd name="connsiteY259" fmla="*/ 1062323 h 1641475"/>
                <a:gd name="connsiteX260" fmla="*/ 1803517 w 1905000"/>
                <a:gd name="connsiteY260" fmla="*/ 1062779 h 1641475"/>
                <a:gd name="connsiteX261" fmla="*/ 1801920 w 1905000"/>
                <a:gd name="connsiteY261" fmla="*/ 1063159 h 1641475"/>
                <a:gd name="connsiteX262" fmla="*/ 1800248 w 1905000"/>
                <a:gd name="connsiteY262" fmla="*/ 1063387 h 1641475"/>
                <a:gd name="connsiteX263" fmla="*/ 1798500 w 1905000"/>
                <a:gd name="connsiteY263" fmla="*/ 1063615 h 1641475"/>
                <a:gd name="connsiteX264" fmla="*/ 1796827 w 1905000"/>
                <a:gd name="connsiteY264" fmla="*/ 1063615 h 1641475"/>
                <a:gd name="connsiteX265" fmla="*/ 1603591 w 1905000"/>
                <a:gd name="connsiteY265" fmla="*/ 1044693 h 1641475"/>
                <a:gd name="connsiteX266" fmla="*/ 1642207 w 1905000"/>
                <a:gd name="connsiteY266" fmla="*/ 1232702 h 1641475"/>
                <a:gd name="connsiteX267" fmla="*/ 1642436 w 1905000"/>
                <a:gd name="connsiteY267" fmla="*/ 1234526 h 1641475"/>
                <a:gd name="connsiteX268" fmla="*/ 1642664 w 1905000"/>
                <a:gd name="connsiteY268" fmla="*/ 1236274 h 1641475"/>
                <a:gd name="connsiteX269" fmla="*/ 1642740 w 1905000"/>
                <a:gd name="connsiteY269" fmla="*/ 1238098 h 1641475"/>
                <a:gd name="connsiteX270" fmla="*/ 1642664 w 1905000"/>
                <a:gd name="connsiteY270" fmla="*/ 1239846 h 1641475"/>
                <a:gd name="connsiteX271" fmla="*/ 1642360 w 1905000"/>
                <a:gd name="connsiteY271" fmla="*/ 1241670 h 1641475"/>
                <a:gd name="connsiteX272" fmla="*/ 1641979 w 1905000"/>
                <a:gd name="connsiteY272" fmla="*/ 1243417 h 1641475"/>
                <a:gd name="connsiteX273" fmla="*/ 1641523 w 1905000"/>
                <a:gd name="connsiteY273" fmla="*/ 1245089 h 1641475"/>
                <a:gd name="connsiteX274" fmla="*/ 1640991 w 1905000"/>
                <a:gd name="connsiteY274" fmla="*/ 1246761 h 1641475"/>
                <a:gd name="connsiteX275" fmla="*/ 1640231 w 1905000"/>
                <a:gd name="connsiteY275" fmla="*/ 1248357 h 1641475"/>
                <a:gd name="connsiteX276" fmla="*/ 1639471 w 1905000"/>
                <a:gd name="connsiteY276" fmla="*/ 1250029 h 1641475"/>
                <a:gd name="connsiteX277" fmla="*/ 1638559 w 1905000"/>
                <a:gd name="connsiteY277" fmla="*/ 1251549 h 1641475"/>
                <a:gd name="connsiteX278" fmla="*/ 1637418 w 1905000"/>
                <a:gd name="connsiteY278" fmla="*/ 1252993 h 1641475"/>
                <a:gd name="connsiteX279" fmla="*/ 1636354 w 1905000"/>
                <a:gd name="connsiteY279" fmla="*/ 1254361 h 1641475"/>
                <a:gd name="connsiteX280" fmla="*/ 1635062 w 1905000"/>
                <a:gd name="connsiteY280" fmla="*/ 1255653 h 1641475"/>
                <a:gd name="connsiteX281" fmla="*/ 1633694 w 1905000"/>
                <a:gd name="connsiteY281" fmla="*/ 1256944 h 1641475"/>
                <a:gd name="connsiteX282" fmla="*/ 1632249 w 1905000"/>
                <a:gd name="connsiteY282" fmla="*/ 1258008 h 1641475"/>
                <a:gd name="connsiteX283" fmla="*/ 1630653 w 1905000"/>
                <a:gd name="connsiteY283" fmla="*/ 1259072 h 1641475"/>
                <a:gd name="connsiteX284" fmla="*/ 1628904 w 1905000"/>
                <a:gd name="connsiteY284" fmla="*/ 1260060 h 1641475"/>
                <a:gd name="connsiteX285" fmla="*/ 1627156 w 1905000"/>
                <a:gd name="connsiteY285" fmla="*/ 1260896 h 1641475"/>
                <a:gd name="connsiteX286" fmla="*/ 1625256 w 1905000"/>
                <a:gd name="connsiteY286" fmla="*/ 1261656 h 1641475"/>
                <a:gd name="connsiteX287" fmla="*/ 1623431 w 1905000"/>
                <a:gd name="connsiteY287" fmla="*/ 1262112 h 1641475"/>
                <a:gd name="connsiteX288" fmla="*/ 1621531 w 1905000"/>
                <a:gd name="connsiteY288" fmla="*/ 1262492 h 1641475"/>
                <a:gd name="connsiteX289" fmla="*/ 1619554 w 1905000"/>
                <a:gd name="connsiteY289" fmla="*/ 1262720 h 1641475"/>
                <a:gd name="connsiteX290" fmla="*/ 1617578 w 1905000"/>
                <a:gd name="connsiteY290" fmla="*/ 1262796 h 1641475"/>
                <a:gd name="connsiteX291" fmla="*/ 1615905 w 1905000"/>
                <a:gd name="connsiteY291" fmla="*/ 1262720 h 1641475"/>
                <a:gd name="connsiteX292" fmla="*/ 1614309 w 1905000"/>
                <a:gd name="connsiteY292" fmla="*/ 1262644 h 1641475"/>
                <a:gd name="connsiteX293" fmla="*/ 1612637 w 1905000"/>
                <a:gd name="connsiteY293" fmla="*/ 1262340 h 1641475"/>
                <a:gd name="connsiteX294" fmla="*/ 1611116 w 1905000"/>
                <a:gd name="connsiteY294" fmla="*/ 1262036 h 1641475"/>
                <a:gd name="connsiteX295" fmla="*/ 1609596 w 1905000"/>
                <a:gd name="connsiteY295" fmla="*/ 1261580 h 1641475"/>
                <a:gd name="connsiteX296" fmla="*/ 1608000 w 1905000"/>
                <a:gd name="connsiteY296" fmla="*/ 1260896 h 1641475"/>
                <a:gd name="connsiteX297" fmla="*/ 1606555 w 1905000"/>
                <a:gd name="connsiteY297" fmla="*/ 1260288 h 1641475"/>
                <a:gd name="connsiteX298" fmla="*/ 1605111 w 1905000"/>
                <a:gd name="connsiteY298" fmla="*/ 1259528 h 1641475"/>
                <a:gd name="connsiteX299" fmla="*/ 1471928 w 1905000"/>
                <a:gd name="connsiteY299" fmla="*/ 1183914 h 1641475"/>
                <a:gd name="connsiteX300" fmla="*/ 1645248 w 1905000"/>
                <a:gd name="connsiteY300" fmla="*/ 1606898 h 1641475"/>
                <a:gd name="connsiteX301" fmla="*/ 1646008 w 1905000"/>
                <a:gd name="connsiteY301" fmla="*/ 1609026 h 1641475"/>
                <a:gd name="connsiteX302" fmla="*/ 1646617 w 1905000"/>
                <a:gd name="connsiteY302" fmla="*/ 1611229 h 1641475"/>
                <a:gd name="connsiteX303" fmla="*/ 1646997 w 1905000"/>
                <a:gd name="connsiteY303" fmla="*/ 1613509 h 1641475"/>
                <a:gd name="connsiteX304" fmla="*/ 1647149 w 1905000"/>
                <a:gd name="connsiteY304" fmla="*/ 1615713 h 1641475"/>
                <a:gd name="connsiteX305" fmla="*/ 1647073 w 1905000"/>
                <a:gd name="connsiteY305" fmla="*/ 1617841 h 1641475"/>
                <a:gd name="connsiteX306" fmla="*/ 1646921 w 1905000"/>
                <a:gd name="connsiteY306" fmla="*/ 1620045 h 1641475"/>
                <a:gd name="connsiteX307" fmla="*/ 1646464 w 1905000"/>
                <a:gd name="connsiteY307" fmla="*/ 1622249 h 1641475"/>
                <a:gd name="connsiteX308" fmla="*/ 1645932 w 1905000"/>
                <a:gd name="connsiteY308" fmla="*/ 1624300 h 1641475"/>
                <a:gd name="connsiteX309" fmla="*/ 1645096 w 1905000"/>
                <a:gd name="connsiteY309" fmla="*/ 1626276 h 1641475"/>
                <a:gd name="connsiteX310" fmla="*/ 1644184 w 1905000"/>
                <a:gd name="connsiteY310" fmla="*/ 1628328 h 1641475"/>
                <a:gd name="connsiteX311" fmla="*/ 1642968 w 1905000"/>
                <a:gd name="connsiteY311" fmla="*/ 1630152 h 1641475"/>
                <a:gd name="connsiteX312" fmla="*/ 1641751 w 1905000"/>
                <a:gd name="connsiteY312" fmla="*/ 1631976 h 1641475"/>
                <a:gd name="connsiteX313" fmla="*/ 1640231 w 1905000"/>
                <a:gd name="connsiteY313" fmla="*/ 1633572 h 1641475"/>
                <a:gd name="connsiteX314" fmla="*/ 1638635 w 1905000"/>
                <a:gd name="connsiteY314" fmla="*/ 1635244 h 1641475"/>
                <a:gd name="connsiteX315" fmla="*/ 1636886 w 1905000"/>
                <a:gd name="connsiteY315" fmla="*/ 1636536 h 1641475"/>
                <a:gd name="connsiteX316" fmla="*/ 1634986 w 1905000"/>
                <a:gd name="connsiteY316" fmla="*/ 1637827 h 1641475"/>
                <a:gd name="connsiteX317" fmla="*/ 1633465 w 1905000"/>
                <a:gd name="connsiteY317" fmla="*/ 1638663 h 1641475"/>
                <a:gd name="connsiteX318" fmla="*/ 1631945 w 1905000"/>
                <a:gd name="connsiteY318" fmla="*/ 1639423 h 1641475"/>
                <a:gd name="connsiteX319" fmla="*/ 1630349 w 1905000"/>
                <a:gd name="connsiteY319" fmla="*/ 1640031 h 1641475"/>
                <a:gd name="connsiteX320" fmla="*/ 1628752 w 1905000"/>
                <a:gd name="connsiteY320" fmla="*/ 1640563 h 1641475"/>
                <a:gd name="connsiteX321" fmla="*/ 1627004 w 1905000"/>
                <a:gd name="connsiteY321" fmla="*/ 1640943 h 1641475"/>
                <a:gd name="connsiteX322" fmla="*/ 1625332 w 1905000"/>
                <a:gd name="connsiteY322" fmla="*/ 1641171 h 1641475"/>
                <a:gd name="connsiteX323" fmla="*/ 1623659 w 1905000"/>
                <a:gd name="connsiteY323" fmla="*/ 1641399 h 1641475"/>
                <a:gd name="connsiteX324" fmla="*/ 1621987 w 1905000"/>
                <a:gd name="connsiteY324" fmla="*/ 1641475 h 1641475"/>
                <a:gd name="connsiteX325" fmla="*/ 1620542 w 1905000"/>
                <a:gd name="connsiteY325" fmla="*/ 1641399 h 1641475"/>
                <a:gd name="connsiteX326" fmla="*/ 1619174 w 1905000"/>
                <a:gd name="connsiteY326" fmla="*/ 1641323 h 1641475"/>
                <a:gd name="connsiteX327" fmla="*/ 1617806 w 1905000"/>
                <a:gd name="connsiteY327" fmla="*/ 1641095 h 1641475"/>
                <a:gd name="connsiteX328" fmla="*/ 1616438 w 1905000"/>
                <a:gd name="connsiteY328" fmla="*/ 1640867 h 1641475"/>
                <a:gd name="connsiteX329" fmla="*/ 1615221 w 1905000"/>
                <a:gd name="connsiteY329" fmla="*/ 1640563 h 1641475"/>
                <a:gd name="connsiteX330" fmla="*/ 1613853 w 1905000"/>
                <a:gd name="connsiteY330" fmla="*/ 1640107 h 1641475"/>
                <a:gd name="connsiteX331" fmla="*/ 1612561 w 1905000"/>
                <a:gd name="connsiteY331" fmla="*/ 1639651 h 1641475"/>
                <a:gd name="connsiteX332" fmla="*/ 1611344 w 1905000"/>
                <a:gd name="connsiteY332" fmla="*/ 1639119 h 1641475"/>
                <a:gd name="connsiteX333" fmla="*/ 1610128 w 1905000"/>
                <a:gd name="connsiteY333" fmla="*/ 1638511 h 1641475"/>
                <a:gd name="connsiteX334" fmla="*/ 1608912 w 1905000"/>
                <a:gd name="connsiteY334" fmla="*/ 1637827 h 1641475"/>
                <a:gd name="connsiteX335" fmla="*/ 1607848 w 1905000"/>
                <a:gd name="connsiteY335" fmla="*/ 1637144 h 1641475"/>
                <a:gd name="connsiteX336" fmla="*/ 1606631 w 1905000"/>
                <a:gd name="connsiteY336" fmla="*/ 1636308 h 1641475"/>
                <a:gd name="connsiteX337" fmla="*/ 1605643 w 1905000"/>
                <a:gd name="connsiteY337" fmla="*/ 1635396 h 1641475"/>
                <a:gd name="connsiteX338" fmla="*/ 1604579 w 1905000"/>
                <a:gd name="connsiteY338" fmla="*/ 1634484 h 1641475"/>
                <a:gd name="connsiteX339" fmla="*/ 1603667 w 1905000"/>
                <a:gd name="connsiteY339" fmla="*/ 1633496 h 1641475"/>
                <a:gd name="connsiteX340" fmla="*/ 1602754 w 1905000"/>
                <a:gd name="connsiteY340" fmla="*/ 1632508 h 1641475"/>
                <a:gd name="connsiteX341" fmla="*/ 1290778 w 1905000"/>
                <a:gd name="connsiteY341" fmla="*/ 1260288 h 1641475"/>
                <a:gd name="connsiteX342" fmla="*/ 1277627 w 1905000"/>
                <a:gd name="connsiteY342" fmla="*/ 1396470 h 1641475"/>
                <a:gd name="connsiteX343" fmla="*/ 1277323 w 1905000"/>
                <a:gd name="connsiteY343" fmla="*/ 1398370 h 1641475"/>
                <a:gd name="connsiteX344" fmla="*/ 1276867 w 1905000"/>
                <a:gd name="connsiteY344" fmla="*/ 1400270 h 1641475"/>
                <a:gd name="connsiteX345" fmla="*/ 1276411 w 1905000"/>
                <a:gd name="connsiteY345" fmla="*/ 1402093 h 1641475"/>
                <a:gd name="connsiteX346" fmla="*/ 1275727 w 1905000"/>
                <a:gd name="connsiteY346" fmla="*/ 1403917 h 1641475"/>
                <a:gd name="connsiteX347" fmla="*/ 1274967 w 1905000"/>
                <a:gd name="connsiteY347" fmla="*/ 1405589 h 1641475"/>
                <a:gd name="connsiteX348" fmla="*/ 1274054 w 1905000"/>
                <a:gd name="connsiteY348" fmla="*/ 1407185 h 1641475"/>
                <a:gd name="connsiteX349" fmla="*/ 1272990 w 1905000"/>
                <a:gd name="connsiteY349" fmla="*/ 1408781 h 1641475"/>
                <a:gd name="connsiteX350" fmla="*/ 1271850 w 1905000"/>
                <a:gd name="connsiteY350" fmla="*/ 1410225 h 1641475"/>
                <a:gd name="connsiteX351" fmla="*/ 1270634 w 1905000"/>
                <a:gd name="connsiteY351" fmla="*/ 1411669 h 1641475"/>
                <a:gd name="connsiteX352" fmla="*/ 1269265 w 1905000"/>
                <a:gd name="connsiteY352" fmla="*/ 1412885 h 1641475"/>
                <a:gd name="connsiteX353" fmla="*/ 1267821 w 1905000"/>
                <a:gd name="connsiteY353" fmla="*/ 1414101 h 1641475"/>
                <a:gd name="connsiteX354" fmla="*/ 1266225 w 1905000"/>
                <a:gd name="connsiteY354" fmla="*/ 1415164 h 1641475"/>
                <a:gd name="connsiteX355" fmla="*/ 1264628 w 1905000"/>
                <a:gd name="connsiteY355" fmla="*/ 1416076 h 1641475"/>
                <a:gd name="connsiteX356" fmla="*/ 1262880 w 1905000"/>
                <a:gd name="connsiteY356" fmla="*/ 1416988 h 1641475"/>
                <a:gd name="connsiteX357" fmla="*/ 1261131 w 1905000"/>
                <a:gd name="connsiteY357" fmla="*/ 1417748 h 1641475"/>
                <a:gd name="connsiteX358" fmla="*/ 1259231 w 1905000"/>
                <a:gd name="connsiteY358" fmla="*/ 1418280 h 1641475"/>
                <a:gd name="connsiteX359" fmla="*/ 1257635 w 1905000"/>
                <a:gd name="connsiteY359" fmla="*/ 1418660 h 1641475"/>
                <a:gd name="connsiteX360" fmla="*/ 1255962 w 1905000"/>
                <a:gd name="connsiteY360" fmla="*/ 1418888 h 1641475"/>
                <a:gd name="connsiteX361" fmla="*/ 1254290 w 1905000"/>
                <a:gd name="connsiteY361" fmla="*/ 1419116 h 1641475"/>
                <a:gd name="connsiteX362" fmla="*/ 1252541 w 1905000"/>
                <a:gd name="connsiteY362" fmla="*/ 1419192 h 1641475"/>
                <a:gd name="connsiteX363" fmla="*/ 1251097 w 1905000"/>
                <a:gd name="connsiteY363" fmla="*/ 1419116 h 1641475"/>
                <a:gd name="connsiteX364" fmla="*/ 1249653 w 1905000"/>
                <a:gd name="connsiteY364" fmla="*/ 1419040 h 1641475"/>
                <a:gd name="connsiteX365" fmla="*/ 1248132 w 1905000"/>
                <a:gd name="connsiteY365" fmla="*/ 1418736 h 1641475"/>
                <a:gd name="connsiteX366" fmla="*/ 1246688 w 1905000"/>
                <a:gd name="connsiteY366" fmla="*/ 1418432 h 1641475"/>
                <a:gd name="connsiteX367" fmla="*/ 1245244 w 1905000"/>
                <a:gd name="connsiteY367" fmla="*/ 1418128 h 1641475"/>
                <a:gd name="connsiteX368" fmla="*/ 1243875 w 1905000"/>
                <a:gd name="connsiteY368" fmla="*/ 1417672 h 1641475"/>
                <a:gd name="connsiteX369" fmla="*/ 1242507 w 1905000"/>
                <a:gd name="connsiteY369" fmla="*/ 1417064 h 1641475"/>
                <a:gd name="connsiteX370" fmla="*/ 1241291 w 1905000"/>
                <a:gd name="connsiteY370" fmla="*/ 1416456 h 1641475"/>
                <a:gd name="connsiteX371" fmla="*/ 1239923 w 1905000"/>
                <a:gd name="connsiteY371" fmla="*/ 1415772 h 1641475"/>
                <a:gd name="connsiteX372" fmla="*/ 1238706 w 1905000"/>
                <a:gd name="connsiteY372" fmla="*/ 1415012 h 1641475"/>
                <a:gd name="connsiteX373" fmla="*/ 1237414 w 1905000"/>
                <a:gd name="connsiteY373" fmla="*/ 1414176 h 1641475"/>
                <a:gd name="connsiteX374" fmla="*/ 1236350 w 1905000"/>
                <a:gd name="connsiteY374" fmla="*/ 1413265 h 1641475"/>
                <a:gd name="connsiteX375" fmla="*/ 1235286 w 1905000"/>
                <a:gd name="connsiteY375" fmla="*/ 1412277 h 1641475"/>
                <a:gd name="connsiteX376" fmla="*/ 1234145 w 1905000"/>
                <a:gd name="connsiteY376" fmla="*/ 1411213 h 1641475"/>
                <a:gd name="connsiteX377" fmla="*/ 1233157 w 1905000"/>
                <a:gd name="connsiteY377" fmla="*/ 1410073 h 1641475"/>
                <a:gd name="connsiteX378" fmla="*/ 1232245 w 1905000"/>
                <a:gd name="connsiteY378" fmla="*/ 1408933 h 1641475"/>
                <a:gd name="connsiteX379" fmla="*/ 1117230 w 1905000"/>
                <a:gd name="connsiteY379" fmla="*/ 1252005 h 1641475"/>
                <a:gd name="connsiteX380" fmla="*/ 1080742 w 1905000"/>
                <a:gd name="connsiteY380" fmla="*/ 1382031 h 1641475"/>
                <a:gd name="connsiteX381" fmla="*/ 1080134 w 1905000"/>
                <a:gd name="connsiteY381" fmla="*/ 1383855 h 1641475"/>
                <a:gd name="connsiteX382" fmla="*/ 1079373 w 1905000"/>
                <a:gd name="connsiteY382" fmla="*/ 1385679 h 1641475"/>
                <a:gd name="connsiteX383" fmla="*/ 1078537 w 1905000"/>
                <a:gd name="connsiteY383" fmla="*/ 1387427 h 1641475"/>
                <a:gd name="connsiteX384" fmla="*/ 1077549 w 1905000"/>
                <a:gd name="connsiteY384" fmla="*/ 1389022 h 1641475"/>
                <a:gd name="connsiteX385" fmla="*/ 1076485 w 1905000"/>
                <a:gd name="connsiteY385" fmla="*/ 1390618 h 1641475"/>
                <a:gd name="connsiteX386" fmla="*/ 1075193 w 1905000"/>
                <a:gd name="connsiteY386" fmla="*/ 1392062 h 1641475"/>
                <a:gd name="connsiteX387" fmla="*/ 1073900 w 1905000"/>
                <a:gd name="connsiteY387" fmla="*/ 1393430 h 1641475"/>
                <a:gd name="connsiteX388" fmla="*/ 1072456 w 1905000"/>
                <a:gd name="connsiteY388" fmla="*/ 1394570 h 1641475"/>
                <a:gd name="connsiteX389" fmla="*/ 1071012 w 1905000"/>
                <a:gd name="connsiteY389" fmla="*/ 1395786 h 1641475"/>
                <a:gd name="connsiteX390" fmla="*/ 1069339 w 1905000"/>
                <a:gd name="connsiteY390" fmla="*/ 1396774 h 1641475"/>
                <a:gd name="connsiteX391" fmla="*/ 1067743 w 1905000"/>
                <a:gd name="connsiteY391" fmla="*/ 1397686 h 1641475"/>
                <a:gd name="connsiteX392" fmla="*/ 1065994 w 1905000"/>
                <a:gd name="connsiteY392" fmla="*/ 1398446 h 1641475"/>
                <a:gd name="connsiteX393" fmla="*/ 1064170 w 1905000"/>
                <a:gd name="connsiteY393" fmla="*/ 1399130 h 1641475"/>
                <a:gd name="connsiteX394" fmla="*/ 1062346 w 1905000"/>
                <a:gd name="connsiteY394" fmla="*/ 1399662 h 1641475"/>
                <a:gd name="connsiteX395" fmla="*/ 1060445 w 1905000"/>
                <a:gd name="connsiteY395" fmla="*/ 1400042 h 1641475"/>
                <a:gd name="connsiteX396" fmla="*/ 1058545 w 1905000"/>
                <a:gd name="connsiteY396" fmla="*/ 1400194 h 1641475"/>
                <a:gd name="connsiteX397" fmla="*/ 1058469 w 1905000"/>
                <a:gd name="connsiteY397" fmla="*/ 1400194 h 1641475"/>
                <a:gd name="connsiteX398" fmla="*/ 1056416 w 1905000"/>
                <a:gd name="connsiteY398" fmla="*/ 1400194 h 1641475"/>
                <a:gd name="connsiteX399" fmla="*/ 1054288 w 1905000"/>
                <a:gd name="connsiteY399" fmla="*/ 1399966 h 1641475"/>
                <a:gd name="connsiteX400" fmla="*/ 1052311 w 1905000"/>
                <a:gd name="connsiteY400" fmla="*/ 1399662 h 1641475"/>
                <a:gd name="connsiteX401" fmla="*/ 1050411 w 1905000"/>
                <a:gd name="connsiteY401" fmla="*/ 1399206 h 1641475"/>
                <a:gd name="connsiteX402" fmla="*/ 1048510 w 1905000"/>
                <a:gd name="connsiteY402" fmla="*/ 1398674 h 1641475"/>
                <a:gd name="connsiteX403" fmla="*/ 1046686 w 1905000"/>
                <a:gd name="connsiteY403" fmla="*/ 1398066 h 1641475"/>
                <a:gd name="connsiteX404" fmla="*/ 1045014 w 1905000"/>
                <a:gd name="connsiteY404" fmla="*/ 1397306 h 1641475"/>
                <a:gd name="connsiteX405" fmla="*/ 1043417 w 1905000"/>
                <a:gd name="connsiteY405" fmla="*/ 1396394 h 1641475"/>
                <a:gd name="connsiteX406" fmla="*/ 1041821 w 1905000"/>
                <a:gd name="connsiteY406" fmla="*/ 1395406 h 1641475"/>
                <a:gd name="connsiteX407" fmla="*/ 1040377 w 1905000"/>
                <a:gd name="connsiteY407" fmla="*/ 1394342 h 1641475"/>
                <a:gd name="connsiteX408" fmla="*/ 1039008 w 1905000"/>
                <a:gd name="connsiteY408" fmla="*/ 1393126 h 1641475"/>
                <a:gd name="connsiteX409" fmla="*/ 1037792 w 1905000"/>
                <a:gd name="connsiteY409" fmla="*/ 1391834 h 1641475"/>
                <a:gd name="connsiteX410" fmla="*/ 1036576 w 1905000"/>
                <a:gd name="connsiteY410" fmla="*/ 1390466 h 1641475"/>
                <a:gd name="connsiteX411" fmla="*/ 1035587 w 1905000"/>
                <a:gd name="connsiteY411" fmla="*/ 1389022 h 1641475"/>
                <a:gd name="connsiteX412" fmla="*/ 1034599 w 1905000"/>
                <a:gd name="connsiteY412" fmla="*/ 1387503 h 1641475"/>
                <a:gd name="connsiteX413" fmla="*/ 1033763 w 1905000"/>
                <a:gd name="connsiteY413" fmla="*/ 1385831 h 1641475"/>
                <a:gd name="connsiteX414" fmla="*/ 973253 w 1905000"/>
                <a:gd name="connsiteY414" fmla="*/ 1255653 h 1641475"/>
                <a:gd name="connsiteX415" fmla="*/ 898908 w 1905000"/>
                <a:gd name="connsiteY415" fmla="*/ 1444726 h 1641475"/>
                <a:gd name="connsiteX416" fmla="*/ 898224 w 1905000"/>
                <a:gd name="connsiteY416" fmla="*/ 1446550 h 1641475"/>
                <a:gd name="connsiteX417" fmla="*/ 897311 w 1905000"/>
                <a:gd name="connsiteY417" fmla="*/ 1448222 h 1641475"/>
                <a:gd name="connsiteX418" fmla="*/ 896323 w 1905000"/>
                <a:gd name="connsiteY418" fmla="*/ 1449818 h 1641475"/>
                <a:gd name="connsiteX419" fmla="*/ 895183 w 1905000"/>
                <a:gd name="connsiteY419" fmla="*/ 1451338 h 1641475"/>
                <a:gd name="connsiteX420" fmla="*/ 894043 w 1905000"/>
                <a:gd name="connsiteY420" fmla="*/ 1452782 h 1641475"/>
                <a:gd name="connsiteX421" fmla="*/ 892674 w 1905000"/>
                <a:gd name="connsiteY421" fmla="*/ 1454073 h 1641475"/>
                <a:gd name="connsiteX422" fmla="*/ 891306 w 1905000"/>
                <a:gd name="connsiteY422" fmla="*/ 1455213 h 1641475"/>
                <a:gd name="connsiteX423" fmla="*/ 889862 w 1905000"/>
                <a:gd name="connsiteY423" fmla="*/ 1456353 h 1641475"/>
                <a:gd name="connsiteX424" fmla="*/ 888341 w 1905000"/>
                <a:gd name="connsiteY424" fmla="*/ 1457341 h 1641475"/>
                <a:gd name="connsiteX425" fmla="*/ 886669 w 1905000"/>
                <a:gd name="connsiteY425" fmla="*/ 1458253 h 1641475"/>
                <a:gd name="connsiteX426" fmla="*/ 885073 w 1905000"/>
                <a:gd name="connsiteY426" fmla="*/ 1458937 h 1641475"/>
                <a:gd name="connsiteX427" fmla="*/ 883324 w 1905000"/>
                <a:gd name="connsiteY427" fmla="*/ 1459469 h 1641475"/>
                <a:gd name="connsiteX428" fmla="*/ 881500 w 1905000"/>
                <a:gd name="connsiteY428" fmla="*/ 1460077 h 1641475"/>
                <a:gd name="connsiteX429" fmla="*/ 879675 w 1905000"/>
                <a:gd name="connsiteY429" fmla="*/ 1460305 h 1641475"/>
                <a:gd name="connsiteX430" fmla="*/ 877775 w 1905000"/>
                <a:gd name="connsiteY430" fmla="*/ 1460609 h 1641475"/>
                <a:gd name="connsiteX431" fmla="*/ 875799 w 1905000"/>
                <a:gd name="connsiteY431" fmla="*/ 1460609 h 1641475"/>
                <a:gd name="connsiteX432" fmla="*/ 873594 w 1905000"/>
                <a:gd name="connsiteY432" fmla="*/ 1460381 h 1641475"/>
                <a:gd name="connsiteX433" fmla="*/ 871389 w 1905000"/>
                <a:gd name="connsiteY433" fmla="*/ 1460153 h 1641475"/>
                <a:gd name="connsiteX434" fmla="*/ 869337 w 1905000"/>
                <a:gd name="connsiteY434" fmla="*/ 1459621 h 1641475"/>
                <a:gd name="connsiteX435" fmla="*/ 867209 w 1905000"/>
                <a:gd name="connsiteY435" fmla="*/ 1458937 h 1641475"/>
                <a:gd name="connsiteX436" fmla="*/ 865308 w 1905000"/>
                <a:gd name="connsiteY436" fmla="*/ 1458253 h 1641475"/>
                <a:gd name="connsiteX437" fmla="*/ 863484 w 1905000"/>
                <a:gd name="connsiteY437" fmla="*/ 1457341 h 1641475"/>
                <a:gd name="connsiteX438" fmla="*/ 861735 w 1905000"/>
                <a:gd name="connsiteY438" fmla="*/ 1456353 h 1641475"/>
                <a:gd name="connsiteX439" fmla="*/ 860063 w 1905000"/>
                <a:gd name="connsiteY439" fmla="*/ 1455137 h 1641475"/>
                <a:gd name="connsiteX440" fmla="*/ 858543 w 1905000"/>
                <a:gd name="connsiteY440" fmla="*/ 1453845 h 1641475"/>
                <a:gd name="connsiteX441" fmla="*/ 857174 w 1905000"/>
                <a:gd name="connsiteY441" fmla="*/ 1452478 h 1641475"/>
                <a:gd name="connsiteX442" fmla="*/ 855806 w 1905000"/>
                <a:gd name="connsiteY442" fmla="*/ 1450958 h 1641475"/>
                <a:gd name="connsiteX443" fmla="*/ 854590 w 1905000"/>
                <a:gd name="connsiteY443" fmla="*/ 1449438 h 1641475"/>
                <a:gd name="connsiteX444" fmla="*/ 853601 w 1905000"/>
                <a:gd name="connsiteY444" fmla="*/ 1447690 h 1641475"/>
                <a:gd name="connsiteX445" fmla="*/ 852689 w 1905000"/>
                <a:gd name="connsiteY445" fmla="*/ 1445866 h 1641475"/>
                <a:gd name="connsiteX446" fmla="*/ 851853 w 1905000"/>
                <a:gd name="connsiteY446" fmla="*/ 1443966 h 1641475"/>
                <a:gd name="connsiteX447" fmla="*/ 851321 w 1905000"/>
                <a:gd name="connsiteY447" fmla="*/ 1442066 h 1641475"/>
                <a:gd name="connsiteX448" fmla="*/ 800997 w 1905000"/>
                <a:gd name="connsiteY448" fmla="*/ 1254589 h 1641475"/>
                <a:gd name="connsiteX449" fmla="*/ 716618 w 1905000"/>
                <a:gd name="connsiteY449" fmla="*/ 1406273 h 1641475"/>
                <a:gd name="connsiteX450" fmla="*/ 715706 w 1905000"/>
                <a:gd name="connsiteY450" fmla="*/ 1407717 h 1641475"/>
                <a:gd name="connsiteX451" fmla="*/ 714793 w 1905000"/>
                <a:gd name="connsiteY451" fmla="*/ 1409085 h 1641475"/>
                <a:gd name="connsiteX452" fmla="*/ 713729 w 1905000"/>
                <a:gd name="connsiteY452" fmla="*/ 1410377 h 1641475"/>
                <a:gd name="connsiteX453" fmla="*/ 712589 w 1905000"/>
                <a:gd name="connsiteY453" fmla="*/ 1411669 h 1641475"/>
                <a:gd name="connsiteX454" fmla="*/ 711373 w 1905000"/>
                <a:gd name="connsiteY454" fmla="*/ 1412733 h 1641475"/>
                <a:gd name="connsiteX455" fmla="*/ 710080 w 1905000"/>
                <a:gd name="connsiteY455" fmla="*/ 1413797 h 1641475"/>
                <a:gd name="connsiteX456" fmla="*/ 708788 w 1905000"/>
                <a:gd name="connsiteY456" fmla="*/ 1414860 h 1641475"/>
                <a:gd name="connsiteX457" fmla="*/ 707344 w 1905000"/>
                <a:gd name="connsiteY457" fmla="*/ 1415772 h 1641475"/>
                <a:gd name="connsiteX458" fmla="*/ 705899 w 1905000"/>
                <a:gd name="connsiteY458" fmla="*/ 1416456 h 1641475"/>
                <a:gd name="connsiteX459" fmla="*/ 704455 w 1905000"/>
                <a:gd name="connsiteY459" fmla="*/ 1417216 h 1641475"/>
                <a:gd name="connsiteX460" fmla="*/ 702783 w 1905000"/>
                <a:gd name="connsiteY460" fmla="*/ 1417748 h 1641475"/>
                <a:gd name="connsiteX461" fmla="*/ 701262 w 1905000"/>
                <a:gd name="connsiteY461" fmla="*/ 1418280 h 1641475"/>
                <a:gd name="connsiteX462" fmla="*/ 699590 w 1905000"/>
                <a:gd name="connsiteY462" fmla="*/ 1418660 h 1641475"/>
                <a:gd name="connsiteX463" fmla="*/ 697993 w 1905000"/>
                <a:gd name="connsiteY463" fmla="*/ 1418888 h 1641475"/>
                <a:gd name="connsiteX464" fmla="*/ 696245 w 1905000"/>
                <a:gd name="connsiteY464" fmla="*/ 1419116 h 1641475"/>
                <a:gd name="connsiteX465" fmla="*/ 694649 w 1905000"/>
                <a:gd name="connsiteY465" fmla="*/ 1419192 h 1641475"/>
                <a:gd name="connsiteX466" fmla="*/ 692368 w 1905000"/>
                <a:gd name="connsiteY466" fmla="*/ 1419040 h 1641475"/>
                <a:gd name="connsiteX467" fmla="*/ 690088 w 1905000"/>
                <a:gd name="connsiteY467" fmla="*/ 1418736 h 1641475"/>
                <a:gd name="connsiteX468" fmla="*/ 688111 w 1905000"/>
                <a:gd name="connsiteY468" fmla="*/ 1418280 h 1641475"/>
                <a:gd name="connsiteX469" fmla="*/ 686059 w 1905000"/>
                <a:gd name="connsiteY469" fmla="*/ 1417672 h 1641475"/>
                <a:gd name="connsiteX470" fmla="*/ 684234 w 1905000"/>
                <a:gd name="connsiteY470" fmla="*/ 1416912 h 1641475"/>
                <a:gd name="connsiteX471" fmla="*/ 682486 w 1905000"/>
                <a:gd name="connsiteY471" fmla="*/ 1416000 h 1641475"/>
                <a:gd name="connsiteX472" fmla="*/ 680737 w 1905000"/>
                <a:gd name="connsiteY472" fmla="*/ 1414936 h 1641475"/>
                <a:gd name="connsiteX473" fmla="*/ 679217 w 1905000"/>
                <a:gd name="connsiteY473" fmla="*/ 1413797 h 1641475"/>
                <a:gd name="connsiteX474" fmla="*/ 677621 w 1905000"/>
                <a:gd name="connsiteY474" fmla="*/ 1412581 h 1641475"/>
                <a:gd name="connsiteX475" fmla="*/ 676252 w 1905000"/>
                <a:gd name="connsiteY475" fmla="*/ 1411213 h 1641475"/>
                <a:gd name="connsiteX476" fmla="*/ 675036 w 1905000"/>
                <a:gd name="connsiteY476" fmla="*/ 1409769 h 1641475"/>
                <a:gd name="connsiteX477" fmla="*/ 673820 w 1905000"/>
                <a:gd name="connsiteY477" fmla="*/ 1408097 h 1641475"/>
                <a:gd name="connsiteX478" fmla="*/ 672832 w 1905000"/>
                <a:gd name="connsiteY478" fmla="*/ 1406501 h 1641475"/>
                <a:gd name="connsiteX479" fmla="*/ 671919 w 1905000"/>
                <a:gd name="connsiteY479" fmla="*/ 1404753 h 1641475"/>
                <a:gd name="connsiteX480" fmla="*/ 671083 w 1905000"/>
                <a:gd name="connsiteY480" fmla="*/ 1402929 h 1641475"/>
                <a:gd name="connsiteX481" fmla="*/ 670551 w 1905000"/>
                <a:gd name="connsiteY481" fmla="*/ 1401029 h 1641475"/>
                <a:gd name="connsiteX482" fmla="*/ 670019 w 1905000"/>
                <a:gd name="connsiteY482" fmla="*/ 1399130 h 1641475"/>
                <a:gd name="connsiteX483" fmla="*/ 669715 w 1905000"/>
                <a:gd name="connsiteY483" fmla="*/ 1397154 h 1641475"/>
                <a:gd name="connsiteX484" fmla="*/ 648810 w 1905000"/>
                <a:gd name="connsiteY484" fmla="*/ 1227687 h 1641475"/>
                <a:gd name="connsiteX485" fmla="*/ 525890 w 1905000"/>
                <a:gd name="connsiteY485" fmla="*/ 1383323 h 1641475"/>
                <a:gd name="connsiteX486" fmla="*/ 524901 w 1905000"/>
                <a:gd name="connsiteY486" fmla="*/ 1384387 h 1641475"/>
                <a:gd name="connsiteX487" fmla="*/ 523989 w 1905000"/>
                <a:gd name="connsiteY487" fmla="*/ 1385375 h 1641475"/>
                <a:gd name="connsiteX488" fmla="*/ 522925 w 1905000"/>
                <a:gd name="connsiteY488" fmla="*/ 1386439 h 1641475"/>
                <a:gd name="connsiteX489" fmla="*/ 521861 w 1905000"/>
                <a:gd name="connsiteY489" fmla="*/ 1387351 h 1641475"/>
                <a:gd name="connsiteX490" fmla="*/ 520720 w 1905000"/>
                <a:gd name="connsiteY490" fmla="*/ 1388110 h 1641475"/>
                <a:gd name="connsiteX491" fmla="*/ 519580 w 1905000"/>
                <a:gd name="connsiteY491" fmla="*/ 1388946 h 1641475"/>
                <a:gd name="connsiteX492" fmla="*/ 518288 w 1905000"/>
                <a:gd name="connsiteY492" fmla="*/ 1389706 h 1641475"/>
                <a:gd name="connsiteX493" fmla="*/ 517072 w 1905000"/>
                <a:gd name="connsiteY493" fmla="*/ 1390314 h 1641475"/>
                <a:gd name="connsiteX494" fmla="*/ 515855 w 1905000"/>
                <a:gd name="connsiteY494" fmla="*/ 1390846 h 1641475"/>
                <a:gd name="connsiteX495" fmla="*/ 514487 w 1905000"/>
                <a:gd name="connsiteY495" fmla="*/ 1391378 h 1641475"/>
                <a:gd name="connsiteX496" fmla="*/ 513119 w 1905000"/>
                <a:gd name="connsiteY496" fmla="*/ 1391834 h 1641475"/>
                <a:gd name="connsiteX497" fmla="*/ 511750 w 1905000"/>
                <a:gd name="connsiteY497" fmla="*/ 1392214 h 1641475"/>
                <a:gd name="connsiteX498" fmla="*/ 510382 w 1905000"/>
                <a:gd name="connsiteY498" fmla="*/ 1392518 h 1641475"/>
                <a:gd name="connsiteX499" fmla="*/ 509014 w 1905000"/>
                <a:gd name="connsiteY499" fmla="*/ 1392670 h 1641475"/>
                <a:gd name="connsiteX500" fmla="*/ 507569 w 1905000"/>
                <a:gd name="connsiteY500" fmla="*/ 1392822 h 1641475"/>
                <a:gd name="connsiteX501" fmla="*/ 506201 w 1905000"/>
                <a:gd name="connsiteY501" fmla="*/ 1392822 h 1641475"/>
                <a:gd name="connsiteX502" fmla="*/ 504377 w 1905000"/>
                <a:gd name="connsiteY502" fmla="*/ 1392746 h 1641475"/>
                <a:gd name="connsiteX503" fmla="*/ 502628 w 1905000"/>
                <a:gd name="connsiteY503" fmla="*/ 1392594 h 1641475"/>
                <a:gd name="connsiteX504" fmla="*/ 500880 w 1905000"/>
                <a:gd name="connsiteY504" fmla="*/ 1392214 h 1641475"/>
                <a:gd name="connsiteX505" fmla="*/ 499055 w 1905000"/>
                <a:gd name="connsiteY505" fmla="*/ 1391758 h 1641475"/>
                <a:gd name="connsiteX506" fmla="*/ 497307 w 1905000"/>
                <a:gd name="connsiteY506" fmla="*/ 1391226 h 1641475"/>
                <a:gd name="connsiteX507" fmla="*/ 495559 w 1905000"/>
                <a:gd name="connsiteY507" fmla="*/ 1390466 h 1641475"/>
                <a:gd name="connsiteX508" fmla="*/ 493962 w 1905000"/>
                <a:gd name="connsiteY508" fmla="*/ 1389706 h 1641475"/>
                <a:gd name="connsiteX509" fmla="*/ 492366 w 1905000"/>
                <a:gd name="connsiteY509" fmla="*/ 1388794 h 1641475"/>
                <a:gd name="connsiteX510" fmla="*/ 490846 w 1905000"/>
                <a:gd name="connsiteY510" fmla="*/ 1387655 h 1641475"/>
                <a:gd name="connsiteX511" fmla="*/ 489477 w 1905000"/>
                <a:gd name="connsiteY511" fmla="*/ 1386591 h 1641475"/>
                <a:gd name="connsiteX512" fmla="*/ 488109 w 1905000"/>
                <a:gd name="connsiteY512" fmla="*/ 1385299 h 1641475"/>
                <a:gd name="connsiteX513" fmla="*/ 486969 w 1905000"/>
                <a:gd name="connsiteY513" fmla="*/ 1383931 h 1641475"/>
                <a:gd name="connsiteX514" fmla="*/ 485828 w 1905000"/>
                <a:gd name="connsiteY514" fmla="*/ 1382563 h 1641475"/>
                <a:gd name="connsiteX515" fmla="*/ 484840 w 1905000"/>
                <a:gd name="connsiteY515" fmla="*/ 1381043 h 1641475"/>
                <a:gd name="connsiteX516" fmla="*/ 483928 w 1905000"/>
                <a:gd name="connsiteY516" fmla="*/ 1379523 h 1641475"/>
                <a:gd name="connsiteX517" fmla="*/ 483168 w 1905000"/>
                <a:gd name="connsiteY517" fmla="*/ 1377775 h 1641475"/>
                <a:gd name="connsiteX518" fmla="*/ 482484 w 1905000"/>
                <a:gd name="connsiteY518" fmla="*/ 1376027 h 1641475"/>
                <a:gd name="connsiteX519" fmla="*/ 481951 w 1905000"/>
                <a:gd name="connsiteY519" fmla="*/ 1374356 h 1641475"/>
                <a:gd name="connsiteX520" fmla="*/ 481495 w 1905000"/>
                <a:gd name="connsiteY520" fmla="*/ 1372532 h 1641475"/>
                <a:gd name="connsiteX521" fmla="*/ 481191 w 1905000"/>
                <a:gd name="connsiteY521" fmla="*/ 1370632 h 1641475"/>
                <a:gd name="connsiteX522" fmla="*/ 458994 w 1905000"/>
                <a:gd name="connsiteY522" fmla="*/ 1176923 h 1641475"/>
                <a:gd name="connsiteX523" fmla="*/ 298977 w 1905000"/>
                <a:gd name="connsiteY523" fmla="*/ 1259984 h 1641475"/>
                <a:gd name="connsiteX524" fmla="*/ 297609 w 1905000"/>
                <a:gd name="connsiteY524" fmla="*/ 1260668 h 1641475"/>
                <a:gd name="connsiteX525" fmla="*/ 296241 w 1905000"/>
                <a:gd name="connsiteY525" fmla="*/ 1261200 h 1641475"/>
                <a:gd name="connsiteX526" fmla="*/ 294796 w 1905000"/>
                <a:gd name="connsiteY526" fmla="*/ 1261732 h 1641475"/>
                <a:gd name="connsiteX527" fmla="*/ 293352 w 1905000"/>
                <a:gd name="connsiteY527" fmla="*/ 1262112 h 1641475"/>
                <a:gd name="connsiteX528" fmla="*/ 291908 w 1905000"/>
                <a:gd name="connsiteY528" fmla="*/ 1262492 h 1641475"/>
                <a:gd name="connsiteX529" fmla="*/ 290463 w 1905000"/>
                <a:gd name="connsiteY529" fmla="*/ 1262644 h 1641475"/>
                <a:gd name="connsiteX530" fmla="*/ 288867 w 1905000"/>
                <a:gd name="connsiteY530" fmla="*/ 1262796 h 1641475"/>
                <a:gd name="connsiteX531" fmla="*/ 287347 w 1905000"/>
                <a:gd name="connsiteY531" fmla="*/ 1262796 h 1641475"/>
                <a:gd name="connsiteX532" fmla="*/ 285370 w 1905000"/>
                <a:gd name="connsiteY532" fmla="*/ 1262720 h 1641475"/>
                <a:gd name="connsiteX533" fmla="*/ 283394 w 1905000"/>
                <a:gd name="connsiteY533" fmla="*/ 1262492 h 1641475"/>
                <a:gd name="connsiteX534" fmla="*/ 281341 w 1905000"/>
                <a:gd name="connsiteY534" fmla="*/ 1262112 h 1641475"/>
                <a:gd name="connsiteX535" fmla="*/ 279365 w 1905000"/>
                <a:gd name="connsiteY535" fmla="*/ 1261580 h 1641475"/>
                <a:gd name="connsiteX536" fmla="*/ 277464 w 1905000"/>
                <a:gd name="connsiteY536" fmla="*/ 1260820 h 1641475"/>
                <a:gd name="connsiteX537" fmla="*/ 275640 w 1905000"/>
                <a:gd name="connsiteY537" fmla="*/ 1259908 h 1641475"/>
                <a:gd name="connsiteX538" fmla="*/ 273815 w 1905000"/>
                <a:gd name="connsiteY538" fmla="*/ 1258920 h 1641475"/>
                <a:gd name="connsiteX539" fmla="*/ 272219 w 1905000"/>
                <a:gd name="connsiteY539" fmla="*/ 1257704 h 1641475"/>
                <a:gd name="connsiteX540" fmla="*/ 270851 w 1905000"/>
                <a:gd name="connsiteY540" fmla="*/ 1256564 h 1641475"/>
                <a:gd name="connsiteX541" fmla="*/ 269558 w 1905000"/>
                <a:gd name="connsiteY541" fmla="*/ 1255349 h 1641475"/>
                <a:gd name="connsiteX542" fmla="*/ 268266 w 1905000"/>
                <a:gd name="connsiteY542" fmla="*/ 1254133 h 1641475"/>
                <a:gd name="connsiteX543" fmla="*/ 267202 w 1905000"/>
                <a:gd name="connsiteY543" fmla="*/ 1252613 h 1641475"/>
                <a:gd name="connsiteX544" fmla="*/ 266290 w 1905000"/>
                <a:gd name="connsiteY544" fmla="*/ 1251169 h 1641475"/>
                <a:gd name="connsiteX545" fmla="*/ 265377 w 1905000"/>
                <a:gd name="connsiteY545" fmla="*/ 1249725 h 1641475"/>
                <a:gd name="connsiteX546" fmla="*/ 264541 w 1905000"/>
                <a:gd name="connsiteY546" fmla="*/ 1248205 h 1641475"/>
                <a:gd name="connsiteX547" fmla="*/ 263933 w 1905000"/>
                <a:gd name="connsiteY547" fmla="*/ 1246533 h 1641475"/>
                <a:gd name="connsiteX548" fmla="*/ 263401 w 1905000"/>
                <a:gd name="connsiteY548" fmla="*/ 1244937 h 1641475"/>
                <a:gd name="connsiteX549" fmla="*/ 262945 w 1905000"/>
                <a:gd name="connsiteY549" fmla="*/ 1243190 h 1641475"/>
                <a:gd name="connsiteX550" fmla="*/ 262565 w 1905000"/>
                <a:gd name="connsiteY550" fmla="*/ 1241518 h 1641475"/>
                <a:gd name="connsiteX551" fmla="*/ 262337 w 1905000"/>
                <a:gd name="connsiteY551" fmla="*/ 1239770 h 1641475"/>
                <a:gd name="connsiteX552" fmla="*/ 262261 w 1905000"/>
                <a:gd name="connsiteY552" fmla="*/ 1238022 h 1641475"/>
                <a:gd name="connsiteX553" fmla="*/ 262261 w 1905000"/>
                <a:gd name="connsiteY553" fmla="*/ 1236198 h 1641475"/>
                <a:gd name="connsiteX554" fmla="*/ 262489 w 1905000"/>
                <a:gd name="connsiteY554" fmla="*/ 1234526 h 1641475"/>
                <a:gd name="connsiteX555" fmla="*/ 262717 w 1905000"/>
                <a:gd name="connsiteY555" fmla="*/ 1232702 h 1641475"/>
                <a:gd name="connsiteX556" fmla="*/ 301334 w 1905000"/>
                <a:gd name="connsiteY556" fmla="*/ 1044693 h 1641475"/>
                <a:gd name="connsiteX557" fmla="*/ 133715 w 1905000"/>
                <a:gd name="connsiteY557" fmla="*/ 1061107 h 1641475"/>
                <a:gd name="connsiteX558" fmla="*/ 109465 w 1905000"/>
                <a:gd name="connsiteY558" fmla="*/ 1063539 h 1641475"/>
                <a:gd name="connsiteX559" fmla="*/ 107565 w 1905000"/>
                <a:gd name="connsiteY559" fmla="*/ 1063539 h 1641475"/>
                <a:gd name="connsiteX560" fmla="*/ 105741 w 1905000"/>
                <a:gd name="connsiteY560" fmla="*/ 1063311 h 1641475"/>
                <a:gd name="connsiteX561" fmla="*/ 103916 w 1905000"/>
                <a:gd name="connsiteY561" fmla="*/ 1063083 h 1641475"/>
                <a:gd name="connsiteX562" fmla="*/ 102092 w 1905000"/>
                <a:gd name="connsiteY562" fmla="*/ 1062703 h 1641475"/>
                <a:gd name="connsiteX563" fmla="*/ 100495 w 1905000"/>
                <a:gd name="connsiteY563" fmla="*/ 1062247 h 1641475"/>
                <a:gd name="connsiteX564" fmla="*/ 98823 w 1905000"/>
                <a:gd name="connsiteY564" fmla="*/ 1061715 h 1641475"/>
                <a:gd name="connsiteX565" fmla="*/ 97227 w 1905000"/>
                <a:gd name="connsiteY565" fmla="*/ 1061031 h 1641475"/>
                <a:gd name="connsiteX566" fmla="*/ 95630 w 1905000"/>
                <a:gd name="connsiteY566" fmla="*/ 1060347 h 1641475"/>
                <a:gd name="connsiteX567" fmla="*/ 94338 w 1905000"/>
                <a:gd name="connsiteY567" fmla="*/ 1059512 h 1641475"/>
                <a:gd name="connsiteX568" fmla="*/ 92818 w 1905000"/>
                <a:gd name="connsiteY568" fmla="*/ 1058524 h 1641475"/>
                <a:gd name="connsiteX569" fmla="*/ 91601 w 1905000"/>
                <a:gd name="connsiteY569" fmla="*/ 1057536 h 1641475"/>
                <a:gd name="connsiteX570" fmla="*/ 90309 w 1905000"/>
                <a:gd name="connsiteY570" fmla="*/ 1056396 h 1641475"/>
                <a:gd name="connsiteX571" fmla="*/ 89245 w 1905000"/>
                <a:gd name="connsiteY571" fmla="*/ 1055256 h 1641475"/>
                <a:gd name="connsiteX572" fmla="*/ 88104 w 1905000"/>
                <a:gd name="connsiteY572" fmla="*/ 1053888 h 1641475"/>
                <a:gd name="connsiteX573" fmla="*/ 87116 w 1905000"/>
                <a:gd name="connsiteY573" fmla="*/ 1052520 h 1641475"/>
                <a:gd name="connsiteX574" fmla="*/ 86204 w 1905000"/>
                <a:gd name="connsiteY574" fmla="*/ 1051076 h 1641475"/>
                <a:gd name="connsiteX575" fmla="*/ 85292 w 1905000"/>
                <a:gd name="connsiteY575" fmla="*/ 1049404 h 1641475"/>
                <a:gd name="connsiteX576" fmla="*/ 84608 w 1905000"/>
                <a:gd name="connsiteY576" fmla="*/ 1047808 h 1641475"/>
                <a:gd name="connsiteX577" fmla="*/ 83924 w 1905000"/>
                <a:gd name="connsiteY577" fmla="*/ 1046060 h 1641475"/>
                <a:gd name="connsiteX578" fmla="*/ 83467 w 1905000"/>
                <a:gd name="connsiteY578" fmla="*/ 1044313 h 1641475"/>
                <a:gd name="connsiteX579" fmla="*/ 83163 w 1905000"/>
                <a:gd name="connsiteY579" fmla="*/ 1042641 h 1641475"/>
                <a:gd name="connsiteX580" fmla="*/ 82935 w 1905000"/>
                <a:gd name="connsiteY580" fmla="*/ 1040893 h 1641475"/>
                <a:gd name="connsiteX581" fmla="*/ 82859 w 1905000"/>
                <a:gd name="connsiteY581" fmla="*/ 1039069 h 1641475"/>
                <a:gd name="connsiteX582" fmla="*/ 82859 w 1905000"/>
                <a:gd name="connsiteY582" fmla="*/ 1037321 h 1641475"/>
                <a:gd name="connsiteX583" fmla="*/ 83011 w 1905000"/>
                <a:gd name="connsiteY583" fmla="*/ 1035573 h 1641475"/>
                <a:gd name="connsiteX584" fmla="*/ 83315 w 1905000"/>
                <a:gd name="connsiteY584" fmla="*/ 1033825 h 1641475"/>
                <a:gd name="connsiteX585" fmla="*/ 83695 w 1905000"/>
                <a:gd name="connsiteY585" fmla="*/ 1032078 h 1641475"/>
                <a:gd name="connsiteX586" fmla="*/ 84228 w 1905000"/>
                <a:gd name="connsiteY586" fmla="*/ 1030330 h 1641475"/>
                <a:gd name="connsiteX587" fmla="*/ 84836 w 1905000"/>
                <a:gd name="connsiteY587" fmla="*/ 1028658 h 1641475"/>
                <a:gd name="connsiteX588" fmla="*/ 85596 w 1905000"/>
                <a:gd name="connsiteY588" fmla="*/ 1026986 h 1641475"/>
                <a:gd name="connsiteX589" fmla="*/ 86508 w 1905000"/>
                <a:gd name="connsiteY589" fmla="*/ 1025466 h 1641475"/>
                <a:gd name="connsiteX590" fmla="*/ 87496 w 1905000"/>
                <a:gd name="connsiteY590" fmla="*/ 1023946 h 1641475"/>
                <a:gd name="connsiteX591" fmla="*/ 199242 w 1905000"/>
                <a:gd name="connsiteY591" fmla="*/ 867930 h 1641475"/>
                <a:gd name="connsiteX592" fmla="*/ 17180 w 1905000"/>
                <a:gd name="connsiteY592" fmla="*/ 807439 h 1641475"/>
                <a:gd name="connsiteX593" fmla="*/ 15432 w 1905000"/>
                <a:gd name="connsiteY593" fmla="*/ 806831 h 1641475"/>
                <a:gd name="connsiteX594" fmla="*/ 13835 w 1905000"/>
                <a:gd name="connsiteY594" fmla="*/ 805995 h 1641475"/>
                <a:gd name="connsiteX595" fmla="*/ 12163 w 1905000"/>
                <a:gd name="connsiteY595" fmla="*/ 805159 h 1641475"/>
                <a:gd name="connsiteX596" fmla="*/ 10719 w 1905000"/>
                <a:gd name="connsiteY596" fmla="*/ 804171 h 1641475"/>
                <a:gd name="connsiteX597" fmla="*/ 9274 w 1905000"/>
                <a:gd name="connsiteY597" fmla="*/ 803107 h 1641475"/>
                <a:gd name="connsiteX598" fmla="*/ 7906 w 1905000"/>
                <a:gd name="connsiteY598" fmla="*/ 801891 h 1641475"/>
                <a:gd name="connsiteX599" fmla="*/ 6614 w 1905000"/>
                <a:gd name="connsiteY599" fmla="*/ 800599 h 1641475"/>
                <a:gd name="connsiteX600" fmla="*/ 5549 w 1905000"/>
                <a:gd name="connsiteY600" fmla="*/ 799231 h 1641475"/>
                <a:gd name="connsiteX601" fmla="*/ 4485 w 1905000"/>
                <a:gd name="connsiteY601" fmla="*/ 797863 h 1641475"/>
                <a:gd name="connsiteX602" fmla="*/ 3421 w 1905000"/>
                <a:gd name="connsiteY602" fmla="*/ 796344 h 1641475"/>
                <a:gd name="connsiteX603" fmla="*/ 2661 w 1905000"/>
                <a:gd name="connsiteY603" fmla="*/ 794824 h 1641475"/>
                <a:gd name="connsiteX604" fmla="*/ 1901 w 1905000"/>
                <a:gd name="connsiteY604" fmla="*/ 793152 h 1641475"/>
                <a:gd name="connsiteX605" fmla="*/ 1292 w 1905000"/>
                <a:gd name="connsiteY605" fmla="*/ 791556 h 1641475"/>
                <a:gd name="connsiteX606" fmla="*/ 760 w 1905000"/>
                <a:gd name="connsiteY606" fmla="*/ 789808 h 1641475"/>
                <a:gd name="connsiteX607" fmla="*/ 380 w 1905000"/>
                <a:gd name="connsiteY607" fmla="*/ 788060 h 1641475"/>
                <a:gd name="connsiteX608" fmla="*/ 76 w 1905000"/>
                <a:gd name="connsiteY608" fmla="*/ 786312 h 1641475"/>
                <a:gd name="connsiteX609" fmla="*/ 0 w 1905000"/>
                <a:gd name="connsiteY609" fmla="*/ 784336 h 1641475"/>
                <a:gd name="connsiteX610" fmla="*/ 0 w 1905000"/>
                <a:gd name="connsiteY610" fmla="*/ 782589 h 1641475"/>
                <a:gd name="connsiteX611" fmla="*/ 76 w 1905000"/>
                <a:gd name="connsiteY611" fmla="*/ 780765 h 1641475"/>
                <a:gd name="connsiteX612" fmla="*/ 380 w 1905000"/>
                <a:gd name="connsiteY612" fmla="*/ 779017 h 1641475"/>
                <a:gd name="connsiteX613" fmla="*/ 836 w 1905000"/>
                <a:gd name="connsiteY613" fmla="*/ 777269 h 1641475"/>
                <a:gd name="connsiteX614" fmla="*/ 1292 w 1905000"/>
                <a:gd name="connsiteY614" fmla="*/ 775597 h 1641475"/>
                <a:gd name="connsiteX615" fmla="*/ 1901 w 1905000"/>
                <a:gd name="connsiteY615" fmla="*/ 773849 h 1641475"/>
                <a:gd name="connsiteX616" fmla="*/ 2661 w 1905000"/>
                <a:gd name="connsiteY616" fmla="*/ 772329 h 1641475"/>
                <a:gd name="connsiteX617" fmla="*/ 3573 w 1905000"/>
                <a:gd name="connsiteY617" fmla="*/ 770733 h 1641475"/>
                <a:gd name="connsiteX618" fmla="*/ 4561 w 1905000"/>
                <a:gd name="connsiteY618" fmla="*/ 769214 h 1641475"/>
                <a:gd name="connsiteX619" fmla="*/ 5549 w 1905000"/>
                <a:gd name="connsiteY619" fmla="*/ 767770 h 1641475"/>
                <a:gd name="connsiteX620" fmla="*/ 6690 w 1905000"/>
                <a:gd name="connsiteY620" fmla="*/ 766478 h 1641475"/>
                <a:gd name="connsiteX621" fmla="*/ 7982 w 1905000"/>
                <a:gd name="connsiteY621" fmla="*/ 765186 h 1641475"/>
                <a:gd name="connsiteX622" fmla="*/ 9350 w 1905000"/>
                <a:gd name="connsiteY622" fmla="*/ 764046 h 1641475"/>
                <a:gd name="connsiteX623" fmla="*/ 10795 w 1905000"/>
                <a:gd name="connsiteY623" fmla="*/ 762906 h 1641475"/>
                <a:gd name="connsiteX624" fmla="*/ 12391 w 1905000"/>
                <a:gd name="connsiteY624" fmla="*/ 761918 h 1641475"/>
                <a:gd name="connsiteX625" fmla="*/ 177881 w 1905000"/>
                <a:gd name="connsiteY625" fmla="*/ 664874 h 1641475"/>
                <a:gd name="connsiteX626" fmla="*/ 36184 w 1905000"/>
                <a:gd name="connsiteY626" fmla="*/ 535531 h 1641475"/>
                <a:gd name="connsiteX627" fmla="*/ 34892 w 1905000"/>
                <a:gd name="connsiteY627" fmla="*/ 534315 h 1641475"/>
                <a:gd name="connsiteX628" fmla="*/ 33600 w 1905000"/>
                <a:gd name="connsiteY628" fmla="*/ 532948 h 1641475"/>
                <a:gd name="connsiteX629" fmla="*/ 32536 w 1905000"/>
                <a:gd name="connsiteY629" fmla="*/ 531504 h 1641475"/>
                <a:gd name="connsiteX630" fmla="*/ 31623 w 1905000"/>
                <a:gd name="connsiteY630" fmla="*/ 529908 h 1641475"/>
                <a:gd name="connsiteX631" fmla="*/ 30711 w 1905000"/>
                <a:gd name="connsiteY631" fmla="*/ 528388 h 1641475"/>
                <a:gd name="connsiteX632" fmla="*/ 29951 w 1905000"/>
                <a:gd name="connsiteY632" fmla="*/ 526868 h 1641475"/>
                <a:gd name="connsiteX633" fmla="*/ 29343 w 1905000"/>
                <a:gd name="connsiteY633" fmla="*/ 525120 h 1641475"/>
                <a:gd name="connsiteX634" fmla="*/ 28811 w 1905000"/>
                <a:gd name="connsiteY634" fmla="*/ 523524 h 1641475"/>
                <a:gd name="connsiteX635" fmla="*/ 28431 w 1905000"/>
                <a:gd name="connsiteY635" fmla="*/ 521776 h 1641475"/>
                <a:gd name="connsiteX636" fmla="*/ 28127 w 1905000"/>
                <a:gd name="connsiteY636" fmla="*/ 519953 h 1641475"/>
                <a:gd name="connsiteX637" fmla="*/ 28051 w 1905000"/>
                <a:gd name="connsiteY637" fmla="*/ 518205 h 1641475"/>
                <a:gd name="connsiteX638" fmla="*/ 27975 w 1905000"/>
                <a:gd name="connsiteY638" fmla="*/ 516381 h 1641475"/>
                <a:gd name="connsiteX639" fmla="*/ 28127 w 1905000"/>
                <a:gd name="connsiteY639" fmla="*/ 514557 h 1641475"/>
                <a:gd name="connsiteX640" fmla="*/ 28355 w 1905000"/>
                <a:gd name="connsiteY640" fmla="*/ 512809 h 1641475"/>
                <a:gd name="connsiteX641" fmla="*/ 28735 w 1905000"/>
                <a:gd name="connsiteY641" fmla="*/ 511061 h 1641475"/>
                <a:gd name="connsiteX642" fmla="*/ 29267 w 1905000"/>
                <a:gd name="connsiteY642" fmla="*/ 509237 h 1641475"/>
                <a:gd name="connsiteX643" fmla="*/ 29875 w 1905000"/>
                <a:gd name="connsiteY643" fmla="*/ 507489 h 1641475"/>
                <a:gd name="connsiteX644" fmla="*/ 30635 w 1905000"/>
                <a:gd name="connsiteY644" fmla="*/ 505894 h 1641475"/>
                <a:gd name="connsiteX645" fmla="*/ 31471 w 1905000"/>
                <a:gd name="connsiteY645" fmla="*/ 504298 h 1641475"/>
                <a:gd name="connsiteX646" fmla="*/ 32460 w 1905000"/>
                <a:gd name="connsiteY646" fmla="*/ 502778 h 1641475"/>
                <a:gd name="connsiteX647" fmla="*/ 33524 w 1905000"/>
                <a:gd name="connsiteY647" fmla="*/ 501334 h 1641475"/>
                <a:gd name="connsiteX648" fmla="*/ 34588 w 1905000"/>
                <a:gd name="connsiteY648" fmla="*/ 499966 h 1641475"/>
                <a:gd name="connsiteX649" fmla="*/ 35880 w 1905000"/>
                <a:gd name="connsiteY649" fmla="*/ 498674 h 1641475"/>
                <a:gd name="connsiteX650" fmla="*/ 37249 w 1905000"/>
                <a:gd name="connsiteY650" fmla="*/ 497610 h 1641475"/>
                <a:gd name="connsiteX651" fmla="*/ 38617 w 1905000"/>
                <a:gd name="connsiteY651" fmla="*/ 496546 h 1641475"/>
                <a:gd name="connsiteX652" fmla="*/ 40137 w 1905000"/>
                <a:gd name="connsiteY652" fmla="*/ 495558 h 1641475"/>
                <a:gd name="connsiteX653" fmla="*/ 41734 w 1905000"/>
                <a:gd name="connsiteY653" fmla="*/ 494646 h 1641475"/>
                <a:gd name="connsiteX654" fmla="*/ 43330 w 1905000"/>
                <a:gd name="connsiteY654" fmla="*/ 493887 h 1641475"/>
                <a:gd name="connsiteX655" fmla="*/ 45003 w 1905000"/>
                <a:gd name="connsiteY655" fmla="*/ 493279 h 1641475"/>
                <a:gd name="connsiteX656" fmla="*/ 46675 w 1905000"/>
                <a:gd name="connsiteY656" fmla="*/ 492671 h 1641475"/>
                <a:gd name="connsiteX657" fmla="*/ 48499 w 1905000"/>
                <a:gd name="connsiteY657" fmla="*/ 492367 h 1641475"/>
                <a:gd name="connsiteX658" fmla="*/ 50324 w 1905000"/>
                <a:gd name="connsiteY658" fmla="*/ 492063 h 1641475"/>
                <a:gd name="connsiteX659" fmla="*/ 240900 w 1905000"/>
                <a:gd name="connsiteY659" fmla="*/ 470632 h 1641475"/>
                <a:gd name="connsiteX660" fmla="*/ 164198 w 1905000"/>
                <a:gd name="connsiteY660" fmla="*/ 294934 h 1641475"/>
                <a:gd name="connsiteX661" fmla="*/ 163514 w 1905000"/>
                <a:gd name="connsiteY661" fmla="*/ 293186 h 1641475"/>
                <a:gd name="connsiteX662" fmla="*/ 162982 w 1905000"/>
                <a:gd name="connsiteY662" fmla="*/ 291514 h 1641475"/>
                <a:gd name="connsiteX663" fmla="*/ 162526 w 1905000"/>
                <a:gd name="connsiteY663" fmla="*/ 289766 h 1641475"/>
                <a:gd name="connsiteX664" fmla="*/ 162222 w 1905000"/>
                <a:gd name="connsiteY664" fmla="*/ 287942 h 1641475"/>
                <a:gd name="connsiteX665" fmla="*/ 162070 w 1905000"/>
                <a:gd name="connsiteY665" fmla="*/ 286194 h 1641475"/>
                <a:gd name="connsiteX666" fmla="*/ 162070 w 1905000"/>
                <a:gd name="connsiteY666" fmla="*/ 284370 h 1641475"/>
                <a:gd name="connsiteX667" fmla="*/ 162146 w 1905000"/>
                <a:gd name="connsiteY667" fmla="*/ 282699 h 1641475"/>
                <a:gd name="connsiteX668" fmla="*/ 162374 w 1905000"/>
                <a:gd name="connsiteY668" fmla="*/ 280875 h 1641475"/>
                <a:gd name="connsiteX669" fmla="*/ 162678 w 1905000"/>
                <a:gd name="connsiteY669" fmla="*/ 279127 h 1641475"/>
                <a:gd name="connsiteX670" fmla="*/ 163134 w 1905000"/>
                <a:gd name="connsiteY670" fmla="*/ 277379 h 1641475"/>
                <a:gd name="connsiteX671" fmla="*/ 163818 w 1905000"/>
                <a:gd name="connsiteY671" fmla="*/ 275783 h 1641475"/>
                <a:gd name="connsiteX672" fmla="*/ 164502 w 1905000"/>
                <a:gd name="connsiteY672" fmla="*/ 274111 h 1641475"/>
                <a:gd name="connsiteX673" fmla="*/ 165338 w 1905000"/>
                <a:gd name="connsiteY673" fmla="*/ 272515 h 1641475"/>
                <a:gd name="connsiteX674" fmla="*/ 166251 w 1905000"/>
                <a:gd name="connsiteY674" fmla="*/ 270996 h 1641475"/>
                <a:gd name="connsiteX675" fmla="*/ 167315 w 1905000"/>
                <a:gd name="connsiteY675" fmla="*/ 269476 h 1641475"/>
                <a:gd name="connsiteX676" fmla="*/ 168531 w 1905000"/>
                <a:gd name="connsiteY676" fmla="*/ 268032 h 1641475"/>
                <a:gd name="connsiteX677" fmla="*/ 169443 w 1905000"/>
                <a:gd name="connsiteY677" fmla="*/ 267120 h 1641475"/>
                <a:gd name="connsiteX678" fmla="*/ 170431 w 1905000"/>
                <a:gd name="connsiteY678" fmla="*/ 266208 h 1641475"/>
                <a:gd name="connsiteX679" fmla="*/ 171420 w 1905000"/>
                <a:gd name="connsiteY679" fmla="*/ 265296 h 1641475"/>
                <a:gd name="connsiteX680" fmla="*/ 172408 w 1905000"/>
                <a:gd name="connsiteY680" fmla="*/ 264612 h 1641475"/>
                <a:gd name="connsiteX681" fmla="*/ 173548 w 1905000"/>
                <a:gd name="connsiteY681" fmla="*/ 263776 h 1641475"/>
                <a:gd name="connsiteX682" fmla="*/ 174612 w 1905000"/>
                <a:gd name="connsiteY682" fmla="*/ 263168 h 1641475"/>
                <a:gd name="connsiteX683" fmla="*/ 175829 w 1905000"/>
                <a:gd name="connsiteY683" fmla="*/ 262484 h 1641475"/>
                <a:gd name="connsiteX684" fmla="*/ 176969 w 1905000"/>
                <a:gd name="connsiteY684" fmla="*/ 261952 h 1641475"/>
                <a:gd name="connsiteX685" fmla="*/ 178185 w 1905000"/>
                <a:gd name="connsiteY685" fmla="*/ 261420 h 1641475"/>
                <a:gd name="connsiteX686" fmla="*/ 179402 w 1905000"/>
                <a:gd name="connsiteY686" fmla="*/ 260964 h 1641475"/>
                <a:gd name="connsiteX687" fmla="*/ 180694 w 1905000"/>
                <a:gd name="connsiteY687" fmla="*/ 260584 h 1641475"/>
                <a:gd name="connsiteX688" fmla="*/ 181986 w 1905000"/>
                <a:gd name="connsiteY688" fmla="*/ 260356 h 1641475"/>
                <a:gd name="connsiteX689" fmla="*/ 183278 w 1905000"/>
                <a:gd name="connsiteY689" fmla="*/ 260052 h 1641475"/>
                <a:gd name="connsiteX690" fmla="*/ 184571 w 1905000"/>
                <a:gd name="connsiteY690" fmla="*/ 259900 h 1641475"/>
                <a:gd name="connsiteX691" fmla="*/ 185863 w 1905000"/>
                <a:gd name="connsiteY691" fmla="*/ 259824 h 1641475"/>
                <a:gd name="connsiteX692" fmla="*/ 187231 w 1905000"/>
                <a:gd name="connsiteY692" fmla="*/ 259824 h 1641475"/>
                <a:gd name="connsiteX693" fmla="*/ 189132 w 1905000"/>
                <a:gd name="connsiteY693" fmla="*/ 259900 h 1641475"/>
                <a:gd name="connsiteX694" fmla="*/ 190956 w 1905000"/>
                <a:gd name="connsiteY694" fmla="*/ 260052 h 1641475"/>
                <a:gd name="connsiteX695" fmla="*/ 192857 w 1905000"/>
                <a:gd name="connsiteY695" fmla="*/ 260432 h 1641475"/>
                <a:gd name="connsiteX696" fmla="*/ 194681 w 1905000"/>
                <a:gd name="connsiteY696" fmla="*/ 260964 h 1641475"/>
                <a:gd name="connsiteX697" fmla="*/ 377731 w 1905000"/>
                <a:gd name="connsiteY697" fmla="*/ 318872 h 1641475"/>
                <a:gd name="connsiteX698" fmla="*/ 379024 w 1905000"/>
                <a:gd name="connsiteY698" fmla="*/ 127214 h 1641475"/>
                <a:gd name="connsiteX699" fmla="*/ 379100 w 1905000"/>
                <a:gd name="connsiteY699" fmla="*/ 125391 h 1641475"/>
                <a:gd name="connsiteX700" fmla="*/ 379328 w 1905000"/>
                <a:gd name="connsiteY700" fmla="*/ 123567 h 1641475"/>
                <a:gd name="connsiteX701" fmla="*/ 379632 w 1905000"/>
                <a:gd name="connsiteY701" fmla="*/ 121743 h 1641475"/>
                <a:gd name="connsiteX702" fmla="*/ 380088 w 1905000"/>
                <a:gd name="connsiteY702" fmla="*/ 120071 h 1641475"/>
                <a:gd name="connsiteX703" fmla="*/ 380620 w 1905000"/>
                <a:gd name="connsiteY703" fmla="*/ 118323 h 1641475"/>
                <a:gd name="connsiteX704" fmla="*/ 381380 w 1905000"/>
                <a:gd name="connsiteY704" fmla="*/ 116651 h 1641475"/>
                <a:gd name="connsiteX705" fmla="*/ 382216 w 1905000"/>
                <a:gd name="connsiteY705" fmla="*/ 115131 h 1641475"/>
                <a:gd name="connsiteX706" fmla="*/ 383129 w 1905000"/>
                <a:gd name="connsiteY706" fmla="*/ 113611 h 1641475"/>
                <a:gd name="connsiteX707" fmla="*/ 384117 w 1905000"/>
                <a:gd name="connsiteY707" fmla="*/ 112168 h 1641475"/>
                <a:gd name="connsiteX708" fmla="*/ 385257 w 1905000"/>
                <a:gd name="connsiteY708" fmla="*/ 110800 h 1641475"/>
                <a:gd name="connsiteX709" fmla="*/ 386473 w 1905000"/>
                <a:gd name="connsiteY709" fmla="*/ 109432 h 1641475"/>
                <a:gd name="connsiteX710" fmla="*/ 387842 w 1905000"/>
                <a:gd name="connsiteY710" fmla="*/ 108216 h 1641475"/>
                <a:gd name="connsiteX711" fmla="*/ 389210 w 1905000"/>
                <a:gd name="connsiteY711" fmla="*/ 107152 h 1641475"/>
                <a:gd name="connsiteX712" fmla="*/ 390730 w 1905000"/>
                <a:gd name="connsiteY712" fmla="*/ 106088 h 1641475"/>
                <a:gd name="connsiteX713" fmla="*/ 392251 w 1905000"/>
                <a:gd name="connsiteY713" fmla="*/ 105176 h 1641475"/>
                <a:gd name="connsiteX714" fmla="*/ 393923 w 1905000"/>
                <a:gd name="connsiteY714" fmla="*/ 104340 h 1641475"/>
                <a:gd name="connsiteX715" fmla="*/ 395215 w 1905000"/>
                <a:gd name="connsiteY715" fmla="*/ 103884 h 1641475"/>
                <a:gd name="connsiteX716" fmla="*/ 396432 w 1905000"/>
                <a:gd name="connsiteY716" fmla="*/ 103428 h 1641475"/>
                <a:gd name="connsiteX717" fmla="*/ 397648 w 1905000"/>
                <a:gd name="connsiteY717" fmla="*/ 103048 h 1641475"/>
                <a:gd name="connsiteX718" fmla="*/ 399016 w 1905000"/>
                <a:gd name="connsiteY718" fmla="*/ 102820 h 1641475"/>
                <a:gd name="connsiteX719" fmla="*/ 400309 w 1905000"/>
                <a:gd name="connsiteY719" fmla="*/ 102516 h 1641475"/>
                <a:gd name="connsiteX720" fmla="*/ 401525 w 1905000"/>
                <a:gd name="connsiteY720" fmla="*/ 102440 h 1641475"/>
                <a:gd name="connsiteX721" fmla="*/ 402817 w 1905000"/>
                <a:gd name="connsiteY721" fmla="*/ 102212 h 1641475"/>
                <a:gd name="connsiteX722" fmla="*/ 404109 w 1905000"/>
                <a:gd name="connsiteY722" fmla="*/ 102212 h 1641475"/>
                <a:gd name="connsiteX723" fmla="*/ 406466 w 1905000"/>
                <a:gd name="connsiteY723" fmla="*/ 102364 h 1641475"/>
                <a:gd name="connsiteX724" fmla="*/ 408747 w 1905000"/>
                <a:gd name="connsiteY724" fmla="*/ 102668 h 1641475"/>
                <a:gd name="connsiteX725" fmla="*/ 410875 w 1905000"/>
                <a:gd name="connsiteY725" fmla="*/ 103124 h 1641475"/>
                <a:gd name="connsiteX726" fmla="*/ 413080 w 1905000"/>
                <a:gd name="connsiteY726" fmla="*/ 103884 h 1641475"/>
                <a:gd name="connsiteX727" fmla="*/ 415208 w 1905000"/>
                <a:gd name="connsiteY727" fmla="*/ 104796 h 1641475"/>
                <a:gd name="connsiteX728" fmla="*/ 417108 w 1905000"/>
                <a:gd name="connsiteY728" fmla="*/ 105860 h 1641475"/>
                <a:gd name="connsiteX729" fmla="*/ 419009 w 1905000"/>
                <a:gd name="connsiteY729" fmla="*/ 107152 h 1641475"/>
                <a:gd name="connsiteX730" fmla="*/ 420833 w 1905000"/>
                <a:gd name="connsiteY730" fmla="*/ 108520 h 1641475"/>
                <a:gd name="connsiteX731" fmla="*/ 564278 w 1905000"/>
                <a:gd name="connsiteY731" fmla="*/ 235886 h 1641475"/>
                <a:gd name="connsiteX732" fmla="*/ 643565 w 1905000"/>
                <a:gd name="connsiteY732" fmla="*/ 61175 h 1641475"/>
                <a:gd name="connsiteX733" fmla="*/ 644401 w 1905000"/>
                <a:gd name="connsiteY733" fmla="*/ 59580 h 1641475"/>
                <a:gd name="connsiteX734" fmla="*/ 645313 w 1905000"/>
                <a:gd name="connsiteY734" fmla="*/ 58136 h 1641475"/>
                <a:gd name="connsiteX735" fmla="*/ 646301 w 1905000"/>
                <a:gd name="connsiteY735" fmla="*/ 56540 h 1641475"/>
                <a:gd name="connsiteX736" fmla="*/ 647366 w 1905000"/>
                <a:gd name="connsiteY736" fmla="*/ 55172 h 1641475"/>
                <a:gd name="connsiteX737" fmla="*/ 648506 w 1905000"/>
                <a:gd name="connsiteY737" fmla="*/ 53956 h 1641475"/>
                <a:gd name="connsiteX738" fmla="*/ 649722 w 1905000"/>
                <a:gd name="connsiteY738" fmla="*/ 52740 h 1641475"/>
                <a:gd name="connsiteX739" fmla="*/ 651091 w 1905000"/>
                <a:gd name="connsiteY739" fmla="*/ 51676 h 1641475"/>
                <a:gd name="connsiteX740" fmla="*/ 652459 w 1905000"/>
                <a:gd name="connsiteY740" fmla="*/ 50688 h 1641475"/>
                <a:gd name="connsiteX741" fmla="*/ 654055 w 1905000"/>
                <a:gd name="connsiteY741" fmla="*/ 49776 h 1641475"/>
                <a:gd name="connsiteX742" fmla="*/ 655500 w 1905000"/>
                <a:gd name="connsiteY742" fmla="*/ 48940 h 1641475"/>
                <a:gd name="connsiteX743" fmla="*/ 657096 w 1905000"/>
                <a:gd name="connsiteY743" fmla="*/ 48180 h 1641475"/>
                <a:gd name="connsiteX744" fmla="*/ 658768 w 1905000"/>
                <a:gd name="connsiteY744" fmla="*/ 47648 h 1641475"/>
                <a:gd name="connsiteX745" fmla="*/ 660365 w 1905000"/>
                <a:gd name="connsiteY745" fmla="*/ 47193 h 1641475"/>
                <a:gd name="connsiteX746" fmla="*/ 662113 w 1905000"/>
                <a:gd name="connsiteY746" fmla="*/ 46889 h 1641475"/>
                <a:gd name="connsiteX747" fmla="*/ 663938 w 1905000"/>
                <a:gd name="connsiteY747" fmla="*/ 46585 h 1641475"/>
                <a:gd name="connsiteX748" fmla="*/ 665762 w 1905000"/>
                <a:gd name="connsiteY748" fmla="*/ 46509 h 1641475"/>
                <a:gd name="connsiteX749" fmla="*/ 667206 w 1905000"/>
                <a:gd name="connsiteY749" fmla="*/ 46509 h 1641475"/>
                <a:gd name="connsiteX750" fmla="*/ 668727 w 1905000"/>
                <a:gd name="connsiteY750" fmla="*/ 46661 h 1641475"/>
                <a:gd name="connsiteX751" fmla="*/ 670247 w 1905000"/>
                <a:gd name="connsiteY751" fmla="*/ 46965 h 1641475"/>
                <a:gd name="connsiteX752" fmla="*/ 671919 w 1905000"/>
                <a:gd name="connsiteY752" fmla="*/ 47345 h 1641475"/>
                <a:gd name="connsiteX753" fmla="*/ 673440 w 1905000"/>
                <a:gd name="connsiteY753" fmla="*/ 47800 h 1641475"/>
                <a:gd name="connsiteX754" fmla="*/ 675112 w 1905000"/>
                <a:gd name="connsiteY754" fmla="*/ 48332 h 1641475"/>
                <a:gd name="connsiteX755" fmla="*/ 676709 w 1905000"/>
                <a:gd name="connsiteY755" fmla="*/ 48940 h 1641475"/>
                <a:gd name="connsiteX756" fmla="*/ 678305 w 1905000"/>
                <a:gd name="connsiteY756" fmla="*/ 49776 h 1641475"/>
                <a:gd name="connsiteX757" fmla="*/ 679825 w 1905000"/>
                <a:gd name="connsiteY757" fmla="*/ 50612 h 1641475"/>
                <a:gd name="connsiteX758" fmla="*/ 681346 w 1905000"/>
                <a:gd name="connsiteY758" fmla="*/ 51600 h 1641475"/>
                <a:gd name="connsiteX759" fmla="*/ 682790 w 1905000"/>
                <a:gd name="connsiteY759" fmla="*/ 52664 h 1641475"/>
                <a:gd name="connsiteX760" fmla="*/ 684158 w 1905000"/>
                <a:gd name="connsiteY760" fmla="*/ 53956 h 1641475"/>
                <a:gd name="connsiteX761" fmla="*/ 685451 w 1905000"/>
                <a:gd name="connsiteY761" fmla="*/ 55172 h 1641475"/>
                <a:gd name="connsiteX762" fmla="*/ 686667 w 1905000"/>
                <a:gd name="connsiteY762" fmla="*/ 56692 h 1641475"/>
                <a:gd name="connsiteX763" fmla="*/ 687731 w 1905000"/>
                <a:gd name="connsiteY763" fmla="*/ 58212 h 1641475"/>
                <a:gd name="connsiteX764" fmla="*/ 688719 w 1905000"/>
                <a:gd name="connsiteY764" fmla="*/ 59960 h 1641475"/>
                <a:gd name="connsiteX765" fmla="*/ 768842 w 1905000"/>
                <a:gd name="connsiteY765" fmla="*/ 213088 h 1641475"/>
                <a:gd name="connsiteX766" fmla="*/ 847140 w 1905000"/>
                <a:gd name="connsiteY766" fmla="*/ 15807 h 1641475"/>
                <a:gd name="connsiteX767" fmla="*/ 847976 w 1905000"/>
                <a:gd name="connsiteY767" fmla="*/ 14059 h 1641475"/>
                <a:gd name="connsiteX768" fmla="*/ 848888 w 1905000"/>
                <a:gd name="connsiteY768" fmla="*/ 12387 h 1641475"/>
                <a:gd name="connsiteX769" fmla="*/ 849877 w 1905000"/>
                <a:gd name="connsiteY769" fmla="*/ 10791 h 1641475"/>
                <a:gd name="connsiteX770" fmla="*/ 850941 w 1905000"/>
                <a:gd name="connsiteY770" fmla="*/ 9271 h 1641475"/>
                <a:gd name="connsiteX771" fmla="*/ 852157 w 1905000"/>
                <a:gd name="connsiteY771" fmla="*/ 7904 h 1641475"/>
                <a:gd name="connsiteX772" fmla="*/ 853449 w 1905000"/>
                <a:gd name="connsiteY772" fmla="*/ 6612 h 1641475"/>
                <a:gd name="connsiteX773" fmla="*/ 854894 w 1905000"/>
                <a:gd name="connsiteY773" fmla="*/ 5472 h 1641475"/>
                <a:gd name="connsiteX774" fmla="*/ 856338 w 1905000"/>
                <a:gd name="connsiteY774" fmla="*/ 4332 h 1641475"/>
                <a:gd name="connsiteX775" fmla="*/ 857858 w 1905000"/>
                <a:gd name="connsiteY775" fmla="*/ 3344 h 1641475"/>
                <a:gd name="connsiteX776" fmla="*/ 859531 w 1905000"/>
                <a:gd name="connsiteY776" fmla="*/ 2432 h 1641475"/>
                <a:gd name="connsiteX777" fmla="*/ 861127 w 1905000"/>
                <a:gd name="connsiteY777" fmla="*/ 1748 h 1641475"/>
                <a:gd name="connsiteX778" fmla="*/ 862876 w 1905000"/>
                <a:gd name="connsiteY778" fmla="*/ 1064 h 1641475"/>
                <a:gd name="connsiteX779" fmla="*/ 864624 w 1905000"/>
                <a:gd name="connsiteY779" fmla="*/ 608 h 1641475"/>
                <a:gd name="connsiteX780" fmla="*/ 866524 w 1905000"/>
                <a:gd name="connsiteY780" fmla="*/ 304 h 1641475"/>
                <a:gd name="connsiteX781" fmla="*/ 868349 w 1905000"/>
                <a:gd name="connsiteY781" fmla="*/ 76 h 164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</a:cxnLst>
              <a:rect l="l" t="t" r="r" b="b"/>
              <a:pathLst>
                <a:path w="1905000" h="1641475">
                  <a:moveTo>
                    <a:pt x="870249" y="0"/>
                  </a:moveTo>
                  <a:lnTo>
                    <a:pt x="872150" y="0"/>
                  </a:lnTo>
                  <a:lnTo>
                    <a:pt x="874050" y="304"/>
                  </a:lnTo>
                  <a:lnTo>
                    <a:pt x="875875" y="532"/>
                  </a:lnTo>
                  <a:lnTo>
                    <a:pt x="877699" y="988"/>
                  </a:lnTo>
                  <a:lnTo>
                    <a:pt x="879447" y="1672"/>
                  </a:lnTo>
                  <a:lnTo>
                    <a:pt x="881120" y="2356"/>
                  </a:lnTo>
                  <a:lnTo>
                    <a:pt x="882792" y="3192"/>
                  </a:lnTo>
                  <a:lnTo>
                    <a:pt x="884312" y="4104"/>
                  </a:lnTo>
                  <a:lnTo>
                    <a:pt x="885833" y="5168"/>
                  </a:lnTo>
                  <a:lnTo>
                    <a:pt x="887201" y="6232"/>
                  </a:lnTo>
                  <a:lnTo>
                    <a:pt x="888569" y="7524"/>
                  </a:lnTo>
                  <a:lnTo>
                    <a:pt x="889786" y="8891"/>
                  </a:lnTo>
                  <a:lnTo>
                    <a:pt x="890926" y="10335"/>
                  </a:lnTo>
                  <a:lnTo>
                    <a:pt x="891914" y="11931"/>
                  </a:lnTo>
                  <a:lnTo>
                    <a:pt x="892826" y="13527"/>
                  </a:lnTo>
                  <a:lnTo>
                    <a:pt x="893663" y="15199"/>
                  </a:lnTo>
                  <a:lnTo>
                    <a:pt x="975077" y="205944"/>
                  </a:lnTo>
                  <a:lnTo>
                    <a:pt x="1085151" y="22190"/>
                  </a:lnTo>
                  <a:lnTo>
                    <a:pt x="1086063" y="20823"/>
                  </a:lnTo>
                  <a:lnTo>
                    <a:pt x="1087127" y="19531"/>
                  </a:lnTo>
                  <a:lnTo>
                    <a:pt x="1088192" y="18239"/>
                  </a:lnTo>
                  <a:lnTo>
                    <a:pt x="1089256" y="17099"/>
                  </a:lnTo>
                  <a:lnTo>
                    <a:pt x="1090472" y="15959"/>
                  </a:lnTo>
                  <a:lnTo>
                    <a:pt x="1091688" y="14971"/>
                  </a:lnTo>
                  <a:lnTo>
                    <a:pt x="1092981" y="14059"/>
                  </a:lnTo>
                  <a:lnTo>
                    <a:pt x="1094349" y="13223"/>
                  </a:lnTo>
                  <a:lnTo>
                    <a:pt x="1095793" y="12539"/>
                  </a:lnTo>
                  <a:lnTo>
                    <a:pt x="1097238" y="11779"/>
                  </a:lnTo>
                  <a:lnTo>
                    <a:pt x="1098758" y="11247"/>
                  </a:lnTo>
                  <a:lnTo>
                    <a:pt x="1100278" y="10791"/>
                  </a:lnTo>
                  <a:lnTo>
                    <a:pt x="1101799" y="10411"/>
                  </a:lnTo>
                  <a:lnTo>
                    <a:pt x="1103471" y="10183"/>
                  </a:lnTo>
                  <a:lnTo>
                    <a:pt x="1104991" y="9955"/>
                  </a:lnTo>
                  <a:lnTo>
                    <a:pt x="1106588" y="9955"/>
                  </a:lnTo>
                  <a:lnTo>
                    <a:pt x="1108716" y="10107"/>
                  </a:lnTo>
                  <a:lnTo>
                    <a:pt x="1110693" y="10335"/>
                  </a:lnTo>
                  <a:lnTo>
                    <a:pt x="1112441" y="10639"/>
                  </a:lnTo>
                  <a:lnTo>
                    <a:pt x="1114190" y="11095"/>
                  </a:lnTo>
                  <a:lnTo>
                    <a:pt x="1115862" y="11627"/>
                  </a:lnTo>
                  <a:lnTo>
                    <a:pt x="1117534" y="12235"/>
                  </a:lnTo>
                  <a:lnTo>
                    <a:pt x="1119055" y="13071"/>
                  </a:lnTo>
                  <a:lnTo>
                    <a:pt x="1120499" y="13983"/>
                  </a:lnTo>
                  <a:lnTo>
                    <a:pt x="1121943" y="15047"/>
                  </a:lnTo>
                  <a:lnTo>
                    <a:pt x="1123312" y="16187"/>
                  </a:lnTo>
                  <a:lnTo>
                    <a:pt x="1124680" y="17403"/>
                  </a:lnTo>
                  <a:lnTo>
                    <a:pt x="1125896" y="18695"/>
                  </a:lnTo>
                  <a:lnTo>
                    <a:pt x="1126960" y="20139"/>
                  </a:lnTo>
                  <a:lnTo>
                    <a:pt x="1127949" y="21582"/>
                  </a:lnTo>
                  <a:lnTo>
                    <a:pt x="1128861" y="23178"/>
                  </a:lnTo>
                  <a:lnTo>
                    <a:pt x="1129697" y="24774"/>
                  </a:lnTo>
                  <a:lnTo>
                    <a:pt x="1130457" y="26522"/>
                  </a:lnTo>
                  <a:lnTo>
                    <a:pt x="1130989" y="28346"/>
                  </a:lnTo>
                  <a:lnTo>
                    <a:pt x="1175232" y="186870"/>
                  </a:lnTo>
                  <a:lnTo>
                    <a:pt x="1283937" y="63759"/>
                  </a:lnTo>
                  <a:lnTo>
                    <a:pt x="1284849" y="62771"/>
                  </a:lnTo>
                  <a:lnTo>
                    <a:pt x="1285761" y="61859"/>
                  </a:lnTo>
                  <a:lnTo>
                    <a:pt x="1286901" y="60947"/>
                  </a:lnTo>
                  <a:lnTo>
                    <a:pt x="1287890" y="60112"/>
                  </a:lnTo>
                  <a:lnTo>
                    <a:pt x="1288954" y="59352"/>
                  </a:lnTo>
                  <a:lnTo>
                    <a:pt x="1290170" y="58668"/>
                  </a:lnTo>
                  <a:lnTo>
                    <a:pt x="1291234" y="58060"/>
                  </a:lnTo>
                  <a:lnTo>
                    <a:pt x="1292375" y="57376"/>
                  </a:lnTo>
                  <a:lnTo>
                    <a:pt x="1293667" y="56920"/>
                  </a:lnTo>
                  <a:lnTo>
                    <a:pt x="1294959" y="56464"/>
                  </a:lnTo>
                  <a:lnTo>
                    <a:pt x="1296252" y="56084"/>
                  </a:lnTo>
                  <a:lnTo>
                    <a:pt x="1297468" y="55780"/>
                  </a:lnTo>
                  <a:lnTo>
                    <a:pt x="1298760" y="55476"/>
                  </a:lnTo>
                  <a:lnTo>
                    <a:pt x="1300128" y="55324"/>
                  </a:lnTo>
                  <a:lnTo>
                    <a:pt x="1301497" y="55172"/>
                  </a:lnTo>
                  <a:lnTo>
                    <a:pt x="1302865" y="55172"/>
                  </a:lnTo>
                  <a:lnTo>
                    <a:pt x="1304690" y="55324"/>
                  </a:lnTo>
                  <a:lnTo>
                    <a:pt x="1306514" y="55476"/>
                  </a:lnTo>
                  <a:lnTo>
                    <a:pt x="1308338" y="55856"/>
                  </a:lnTo>
                  <a:lnTo>
                    <a:pt x="1310011" y="56312"/>
                  </a:lnTo>
                  <a:lnTo>
                    <a:pt x="1311759" y="56844"/>
                  </a:lnTo>
                  <a:lnTo>
                    <a:pt x="1313432" y="57604"/>
                  </a:lnTo>
                  <a:lnTo>
                    <a:pt x="1315028" y="58364"/>
                  </a:lnTo>
                  <a:lnTo>
                    <a:pt x="1316548" y="59276"/>
                  </a:lnTo>
                  <a:lnTo>
                    <a:pt x="1317993" y="60264"/>
                  </a:lnTo>
                  <a:lnTo>
                    <a:pt x="1319361" y="61403"/>
                  </a:lnTo>
                  <a:lnTo>
                    <a:pt x="1320653" y="62619"/>
                  </a:lnTo>
                  <a:lnTo>
                    <a:pt x="1321870" y="63911"/>
                  </a:lnTo>
                  <a:lnTo>
                    <a:pt x="1322934" y="65279"/>
                  </a:lnTo>
                  <a:lnTo>
                    <a:pt x="1323922" y="66723"/>
                  </a:lnTo>
                  <a:lnTo>
                    <a:pt x="1324834" y="68319"/>
                  </a:lnTo>
                  <a:lnTo>
                    <a:pt x="1325670" y="69839"/>
                  </a:lnTo>
                  <a:lnTo>
                    <a:pt x="1326279" y="71435"/>
                  </a:lnTo>
                  <a:lnTo>
                    <a:pt x="1326963" y="73183"/>
                  </a:lnTo>
                  <a:lnTo>
                    <a:pt x="1327419" y="74930"/>
                  </a:lnTo>
                  <a:lnTo>
                    <a:pt x="1327647" y="76602"/>
                  </a:lnTo>
                  <a:lnTo>
                    <a:pt x="1349920" y="227527"/>
                  </a:lnTo>
                  <a:lnTo>
                    <a:pt x="1484091" y="108520"/>
                  </a:lnTo>
                  <a:lnTo>
                    <a:pt x="1485915" y="107152"/>
                  </a:lnTo>
                  <a:lnTo>
                    <a:pt x="1487740" y="105860"/>
                  </a:lnTo>
                  <a:lnTo>
                    <a:pt x="1489716" y="104796"/>
                  </a:lnTo>
                  <a:lnTo>
                    <a:pt x="1491845" y="103884"/>
                  </a:lnTo>
                  <a:lnTo>
                    <a:pt x="1493973" y="103124"/>
                  </a:lnTo>
                  <a:lnTo>
                    <a:pt x="1496178" y="102668"/>
                  </a:lnTo>
                  <a:lnTo>
                    <a:pt x="1498458" y="102364"/>
                  </a:lnTo>
                  <a:lnTo>
                    <a:pt x="1500815" y="102212"/>
                  </a:lnTo>
                  <a:lnTo>
                    <a:pt x="1502107" y="102212"/>
                  </a:lnTo>
                  <a:lnTo>
                    <a:pt x="1503323" y="102440"/>
                  </a:lnTo>
                  <a:lnTo>
                    <a:pt x="1504692" y="102516"/>
                  </a:lnTo>
                  <a:lnTo>
                    <a:pt x="1505984" y="102820"/>
                  </a:lnTo>
                  <a:lnTo>
                    <a:pt x="1507200" y="103048"/>
                  </a:lnTo>
                  <a:lnTo>
                    <a:pt x="1508417" y="103428"/>
                  </a:lnTo>
                  <a:lnTo>
                    <a:pt x="1509709" y="103884"/>
                  </a:lnTo>
                  <a:lnTo>
                    <a:pt x="1510925" y="104340"/>
                  </a:lnTo>
                  <a:lnTo>
                    <a:pt x="1512522" y="105176"/>
                  </a:lnTo>
                  <a:lnTo>
                    <a:pt x="1514194" y="106088"/>
                  </a:lnTo>
                  <a:lnTo>
                    <a:pt x="1515714" y="107076"/>
                  </a:lnTo>
                  <a:lnTo>
                    <a:pt x="1517083" y="108216"/>
                  </a:lnTo>
                  <a:lnTo>
                    <a:pt x="1518451" y="109432"/>
                  </a:lnTo>
                  <a:lnTo>
                    <a:pt x="1519591" y="110800"/>
                  </a:lnTo>
                  <a:lnTo>
                    <a:pt x="1520807" y="112168"/>
                  </a:lnTo>
                  <a:lnTo>
                    <a:pt x="1521796" y="113611"/>
                  </a:lnTo>
                  <a:lnTo>
                    <a:pt x="1522708" y="115131"/>
                  </a:lnTo>
                  <a:lnTo>
                    <a:pt x="1523544" y="116651"/>
                  </a:lnTo>
                  <a:lnTo>
                    <a:pt x="1524228" y="118323"/>
                  </a:lnTo>
                  <a:lnTo>
                    <a:pt x="1524912" y="120071"/>
                  </a:lnTo>
                  <a:lnTo>
                    <a:pt x="1525369" y="121743"/>
                  </a:lnTo>
                  <a:lnTo>
                    <a:pt x="1525597" y="123567"/>
                  </a:lnTo>
                  <a:lnTo>
                    <a:pt x="1525901" y="125391"/>
                  </a:lnTo>
                  <a:lnTo>
                    <a:pt x="1525977" y="127214"/>
                  </a:lnTo>
                  <a:lnTo>
                    <a:pt x="1527269" y="318872"/>
                  </a:lnTo>
                  <a:lnTo>
                    <a:pt x="1710167" y="260964"/>
                  </a:lnTo>
                  <a:lnTo>
                    <a:pt x="1711916" y="260432"/>
                  </a:lnTo>
                  <a:lnTo>
                    <a:pt x="1713892" y="260052"/>
                  </a:lnTo>
                  <a:lnTo>
                    <a:pt x="1715792" y="259824"/>
                  </a:lnTo>
                  <a:lnTo>
                    <a:pt x="1717769" y="259824"/>
                  </a:lnTo>
                  <a:lnTo>
                    <a:pt x="1719061" y="259824"/>
                  </a:lnTo>
                  <a:lnTo>
                    <a:pt x="1720430" y="259900"/>
                  </a:lnTo>
                  <a:lnTo>
                    <a:pt x="1721646" y="260052"/>
                  </a:lnTo>
                  <a:lnTo>
                    <a:pt x="1722938" y="260356"/>
                  </a:lnTo>
                  <a:lnTo>
                    <a:pt x="1724306" y="260584"/>
                  </a:lnTo>
                  <a:lnTo>
                    <a:pt x="1725447" y="260964"/>
                  </a:lnTo>
                  <a:lnTo>
                    <a:pt x="1726739" y="261420"/>
                  </a:lnTo>
                  <a:lnTo>
                    <a:pt x="1727955" y="261952"/>
                  </a:lnTo>
                  <a:lnTo>
                    <a:pt x="1729096" y="262484"/>
                  </a:lnTo>
                  <a:lnTo>
                    <a:pt x="1730312" y="263168"/>
                  </a:lnTo>
                  <a:lnTo>
                    <a:pt x="1731376" y="263776"/>
                  </a:lnTo>
                  <a:lnTo>
                    <a:pt x="1732516" y="264536"/>
                  </a:lnTo>
                  <a:lnTo>
                    <a:pt x="1733581" y="265296"/>
                  </a:lnTo>
                  <a:lnTo>
                    <a:pt x="1734569" y="266208"/>
                  </a:lnTo>
                  <a:lnTo>
                    <a:pt x="1735481" y="267120"/>
                  </a:lnTo>
                  <a:lnTo>
                    <a:pt x="1736393" y="268032"/>
                  </a:lnTo>
                  <a:lnTo>
                    <a:pt x="1737534" y="269476"/>
                  </a:lnTo>
                  <a:lnTo>
                    <a:pt x="1738674" y="270996"/>
                  </a:lnTo>
                  <a:lnTo>
                    <a:pt x="1739662" y="272515"/>
                  </a:lnTo>
                  <a:lnTo>
                    <a:pt x="1740498" y="274111"/>
                  </a:lnTo>
                  <a:lnTo>
                    <a:pt x="1741106" y="275783"/>
                  </a:lnTo>
                  <a:lnTo>
                    <a:pt x="1741714" y="277379"/>
                  </a:lnTo>
                  <a:lnTo>
                    <a:pt x="1742171" y="279127"/>
                  </a:lnTo>
                  <a:lnTo>
                    <a:pt x="1742551" y="280875"/>
                  </a:lnTo>
                  <a:lnTo>
                    <a:pt x="1742779" y="282699"/>
                  </a:lnTo>
                  <a:lnTo>
                    <a:pt x="1742855" y="284370"/>
                  </a:lnTo>
                  <a:lnTo>
                    <a:pt x="1742855" y="286194"/>
                  </a:lnTo>
                  <a:lnTo>
                    <a:pt x="1742627" y="287942"/>
                  </a:lnTo>
                  <a:lnTo>
                    <a:pt x="1742399" y="289766"/>
                  </a:lnTo>
                  <a:lnTo>
                    <a:pt x="1741943" y="291514"/>
                  </a:lnTo>
                  <a:lnTo>
                    <a:pt x="1741486" y="293186"/>
                  </a:lnTo>
                  <a:lnTo>
                    <a:pt x="1740726" y="294934"/>
                  </a:lnTo>
                  <a:lnTo>
                    <a:pt x="1663949" y="470632"/>
                  </a:lnTo>
                  <a:lnTo>
                    <a:pt x="1854601" y="492063"/>
                  </a:lnTo>
                  <a:lnTo>
                    <a:pt x="1856425" y="492367"/>
                  </a:lnTo>
                  <a:lnTo>
                    <a:pt x="1858249" y="492671"/>
                  </a:lnTo>
                  <a:lnTo>
                    <a:pt x="1859922" y="493279"/>
                  </a:lnTo>
                  <a:lnTo>
                    <a:pt x="1861594" y="493887"/>
                  </a:lnTo>
                  <a:lnTo>
                    <a:pt x="1863191" y="494646"/>
                  </a:lnTo>
                  <a:lnTo>
                    <a:pt x="1864787" y="495558"/>
                  </a:lnTo>
                  <a:lnTo>
                    <a:pt x="1866307" y="496546"/>
                  </a:lnTo>
                  <a:lnTo>
                    <a:pt x="1867676" y="497610"/>
                  </a:lnTo>
                  <a:lnTo>
                    <a:pt x="1869044" y="498674"/>
                  </a:lnTo>
                  <a:lnTo>
                    <a:pt x="1870260" y="499966"/>
                  </a:lnTo>
                  <a:lnTo>
                    <a:pt x="1871476" y="501334"/>
                  </a:lnTo>
                  <a:lnTo>
                    <a:pt x="1872465" y="502778"/>
                  </a:lnTo>
                  <a:lnTo>
                    <a:pt x="1873453" y="504222"/>
                  </a:lnTo>
                  <a:lnTo>
                    <a:pt x="1874365" y="505894"/>
                  </a:lnTo>
                  <a:lnTo>
                    <a:pt x="1875125" y="507489"/>
                  </a:lnTo>
                  <a:lnTo>
                    <a:pt x="1875733" y="509237"/>
                  </a:lnTo>
                  <a:lnTo>
                    <a:pt x="1876190" y="510985"/>
                  </a:lnTo>
                  <a:lnTo>
                    <a:pt x="1876570" y="512809"/>
                  </a:lnTo>
                  <a:lnTo>
                    <a:pt x="1876874" y="514557"/>
                  </a:lnTo>
                  <a:lnTo>
                    <a:pt x="1876950" y="516381"/>
                  </a:lnTo>
                  <a:lnTo>
                    <a:pt x="1876950" y="518129"/>
                  </a:lnTo>
                  <a:lnTo>
                    <a:pt x="1876722" y="519953"/>
                  </a:lnTo>
                  <a:lnTo>
                    <a:pt x="1876494" y="521700"/>
                  </a:lnTo>
                  <a:lnTo>
                    <a:pt x="1876114" y="523524"/>
                  </a:lnTo>
                  <a:lnTo>
                    <a:pt x="1875581" y="525120"/>
                  </a:lnTo>
                  <a:lnTo>
                    <a:pt x="1874897" y="526868"/>
                  </a:lnTo>
                  <a:lnTo>
                    <a:pt x="1874213" y="528388"/>
                  </a:lnTo>
                  <a:lnTo>
                    <a:pt x="1873377" y="530060"/>
                  </a:lnTo>
                  <a:lnTo>
                    <a:pt x="1872389" y="531504"/>
                  </a:lnTo>
                  <a:lnTo>
                    <a:pt x="1871324" y="532948"/>
                  </a:lnTo>
                  <a:lnTo>
                    <a:pt x="1870108" y="534315"/>
                  </a:lnTo>
                  <a:lnTo>
                    <a:pt x="1868740" y="535531"/>
                  </a:lnTo>
                  <a:lnTo>
                    <a:pt x="1727043" y="664874"/>
                  </a:lnTo>
                  <a:lnTo>
                    <a:pt x="1892609" y="761918"/>
                  </a:lnTo>
                  <a:lnTo>
                    <a:pt x="1894130" y="762906"/>
                  </a:lnTo>
                  <a:lnTo>
                    <a:pt x="1895574" y="764046"/>
                  </a:lnTo>
                  <a:lnTo>
                    <a:pt x="1896942" y="765186"/>
                  </a:lnTo>
                  <a:lnTo>
                    <a:pt x="1898159" y="766478"/>
                  </a:lnTo>
                  <a:lnTo>
                    <a:pt x="1899375" y="767770"/>
                  </a:lnTo>
                  <a:lnTo>
                    <a:pt x="1900439" y="769214"/>
                  </a:lnTo>
                  <a:lnTo>
                    <a:pt x="1901427" y="770733"/>
                  </a:lnTo>
                  <a:lnTo>
                    <a:pt x="1902264" y="772329"/>
                  </a:lnTo>
                  <a:lnTo>
                    <a:pt x="1903024" y="773849"/>
                  </a:lnTo>
                  <a:lnTo>
                    <a:pt x="1903632" y="775597"/>
                  </a:lnTo>
                  <a:lnTo>
                    <a:pt x="1904164" y="777269"/>
                  </a:lnTo>
                  <a:lnTo>
                    <a:pt x="1904544" y="779017"/>
                  </a:lnTo>
                  <a:lnTo>
                    <a:pt x="1904848" y="780765"/>
                  </a:lnTo>
                  <a:lnTo>
                    <a:pt x="1905000" y="782589"/>
                  </a:lnTo>
                  <a:lnTo>
                    <a:pt x="1905000" y="784336"/>
                  </a:lnTo>
                  <a:lnTo>
                    <a:pt x="1904924" y="786160"/>
                  </a:lnTo>
                  <a:lnTo>
                    <a:pt x="1904620" y="787984"/>
                  </a:lnTo>
                  <a:lnTo>
                    <a:pt x="1904240" y="789808"/>
                  </a:lnTo>
                  <a:lnTo>
                    <a:pt x="1903708" y="791556"/>
                  </a:lnTo>
                  <a:lnTo>
                    <a:pt x="1903100" y="793152"/>
                  </a:lnTo>
                  <a:lnTo>
                    <a:pt x="1902340" y="794824"/>
                  </a:lnTo>
                  <a:lnTo>
                    <a:pt x="1901579" y="796344"/>
                  </a:lnTo>
                  <a:lnTo>
                    <a:pt x="1900515" y="797863"/>
                  </a:lnTo>
                  <a:lnTo>
                    <a:pt x="1899451" y="799231"/>
                  </a:lnTo>
                  <a:lnTo>
                    <a:pt x="1898387" y="800599"/>
                  </a:lnTo>
                  <a:lnTo>
                    <a:pt x="1897094" y="801891"/>
                  </a:lnTo>
                  <a:lnTo>
                    <a:pt x="1895726" y="803107"/>
                  </a:lnTo>
                  <a:lnTo>
                    <a:pt x="1894358" y="804171"/>
                  </a:lnTo>
                  <a:lnTo>
                    <a:pt x="1892837" y="805159"/>
                  </a:lnTo>
                  <a:lnTo>
                    <a:pt x="1891317" y="805995"/>
                  </a:lnTo>
                  <a:lnTo>
                    <a:pt x="1889569" y="806831"/>
                  </a:lnTo>
                  <a:lnTo>
                    <a:pt x="1887896" y="807439"/>
                  </a:lnTo>
                  <a:lnTo>
                    <a:pt x="1705682" y="867930"/>
                  </a:lnTo>
                  <a:lnTo>
                    <a:pt x="1817428" y="1023946"/>
                  </a:lnTo>
                  <a:lnTo>
                    <a:pt x="1818416" y="1025466"/>
                  </a:lnTo>
                  <a:lnTo>
                    <a:pt x="1819328" y="1026986"/>
                  </a:lnTo>
                  <a:lnTo>
                    <a:pt x="1820089" y="1028658"/>
                  </a:lnTo>
                  <a:lnTo>
                    <a:pt x="1820697" y="1030330"/>
                  </a:lnTo>
                  <a:lnTo>
                    <a:pt x="1821229" y="1032078"/>
                  </a:lnTo>
                  <a:lnTo>
                    <a:pt x="1821609" y="1033825"/>
                  </a:lnTo>
                  <a:lnTo>
                    <a:pt x="1821837" y="1035573"/>
                  </a:lnTo>
                  <a:lnTo>
                    <a:pt x="1822065" y="1037321"/>
                  </a:lnTo>
                  <a:lnTo>
                    <a:pt x="1822065" y="1039069"/>
                  </a:lnTo>
                  <a:lnTo>
                    <a:pt x="1821989" y="1040893"/>
                  </a:lnTo>
                  <a:lnTo>
                    <a:pt x="1821761" y="1042641"/>
                  </a:lnTo>
                  <a:lnTo>
                    <a:pt x="1821457" y="1044313"/>
                  </a:lnTo>
                  <a:lnTo>
                    <a:pt x="1821001" y="1046060"/>
                  </a:lnTo>
                  <a:lnTo>
                    <a:pt x="1820317" y="1047808"/>
                  </a:lnTo>
                  <a:lnTo>
                    <a:pt x="1819632" y="1049404"/>
                  </a:lnTo>
                  <a:lnTo>
                    <a:pt x="1818720" y="1051076"/>
                  </a:lnTo>
                  <a:lnTo>
                    <a:pt x="1817884" y="1052520"/>
                  </a:lnTo>
                  <a:lnTo>
                    <a:pt x="1816896" y="1053888"/>
                  </a:lnTo>
                  <a:lnTo>
                    <a:pt x="1815756" y="1055180"/>
                  </a:lnTo>
                  <a:lnTo>
                    <a:pt x="1814691" y="1056320"/>
                  </a:lnTo>
                  <a:lnTo>
                    <a:pt x="1813551" y="1057536"/>
                  </a:lnTo>
                  <a:lnTo>
                    <a:pt x="1812259" y="1058524"/>
                  </a:lnTo>
                  <a:lnTo>
                    <a:pt x="1810966" y="1059436"/>
                  </a:lnTo>
                  <a:lnTo>
                    <a:pt x="1809522" y="1060347"/>
                  </a:lnTo>
                  <a:lnTo>
                    <a:pt x="1808154" y="1061031"/>
                  </a:lnTo>
                  <a:lnTo>
                    <a:pt x="1806633" y="1061715"/>
                  </a:lnTo>
                  <a:lnTo>
                    <a:pt x="1805037" y="1062323"/>
                  </a:lnTo>
                  <a:lnTo>
                    <a:pt x="1803517" y="1062779"/>
                  </a:lnTo>
                  <a:lnTo>
                    <a:pt x="1801920" y="1063159"/>
                  </a:lnTo>
                  <a:lnTo>
                    <a:pt x="1800248" y="1063387"/>
                  </a:lnTo>
                  <a:lnTo>
                    <a:pt x="1798500" y="1063615"/>
                  </a:lnTo>
                  <a:lnTo>
                    <a:pt x="1796827" y="1063615"/>
                  </a:lnTo>
                  <a:lnTo>
                    <a:pt x="1603591" y="1044693"/>
                  </a:lnTo>
                  <a:lnTo>
                    <a:pt x="1642207" y="1232702"/>
                  </a:lnTo>
                  <a:lnTo>
                    <a:pt x="1642436" y="1234526"/>
                  </a:lnTo>
                  <a:lnTo>
                    <a:pt x="1642664" y="1236274"/>
                  </a:lnTo>
                  <a:lnTo>
                    <a:pt x="1642740" y="1238098"/>
                  </a:lnTo>
                  <a:lnTo>
                    <a:pt x="1642664" y="1239846"/>
                  </a:lnTo>
                  <a:lnTo>
                    <a:pt x="1642360" y="1241670"/>
                  </a:lnTo>
                  <a:lnTo>
                    <a:pt x="1641979" y="1243417"/>
                  </a:lnTo>
                  <a:lnTo>
                    <a:pt x="1641523" y="1245089"/>
                  </a:lnTo>
                  <a:lnTo>
                    <a:pt x="1640991" y="1246761"/>
                  </a:lnTo>
                  <a:lnTo>
                    <a:pt x="1640231" y="1248357"/>
                  </a:lnTo>
                  <a:lnTo>
                    <a:pt x="1639471" y="1250029"/>
                  </a:lnTo>
                  <a:lnTo>
                    <a:pt x="1638559" y="1251549"/>
                  </a:lnTo>
                  <a:lnTo>
                    <a:pt x="1637418" y="1252993"/>
                  </a:lnTo>
                  <a:lnTo>
                    <a:pt x="1636354" y="1254361"/>
                  </a:lnTo>
                  <a:lnTo>
                    <a:pt x="1635062" y="1255653"/>
                  </a:lnTo>
                  <a:lnTo>
                    <a:pt x="1633694" y="1256944"/>
                  </a:lnTo>
                  <a:lnTo>
                    <a:pt x="1632249" y="1258008"/>
                  </a:lnTo>
                  <a:lnTo>
                    <a:pt x="1630653" y="1259072"/>
                  </a:lnTo>
                  <a:lnTo>
                    <a:pt x="1628904" y="1260060"/>
                  </a:lnTo>
                  <a:lnTo>
                    <a:pt x="1627156" y="1260896"/>
                  </a:lnTo>
                  <a:lnTo>
                    <a:pt x="1625256" y="1261656"/>
                  </a:lnTo>
                  <a:lnTo>
                    <a:pt x="1623431" y="1262112"/>
                  </a:lnTo>
                  <a:lnTo>
                    <a:pt x="1621531" y="1262492"/>
                  </a:lnTo>
                  <a:lnTo>
                    <a:pt x="1619554" y="1262720"/>
                  </a:lnTo>
                  <a:lnTo>
                    <a:pt x="1617578" y="1262796"/>
                  </a:lnTo>
                  <a:lnTo>
                    <a:pt x="1615905" y="1262720"/>
                  </a:lnTo>
                  <a:lnTo>
                    <a:pt x="1614309" y="1262644"/>
                  </a:lnTo>
                  <a:lnTo>
                    <a:pt x="1612637" y="1262340"/>
                  </a:lnTo>
                  <a:lnTo>
                    <a:pt x="1611116" y="1262036"/>
                  </a:lnTo>
                  <a:lnTo>
                    <a:pt x="1609596" y="1261580"/>
                  </a:lnTo>
                  <a:lnTo>
                    <a:pt x="1608000" y="1260896"/>
                  </a:lnTo>
                  <a:lnTo>
                    <a:pt x="1606555" y="1260288"/>
                  </a:lnTo>
                  <a:lnTo>
                    <a:pt x="1605111" y="1259528"/>
                  </a:lnTo>
                  <a:lnTo>
                    <a:pt x="1471928" y="1183914"/>
                  </a:lnTo>
                  <a:lnTo>
                    <a:pt x="1645248" y="1606898"/>
                  </a:lnTo>
                  <a:lnTo>
                    <a:pt x="1646008" y="1609026"/>
                  </a:lnTo>
                  <a:lnTo>
                    <a:pt x="1646617" y="1611229"/>
                  </a:lnTo>
                  <a:lnTo>
                    <a:pt x="1646997" y="1613509"/>
                  </a:lnTo>
                  <a:lnTo>
                    <a:pt x="1647149" y="1615713"/>
                  </a:lnTo>
                  <a:lnTo>
                    <a:pt x="1647073" y="1617841"/>
                  </a:lnTo>
                  <a:lnTo>
                    <a:pt x="1646921" y="1620045"/>
                  </a:lnTo>
                  <a:lnTo>
                    <a:pt x="1646464" y="1622249"/>
                  </a:lnTo>
                  <a:lnTo>
                    <a:pt x="1645932" y="1624300"/>
                  </a:lnTo>
                  <a:lnTo>
                    <a:pt x="1645096" y="1626276"/>
                  </a:lnTo>
                  <a:lnTo>
                    <a:pt x="1644184" y="1628328"/>
                  </a:lnTo>
                  <a:lnTo>
                    <a:pt x="1642968" y="1630152"/>
                  </a:lnTo>
                  <a:lnTo>
                    <a:pt x="1641751" y="1631976"/>
                  </a:lnTo>
                  <a:lnTo>
                    <a:pt x="1640231" y="1633572"/>
                  </a:lnTo>
                  <a:lnTo>
                    <a:pt x="1638635" y="1635244"/>
                  </a:lnTo>
                  <a:lnTo>
                    <a:pt x="1636886" y="1636536"/>
                  </a:lnTo>
                  <a:lnTo>
                    <a:pt x="1634986" y="1637827"/>
                  </a:lnTo>
                  <a:lnTo>
                    <a:pt x="1633465" y="1638663"/>
                  </a:lnTo>
                  <a:lnTo>
                    <a:pt x="1631945" y="1639423"/>
                  </a:lnTo>
                  <a:lnTo>
                    <a:pt x="1630349" y="1640031"/>
                  </a:lnTo>
                  <a:lnTo>
                    <a:pt x="1628752" y="1640563"/>
                  </a:lnTo>
                  <a:lnTo>
                    <a:pt x="1627004" y="1640943"/>
                  </a:lnTo>
                  <a:lnTo>
                    <a:pt x="1625332" y="1641171"/>
                  </a:lnTo>
                  <a:lnTo>
                    <a:pt x="1623659" y="1641399"/>
                  </a:lnTo>
                  <a:lnTo>
                    <a:pt x="1621987" y="1641475"/>
                  </a:lnTo>
                  <a:lnTo>
                    <a:pt x="1620542" y="1641399"/>
                  </a:lnTo>
                  <a:lnTo>
                    <a:pt x="1619174" y="1641323"/>
                  </a:lnTo>
                  <a:lnTo>
                    <a:pt x="1617806" y="1641095"/>
                  </a:lnTo>
                  <a:lnTo>
                    <a:pt x="1616438" y="1640867"/>
                  </a:lnTo>
                  <a:lnTo>
                    <a:pt x="1615221" y="1640563"/>
                  </a:lnTo>
                  <a:lnTo>
                    <a:pt x="1613853" y="1640107"/>
                  </a:lnTo>
                  <a:lnTo>
                    <a:pt x="1612561" y="1639651"/>
                  </a:lnTo>
                  <a:lnTo>
                    <a:pt x="1611344" y="1639119"/>
                  </a:lnTo>
                  <a:lnTo>
                    <a:pt x="1610128" y="1638511"/>
                  </a:lnTo>
                  <a:lnTo>
                    <a:pt x="1608912" y="1637827"/>
                  </a:lnTo>
                  <a:lnTo>
                    <a:pt x="1607848" y="1637144"/>
                  </a:lnTo>
                  <a:lnTo>
                    <a:pt x="1606631" y="1636308"/>
                  </a:lnTo>
                  <a:lnTo>
                    <a:pt x="1605643" y="1635396"/>
                  </a:lnTo>
                  <a:lnTo>
                    <a:pt x="1604579" y="1634484"/>
                  </a:lnTo>
                  <a:lnTo>
                    <a:pt x="1603667" y="1633496"/>
                  </a:lnTo>
                  <a:lnTo>
                    <a:pt x="1602754" y="1632508"/>
                  </a:lnTo>
                  <a:lnTo>
                    <a:pt x="1290778" y="1260288"/>
                  </a:lnTo>
                  <a:lnTo>
                    <a:pt x="1277627" y="1396470"/>
                  </a:lnTo>
                  <a:lnTo>
                    <a:pt x="1277323" y="1398370"/>
                  </a:lnTo>
                  <a:lnTo>
                    <a:pt x="1276867" y="1400270"/>
                  </a:lnTo>
                  <a:lnTo>
                    <a:pt x="1276411" y="1402093"/>
                  </a:lnTo>
                  <a:lnTo>
                    <a:pt x="1275727" y="1403917"/>
                  </a:lnTo>
                  <a:lnTo>
                    <a:pt x="1274967" y="1405589"/>
                  </a:lnTo>
                  <a:lnTo>
                    <a:pt x="1274054" y="1407185"/>
                  </a:lnTo>
                  <a:lnTo>
                    <a:pt x="1272990" y="1408781"/>
                  </a:lnTo>
                  <a:lnTo>
                    <a:pt x="1271850" y="1410225"/>
                  </a:lnTo>
                  <a:lnTo>
                    <a:pt x="1270634" y="1411669"/>
                  </a:lnTo>
                  <a:lnTo>
                    <a:pt x="1269265" y="1412885"/>
                  </a:lnTo>
                  <a:lnTo>
                    <a:pt x="1267821" y="1414101"/>
                  </a:lnTo>
                  <a:lnTo>
                    <a:pt x="1266225" y="1415164"/>
                  </a:lnTo>
                  <a:lnTo>
                    <a:pt x="1264628" y="1416076"/>
                  </a:lnTo>
                  <a:lnTo>
                    <a:pt x="1262880" y="1416988"/>
                  </a:lnTo>
                  <a:lnTo>
                    <a:pt x="1261131" y="1417748"/>
                  </a:lnTo>
                  <a:lnTo>
                    <a:pt x="1259231" y="1418280"/>
                  </a:lnTo>
                  <a:lnTo>
                    <a:pt x="1257635" y="1418660"/>
                  </a:lnTo>
                  <a:lnTo>
                    <a:pt x="1255962" y="1418888"/>
                  </a:lnTo>
                  <a:lnTo>
                    <a:pt x="1254290" y="1419116"/>
                  </a:lnTo>
                  <a:lnTo>
                    <a:pt x="1252541" y="1419192"/>
                  </a:lnTo>
                  <a:lnTo>
                    <a:pt x="1251097" y="1419116"/>
                  </a:lnTo>
                  <a:lnTo>
                    <a:pt x="1249653" y="1419040"/>
                  </a:lnTo>
                  <a:lnTo>
                    <a:pt x="1248132" y="1418736"/>
                  </a:lnTo>
                  <a:lnTo>
                    <a:pt x="1246688" y="1418432"/>
                  </a:lnTo>
                  <a:lnTo>
                    <a:pt x="1245244" y="1418128"/>
                  </a:lnTo>
                  <a:lnTo>
                    <a:pt x="1243875" y="1417672"/>
                  </a:lnTo>
                  <a:lnTo>
                    <a:pt x="1242507" y="1417064"/>
                  </a:lnTo>
                  <a:lnTo>
                    <a:pt x="1241291" y="1416456"/>
                  </a:lnTo>
                  <a:lnTo>
                    <a:pt x="1239923" y="1415772"/>
                  </a:lnTo>
                  <a:lnTo>
                    <a:pt x="1238706" y="1415012"/>
                  </a:lnTo>
                  <a:lnTo>
                    <a:pt x="1237414" y="1414176"/>
                  </a:lnTo>
                  <a:lnTo>
                    <a:pt x="1236350" y="1413265"/>
                  </a:lnTo>
                  <a:lnTo>
                    <a:pt x="1235286" y="1412277"/>
                  </a:lnTo>
                  <a:lnTo>
                    <a:pt x="1234145" y="1411213"/>
                  </a:lnTo>
                  <a:lnTo>
                    <a:pt x="1233157" y="1410073"/>
                  </a:lnTo>
                  <a:lnTo>
                    <a:pt x="1232245" y="1408933"/>
                  </a:lnTo>
                  <a:lnTo>
                    <a:pt x="1117230" y="1252005"/>
                  </a:lnTo>
                  <a:lnTo>
                    <a:pt x="1080742" y="1382031"/>
                  </a:lnTo>
                  <a:lnTo>
                    <a:pt x="1080134" y="1383855"/>
                  </a:lnTo>
                  <a:lnTo>
                    <a:pt x="1079373" y="1385679"/>
                  </a:lnTo>
                  <a:lnTo>
                    <a:pt x="1078537" y="1387427"/>
                  </a:lnTo>
                  <a:lnTo>
                    <a:pt x="1077549" y="1389022"/>
                  </a:lnTo>
                  <a:lnTo>
                    <a:pt x="1076485" y="1390618"/>
                  </a:lnTo>
                  <a:lnTo>
                    <a:pt x="1075193" y="1392062"/>
                  </a:lnTo>
                  <a:lnTo>
                    <a:pt x="1073900" y="1393430"/>
                  </a:lnTo>
                  <a:lnTo>
                    <a:pt x="1072456" y="1394570"/>
                  </a:lnTo>
                  <a:lnTo>
                    <a:pt x="1071012" y="1395786"/>
                  </a:lnTo>
                  <a:lnTo>
                    <a:pt x="1069339" y="1396774"/>
                  </a:lnTo>
                  <a:lnTo>
                    <a:pt x="1067743" y="1397686"/>
                  </a:lnTo>
                  <a:lnTo>
                    <a:pt x="1065994" y="1398446"/>
                  </a:lnTo>
                  <a:lnTo>
                    <a:pt x="1064170" y="1399130"/>
                  </a:lnTo>
                  <a:lnTo>
                    <a:pt x="1062346" y="1399662"/>
                  </a:lnTo>
                  <a:lnTo>
                    <a:pt x="1060445" y="1400042"/>
                  </a:lnTo>
                  <a:lnTo>
                    <a:pt x="1058545" y="1400194"/>
                  </a:lnTo>
                  <a:lnTo>
                    <a:pt x="1058469" y="1400194"/>
                  </a:lnTo>
                  <a:lnTo>
                    <a:pt x="1056416" y="1400194"/>
                  </a:lnTo>
                  <a:lnTo>
                    <a:pt x="1054288" y="1399966"/>
                  </a:lnTo>
                  <a:lnTo>
                    <a:pt x="1052311" y="1399662"/>
                  </a:lnTo>
                  <a:lnTo>
                    <a:pt x="1050411" y="1399206"/>
                  </a:lnTo>
                  <a:lnTo>
                    <a:pt x="1048510" y="1398674"/>
                  </a:lnTo>
                  <a:lnTo>
                    <a:pt x="1046686" y="1398066"/>
                  </a:lnTo>
                  <a:lnTo>
                    <a:pt x="1045014" y="1397306"/>
                  </a:lnTo>
                  <a:lnTo>
                    <a:pt x="1043417" y="1396394"/>
                  </a:lnTo>
                  <a:lnTo>
                    <a:pt x="1041821" y="1395406"/>
                  </a:lnTo>
                  <a:lnTo>
                    <a:pt x="1040377" y="1394342"/>
                  </a:lnTo>
                  <a:lnTo>
                    <a:pt x="1039008" y="1393126"/>
                  </a:lnTo>
                  <a:lnTo>
                    <a:pt x="1037792" y="1391834"/>
                  </a:lnTo>
                  <a:lnTo>
                    <a:pt x="1036576" y="1390466"/>
                  </a:lnTo>
                  <a:lnTo>
                    <a:pt x="1035587" y="1389022"/>
                  </a:lnTo>
                  <a:lnTo>
                    <a:pt x="1034599" y="1387503"/>
                  </a:lnTo>
                  <a:lnTo>
                    <a:pt x="1033763" y="1385831"/>
                  </a:lnTo>
                  <a:lnTo>
                    <a:pt x="973253" y="1255653"/>
                  </a:lnTo>
                  <a:lnTo>
                    <a:pt x="898908" y="1444726"/>
                  </a:lnTo>
                  <a:lnTo>
                    <a:pt x="898224" y="1446550"/>
                  </a:lnTo>
                  <a:lnTo>
                    <a:pt x="897311" y="1448222"/>
                  </a:lnTo>
                  <a:lnTo>
                    <a:pt x="896323" y="1449818"/>
                  </a:lnTo>
                  <a:lnTo>
                    <a:pt x="895183" y="1451338"/>
                  </a:lnTo>
                  <a:lnTo>
                    <a:pt x="894043" y="1452782"/>
                  </a:lnTo>
                  <a:lnTo>
                    <a:pt x="892674" y="1454073"/>
                  </a:lnTo>
                  <a:lnTo>
                    <a:pt x="891306" y="1455213"/>
                  </a:lnTo>
                  <a:lnTo>
                    <a:pt x="889862" y="1456353"/>
                  </a:lnTo>
                  <a:lnTo>
                    <a:pt x="888341" y="1457341"/>
                  </a:lnTo>
                  <a:lnTo>
                    <a:pt x="886669" y="1458253"/>
                  </a:lnTo>
                  <a:lnTo>
                    <a:pt x="885073" y="1458937"/>
                  </a:lnTo>
                  <a:lnTo>
                    <a:pt x="883324" y="1459469"/>
                  </a:lnTo>
                  <a:lnTo>
                    <a:pt x="881500" y="1460077"/>
                  </a:lnTo>
                  <a:lnTo>
                    <a:pt x="879675" y="1460305"/>
                  </a:lnTo>
                  <a:lnTo>
                    <a:pt x="877775" y="1460609"/>
                  </a:lnTo>
                  <a:lnTo>
                    <a:pt x="875799" y="1460609"/>
                  </a:lnTo>
                  <a:lnTo>
                    <a:pt x="873594" y="1460381"/>
                  </a:lnTo>
                  <a:lnTo>
                    <a:pt x="871389" y="1460153"/>
                  </a:lnTo>
                  <a:lnTo>
                    <a:pt x="869337" y="1459621"/>
                  </a:lnTo>
                  <a:lnTo>
                    <a:pt x="867209" y="1458937"/>
                  </a:lnTo>
                  <a:lnTo>
                    <a:pt x="865308" y="1458253"/>
                  </a:lnTo>
                  <a:lnTo>
                    <a:pt x="863484" y="1457341"/>
                  </a:lnTo>
                  <a:lnTo>
                    <a:pt x="861735" y="1456353"/>
                  </a:lnTo>
                  <a:lnTo>
                    <a:pt x="860063" y="1455137"/>
                  </a:lnTo>
                  <a:lnTo>
                    <a:pt x="858543" y="1453845"/>
                  </a:lnTo>
                  <a:lnTo>
                    <a:pt x="857174" y="1452478"/>
                  </a:lnTo>
                  <a:lnTo>
                    <a:pt x="855806" y="1450958"/>
                  </a:lnTo>
                  <a:lnTo>
                    <a:pt x="854590" y="1449438"/>
                  </a:lnTo>
                  <a:lnTo>
                    <a:pt x="853601" y="1447690"/>
                  </a:lnTo>
                  <a:lnTo>
                    <a:pt x="852689" y="1445866"/>
                  </a:lnTo>
                  <a:lnTo>
                    <a:pt x="851853" y="1443966"/>
                  </a:lnTo>
                  <a:lnTo>
                    <a:pt x="851321" y="1442066"/>
                  </a:lnTo>
                  <a:lnTo>
                    <a:pt x="800997" y="1254589"/>
                  </a:lnTo>
                  <a:lnTo>
                    <a:pt x="716618" y="1406273"/>
                  </a:lnTo>
                  <a:lnTo>
                    <a:pt x="715706" y="1407717"/>
                  </a:lnTo>
                  <a:lnTo>
                    <a:pt x="714793" y="1409085"/>
                  </a:lnTo>
                  <a:lnTo>
                    <a:pt x="713729" y="1410377"/>
                  </a:lnTo>
                  <a:lnTo>
                    <a:pt x="712589" y="1411669"/>
                  </a:lnTo>
                  <a:lnTo>
                    <a:pt x="711373" y="1412733"/>
                  </a:lnTo>
                  <a:lnTo>
                    <a:pt x="710080" y="1413797"/>
                  </a:lnTo>
                  <a:lnTo>
                    <a:pt x="708788" y="1414860"/>
                  </a:lnTo>
                  <a:lnTo>
                    <a:pt x="707344" y="1415772"/>
                  </a:lnTo>
                  <a:lnTo>
                    <a:pt x="705899" y="1416456"/>
                  </a:lnTo>
                  <a:lnTo>
                    <a:pt x="704455" y="1417216"/>
                  </a:lnTo>
                  <a:lnTo>
                    <a:pt x="702783" y="1417748"/>
                  </a:lnTo>
                  <a:lnTo>
                    <a:pt x="701262" y="1418280"/>
                  </a:lnTo>
                  <a:lnTo>
                    <a:pt x="699590" y="1418660"/>
                  </a:lnTo>
                  <a:lnTo>
                    <a:pt x="697993" y="1418888"/>
                  </a:lnTo>
                  <a:lnTo>
                    <a:pt x="696245" y="1419116"/>
                  </a:lnTo>
                  <a:lnTo>
                    <a:pt x="694649" y="1419192"/>
                  </a:lnTo>
                  <a:lnTo>
                    <a:pt x="692368" y="1419040"/>
                  </a:lnTo>
                  <a:lnTo>
                    <a:pt x="690088" y="1418736"/>
                  </a:lnTo>
                  <a:lnTo>
                    <a:pt x="688111" y="1418280"/>
                  </a:lnTo>
                  <a:lnTo>
                    <a:pt x="686059" y="1417672"/>
                  </a:lnTo>
                  <a:lnTo>
                    <a:pt x="684234" y="1416912"/>
                  </a:lnTo>
                  <a:lnTo>
                    <a:pt x="682486" y="1416000"/>
                  </a:lnTo>
                  <a:lnTo>
                    <a:pt x="680737" y="1414936"/>
                  </a:lnTo>
                  <a:lnTo>
                    <a:pt x="679217" y="1413797"/>
                  </a:lnTo>
                  <a:lnTo>
                    <a:pt x="677621" y="1412581"/>
                  </a:lnTo>
                  <a:lnTo>
                    <a:pt x="676252" y="1411213"/>
                  </a:lnTo>
                  <a:lnTo>
                    <a:pt x="675036" y="1409769"/>
                  </a:lnTo>
                  <a:lnTo>
                    <a:pt x="673820" y="1408097"/>
                  </a:lnTo>
                  <a:lnTo>
                    <a:pt x="672832" y="1406501"/>
                  </a:lnTo>
                  <a:lnTo>
                    <a:pt x="671919" y="1404753"/>
                  </a:lnTo>
                  <a:lnTo>
                    <a:pt x="671083" y="1402929"/>
                  </a:lnTo>
                  <a:lnTo>
                    <a:pt x="670551" y="1401029"/>
                  </a:lnTo>
                  <a:lnTo>
                    <a:pt x="670019" y="1399130"/>
                  </a:lnTo>
                  <a:lnTo>
                    <a:pt x="669715" y="1397154"/>
                  </a:lnTo>
                  <a:lnTo>
                    <a:pt x="648810" y="1227687"/>
                  </a:lnTo>
                  <a:lnTo>
                    <a:pt x="525890" y="1383323"/>
                  </a:lnTo>
                  <a:lnTo>
                    <a:pt x="524901" y="1384387"/>
                  </a:lnTo>
                  <a:lnTo>
                    <a:pt x="523989" y="1385375"/>
                  </a:lnTo>
                  <a:lnTo>
                    <a:pt x="522925" y="1386439"/>
                  </a:lnTo>
                  <a:lnTo>
                    <a:pt x="521861" y="1387351"/>
                  </a:lnTo>
                  <a:lnTo>
                    <a:pt x="520720" y="1388110"/>
                  </a:lnTo>
                  <a:lnTo>
                    <a:pt x="519580" y="1388946"/>
                  </a:lnTo>
                  <a:lnTo>
                    <a:pt x="518288" y="1389706"/>
                  </a:lnTo>
                  <a:lnTo>
                    <a:pt x="517072" y="1390314"/>
                  </a:lnTo>
                  <a:lnTo>
                    <a:pt x="515855" y="1390846"/>
                  </a:lnTo>
                  <a:lnTo>
                    <a:pt x="514487" y="1391378"/>
                  </a:lnTo>
                  <a:lnTo>
                    <a:pt x="513119" y="1391834"/>
                  </a:lnTo>
                  <a:lnTo>
                    <a:pt x="511750" y="1392214"/>
                  </a:lnTo>
                  <a:lnTo>
                    <a:pt x="510382" y="1392518"/>
                  </a:lnTo>
                  <a:lnTo>
                    <a:pt x="509014" y="1392670"/>
                  </a:lnTo>
                  <a:lnTo>
                    <a:pt x="507569" y="1392822"/>
                  </a:lnTo>
                  <a:lnTo>
                    <a:pt x="506201" y="1392822"/>
                  </a:lnTo>
                  <a:lnTo>
                    <a:pt x="504377" y="1392746"/>
                  </a:lnTo>
                  <a:lnTo>
                    <a:pt x="502628" y="1392594"/>
                  </a:lnTo>
                  <a:lnTo>
                    <a:pt x="500880" y="1392214"/>
                  </a:lnTo>
                  <a:lnTo>
                    <a:pt x="499055" y="1391758"/>
                  </a:lnTo>
                  <a:lnTo>
                    <a:pt x="497307" y="1391226"/>
                  </a:lnTo>
                  <a:lnTo>
                    <a:pt x="495559" y="1390466"/>
                  </a:lnTo>
                  <a:lnTo>
                    <a:pt x="493962" y="1389706"/>
                  </a:lnTo>
                  <a:lnTo>
                    <a:pt x="492366" y="1388794"/>
                  </a:lnTo>
                  <a:lnTo>
                    <a:pt x="490846" y="1387655"/>
                  </a:lnTo>
                  <a:lnTo>
                    <a:pt x="489477" y="1386591"/>
                  </a:lnTo>
                  <a:lnTo>
                    <a:pt x="488109" y="1385299"/>
                  </a:lnTo>
                  <a:lnTo>
                    <a:pt x="486969" y="1383931"/>
                  </a:lnTo>
                  <a:lnTo>
                    <a:pt x="485828" y="1382563"/>
                  </a:lnTo>
                  <a:lnTo>
                    <a:pt x="484840" y="1381043"/>
                  </a:lnTo>
                  <a:lnTo>
                    <a:pt x="483928" y="1379523"/>
                  </a:lnTo>
                  <a:lnTo>
                    <a:pt x="483168" y="1377775"/>
                  </a:lnTo>
                  <a:lnTo>
                    <a:pt x="482484" y="1376027"/>
                  </a:lnTo>
                  <a:lnTo>
                    <a:pt x="481951" y="1374356"/>
                  </a:lnTo>
                  <a:lnTo>
                    <a:pt x="481495" y="1372532"/>
                  </a:lnTo>
                  <a:lnTo>
                    <a:pt x="481191" y="1370632"/>
                  </a:lnTo>
                  <a:lnTo>
                    <a:pt x="458994" y="1176923"/>
                  </a:lnTo>
                  <a:lnTo>
                    <a:pt x="298977" y="1259984"/>
                  </a:lnTo>
                  <a:lnTo>
                    <a:pt x="297609" y="1260668"/>
                  </a:lnTo>
                  <a:lnTo>
                    <a:pt x="296241" y="1261200"/>
                  </a:lnTo>
                  <a:lnTo>
                    <a:pt x="294796" y="1261732"/>
                  </a:lnTo>
                  <a:lnTo>
                    <a:pt x="293352" y="1262112"/>
                  </a:lnTo>
                  <a:lnTo>
                    <a:pt x="291908" y="1262492"/>
                  </a:lnTo>
                  <a:lnTo>
                    <a:pt x="290463" y="1262644"/>
                  </a:lnTo>
                  <a:lnTo>
                    <a:pt x="288867" y="1262796"/>
                  </a:lnTo>
                  <a:lnTo>
                    <a:pt x="287347" y="1262796"/>
                  </a:lnTo>
                  <a:lnTo>
                    <a:pt x="285370" y="1262720"/>
                  </a:lnTo>
                  <a:lnTo>
                    <a:pt x="283394" y="1262492"/>
                  </a:lnTo>
                  <a:lnTo>
                    <a:pt x="281341" y="1262112"/>
                  </a:lnTo>
                  <a:lnTo>
                    <a:pt x="279365" y="1261580"/>
                  </a:lnTo>
                  <a:lnTo>
                    <a:pt x="277464" y="1260820"/>
                  </a:lnTo>
                  <a:lnTo>
                    <a:pt x="275640" y="1259908"/>
                  </a:lnTo>
                  <a:lnTo>
                    <a:pt x="273815" y="1258920"/>
                  </a:lnTo>
                  <a:lnTo>
                    <a:pt x="272219" y="1257704"/>
                  </a:lnTo>
                  <a:lnTo>
                    <a:pt x="270851" y="1256564"/>
                  </a:lnTo>
                  <a:lnTo>
                    <a:pt x="269558" y="1255349"/>
                  </a:lnTo>
                  <a:lnTo>
                    <a:pt x="268266" y="1254133"/>
                  </a:lnTo>
                  <a:lnTo>
                    <a:pt x="267202" y="1252613"/>
                  </a:lnTo>
                  <a:lnTo>
                    <a:pt x="266290" y="1251169"/>
                  </a:lnTo>
                  <a:lnTo>
                    <a:pt x="265377" y="1249725"/>
                  </a:lnTo>
                  <a:lnTo>
                    <a:pt x="264541" y="1248205"/>
                  </a:lnTo>
                  <a:lnTo>
                    <a:pt x="263933" y="1246533"/>
                  </a:lnTo>
                  <a:lnTo>
                    <a:pt x="263401" y="1244937"/>
                  </a:lnTo>
                  <a:lnTo>
                    <a:pt x="262945" y="1243190"/>
                  </a:lnTo>
                  <a:lnTo>
                    <a:pt x="262565" y="1241518"/>
                  </a:lnTo>
                  <a:lnTo>
                    <a:pt x="262337" y="1239770"/>
                  </a:lnTo>
                  <a:lnTo>
                    <a:pt x="262261" y="1238022"/>
                  </a:lnTo>
                  <a:lnTo>
                    <a:pt x="262261" y="1236198"/>
                  </a:lnTo>
                  <a:lnTo>
                    <a:pt x="262489" y="1234526"/>
                  </a:lnTo>
                  <a:lnTo>
                    <a:pt x="262717" y="1232702"/>
                  </a:lnTo>
                  <a:lnTo>
                    <a:pt x="301334" y="1044693"/>
                  </a:lnTo>
                  <a:lnTo>
                    <a:pt x="133715" y="1061107"/>
                  </a:lnTo>
                  <a:lnTo>
                    <a:pt x="109465" y="1063539"/>
                  </a:lnTo>
                  <a:lnTo>
                    <a:pt x="107565" y="1063539"/>
                  </a:lnTo>
                  <a:lnTo>
                    <a:pt x="105741" y="1063311"/>
                  </a:lnTo>
                  <a:lnTo>
                    <a:pt x="103916" y="1063083"/>
                  </a:lnTo>
                  <a:lnTo>
                    <a:pt x="102092" y="1062703"/>
                  </a:lnTo>
                  <a:lnTo>
                    <a:pt x="100495" y="1062247"/>
                  </a:lnTo>
                  <a:lnTo>
                    <a:pt x="98823" y="1061715"/>
                  </a:lnTo>
                  <a:lnTo>
                    <a:pt x="97227" y="1061031"/>
                  </a:lnTo>
                  <a:lnTo>
                    <a:pt x="95630" y="1060347"/>
                  </a:lnTo>
                  <a:lnTo>
                    <a:pt x="94338" y="1059512"/>
                  </a:lnTo>
                  <a:lnTo>
                    <a:pt x="92818" y="1058524"/>
                  </a:lnTo>
                  <a:lnTo>
                    <a:pt x="91601" y="1057536"/>
                  </a:lnTo>
                  <a:lnTo>
                    <a:pt x="90309" y="1056396"/>
                  </a:lnTo>
                  <a:lnTo>
                    <a:pt x="89245" y="1055256"/>
                  </a:lnTo>
                  <a:lnTo>
                    <a:pt x="88104" y="1053888"/>
                  </a:lnTo>
                  <a:lnTo>
                    <a:pt x="87116" y="1052520"/>
                  </a:lnTo>
                  <a:lnTo>
                    <a:pt x="86204" y="1051076"/>
                  </a:lnTo>
                  <a:lnTo>
                    <a:pt x="85292" y="1049404"/>
                  </a:lnTo>
                  <a:lnTo>
                    <a:pt x="84608" y="1047808"/>
                  </a:lnTo>
                  <a:lnTo>
                    <a:pt x="83924" y="1046060"/>
                  </a:lnTo>
                  <a:lnTo>
                    <a:pt x="83467" y="1044313"/>
                  </a:lnTo>
                  <a:lnTo>
                    <a:pt x="83163" y="1042641"/>
                  </a:lnTo>
                  <a:lnTo>
                    <a:pt x="82935" y="1040893"/>
                  </a:lnTo>
                  <a:lnTo>
                    <a:pt x="82859" y="1039069"/>
                  </a:lnTo>
                  <a:lnTo>
                    <a:pt x="82859" y="1037321"/>
                  </a:lnTo>
                  <a:lnTo>
                    <a:pt x="83011" y="1035573"/>
                  </a:lnTo>
                  <a:lnTo>
                    <a:pt x="83315" y="1033825"/>
                  </a:lnTo>
                  <a:lnTo>
                    <a:pt x="83695" y="1032078"/>
                  </a:lnTo>
                  <a:lnTo>
                    <a:pt x="84228" y="1030330"/>
                  </a:lnTo>
                  <a:lnTo>
                    <a:pt x="84836" y="1028658"/>
                  </a:lnTo>
                  <a:lnTo>
                    <a:pt x="85596" y="1026986"/>
                  </a:lnTo>
                  <a:lnTo>
                    <a:pt x="86508" y="1025466"/>
                  </a:lnTo>
                  <a:lnTo>
                    <a:pt x="87496" y="1023946"/>
                  </a:lnTo>
                  <a:lnTo>
                    <a:pt x="199242" y="867930"/>
                  </a:lnTo>
                  <a:lnTo>
                    <a:pt x="17180" y="807439"/>
                  </a:lnTo>
                  <a:lnTo>
                    <a:pt x="15432" y="806831"/>
                  </a:lnTo>
                  <a:lnTo>
                    <a:pt x="13835" y="805995"/>
                  </a:lnTo>
                  <a:lnTo>
                    <a:pt x="12163" y="805159"/>
                  </a:lnTo>
                  <a:lnTo>
                    <a:pt x="10719" y="804171"/>
                  </a:lnTo>
                  <a:lnTo>
                    <a:pt x="9274" y="803107"/>
                  </a:lnTo>
                  <a:lnTo>
                    <a:pt x="7906" y="801891"/>
                  </a:lnTo>
                  <a:lnTo>
                    <a:pt x="6614" y="800599"/>
                  </a:lnTo>
                  <a:lnTo>
                    <a:pt x="5549" y="799231"/>
                  </a:lnTo>
                  <a:lnTo>
                    <a:pt x="4485" y="797863"/>
                  </a:lnTo>
                  <a:lnTo>
                    <a:pt x="3421" y="796344"/>
                  </a:lnTo>
                  <a:lnTo>
                    <a:pt x="2661" y="794824"/>
                  </a:lnTo>
                  <a:lnTo>
                    <a:pt x="1901" y="793152"/>
                  </a:lnTo>
                  <a:lnTo>
                    <a:pt x="1292" y="791556"/>
                  </a:lnTo>
                  <a:lnTo>
                    <a:pt x="760" y="789808"/>
                  </a:lnTo>
                  <a:lnTo>
                    <a:pt x="380" y="788060"/>
                  </a:lnTo>
                  <a:lnTo>
                    <a:pt x="76" y="786312"/>
                  </a:lnTo>
                  <a:lnTo>
                    <a:pt x="0" y="784336"/>
                  </a:lnTo>
                  <a:lnTo>
                    <a:pt x="0" y="782589"/>
                  </a:lnTo>
                  <a:lnTo>
                    <a:pt x="76" y="780765"/>
                  </a:lnTo>
                  <a:lnTo>
                    <a:pt x="380" y="779017"/>
                  </a:lnTo>
                  <a:lnTo>
                    <a:pt x="836" y="777269"/>
                  </a:lnTo>
                  <a:lnTo>
                    <a:pt x="1292" y="775597"/>
                  </a:lnTo>
                  <a:lnTo>
                    <a:pt x="1901" y="773849"/>
                  </a:lnTo>
                  <a:lnTo>
                    <a:pt x="2661" y="772329"/>
                  </a:lnTo>
                  <a:lnTo>
                    <a:pt x="3573" y="770733"/>
                  </a:lnTo>
                  <a:lnTo>
                    <a:pt x="4561" y="769214"/>
                  </a:lnTo>
                  <a:lnTo>
                    <a:pt x="5549" y="767770"/>
                  </a:lnTo>
                  <a:lnTo>
                    <a:pt x="6690" y="766478"/>
                  </a:lnTo>
                  <a:lnTo>
                    <a:pt x="7982" y="765186"/>
                  </a:lnTo>
                  <a:lnTo>
                    <a:pt x="9350" y="764046"/>
                  </a:lnTo>
                  <a:lnTo>
                    <a:pt x="10795" y="762906"/>
                  </a:lnTo>
                  <a:lnTo>
                    <a:pt x="12391" y="761918"/>
                  </a:lnTo>
                  <a:lnTo>
                    <a:pt x="177881" y="664874"/>
                  </a:lnTo>
                  <a:lnTo>
                    <a:pt x="36184" y="535531"/>
                  </a:lnTo>
                  <a:lnTo>
                    <a:pt x="34892" y="534315"/>
                  </a:lnTo>
                  <a:lnTo>
                    <a:pt x="33600" y="532948"/>
                  </a:lnTo>
                  <a:lnTo>
                    <a:pt x="32536" y="531504"/>
                  </a:lnTo>
                  <a:lnTo>
                    <a:pt x="31623" y="529908"/>
                  </a:lnTo>
                  <a:lnTo>
                    <a:pt x="30711" y="528388"/>
                  </a:lnTo>
                  <a:lnTo>
                    <a:pt x="29951" y="526868"/>
                  </a:lnTo>
                  <a:lnTo>
                    <a:pt x="29343" y="525120"/>
                  </a:lnTo>
                  <a:lnTo>
                    <a:pt x="28811" y="523524"/>
                  </a:lnTo>
                  <a:lnTo>
                    <a:pt x="28431" y="521776"/>
                  </a:lnTo>
                  <a:lnTo>
                    <a:pt x="28127" y="519953"/>
                  </a:lnTo>
                  <a:lnTo>
                    <a:pt x="28051" y="518205"/>
                  </a:lnTo>
                  <a:lnTo>
                    <a:pt x="27975" y="516381"/>
                  </a:lnTo>
                  <a:lnTo>
                    <a:pt x="28127" y="514557"/>
                  </a:lnTo>
                  <a:lnTo>
                    <a:pt x="28355" y="512809"/>
                  </a:lnTo>
                  <a:lnTo>
                    <a:pt x="28735" y="511061"/>
                  </a:lnTo>
                  <a:lnTo>
                    <a:pt x="29267" y="509237"/>
                  </a:lnTo>
                  <a:lnTo>
                    <a:pt x="29875" y="507489"/>
                  </a:lnTo>
                  <a:lnTo>
                    <a:pt x="30635" y="505894"/>
                  </a:lnTo>
                  <a:lnTo>
                    <a:pt x="31471" y="504298"/>
                  </a:lnTo>
                  <a:lnTo>
                    <a:pt x="32460" y="502778"/>
                  </a:lnTo>
                  <a:lnTo>
                    <a:pt x="33524" y="501334"/>
                  </a:lnTo>
                  <a:lnTo>
                    <a:pt x="34588" y="499966"/>
                  </a:lnTo>
                  <a:lnTo>
                    <a:pt x="35880" y="498674"/>
                  </a:lnTo>
                  <a:lnTo>
                    <a:pt x="37249" y="497610"/>
                  </a:lnTo>
                  <a:lnTo>
                    <a:pt x="38617" y="496546"/>
                  </a:lnTo>
                  <a:lnTo>
                    <a:pt x="40137" y="495558"/>
                  </a:lnTo>
                  <a:lnTo>
                    <a:pt x="41734" y="494646"/>
                  </a:lnTo>
                  <a:lnTo>
                    <a:pt x="43330" y="493887"/>
                  </a:lnTo>
                  <a:lnTo>
                    <a:pt x="45003" y="493279"/>
                  </a:lnTo>
                  <a:lnTo>
                    <a:pt x="46675" y="492671"/>
                  </a:lnTo>
                  <a:lnTo>
                    <a:pt x="48499" y="492367"/>
                  </a:lnTo>
                  <a:lnTo>
                    <a:pt x="50324" y="492063"/>
                  </a:lnTo>
                  <a:lnTo>
                    <a:pt x="240900" y="470632"/>
                  </a:lnTo>
                  <a:lnTo>
                    <a:pt x="164198" y="294934"/>
                  </a:lnTo>
                  <a:lnTo>
                    <a:pt x="163514" y="293186"/>
                  </a:lnTo>
                  <a:lnTo>
                    <a:pt x="162982" y="291514"/>
                  </a:lnTo>
                  <a:lnTo>
                    <a:pt x="162526" y="289766"/>
                  </a:lnTo>
                  <a:lnTo>
                    <a:pt x="162222" y="287942"/>
                  </a:lnTo>
                  <a:lnTo>
                    <a:pt x="162070" y="286194"/>
                  </a:lnTo>
                  <a:lnTo>
                    <a:pt x="162070" y="284370"/>
                  </a:lnTo>
                  <a:lnTo>
                    <a:pt x="162146" y="282699"/>
                  </a:lnTo>
                  <a:lnTo>
                    <a:pt x="162374" y="280875"/>
                  </a:lnTo>
                  <a:lnTo>
                    <a:pt x="162678" y="279127"/>
                  </a:lnTo>
                  <a:lnTo>
                    <a:pt x="163134" y="277379"/>
                  </a:lnTo>
                  <a:lnTo>
                    <a:pt x="163818" y="275783"/>
                  </a:lnTo>
                  <a:lnTo>
                    <a:pt x="164502" y="274111"/>
                  </a:lnTo>
                  <a:lnTo>
                    <a:pt x="165338" y="272515"/>
                  </a:lnTo>
                  <a:lnTo>
                    <a:pt x="166251" y="270996"/>
                  </a:lnTo>
                  <a:lnTo>
                    <a:pt x="167315" y="269476"/>
                  </a:lnTo>
                  <a:lnTo>
                    <a:pt x="168531" y="268032"/>
                  </a:lnTo>
                  <a:lnTo>
                    <a:pt x="169443" y="267120"/>
                  </a:lnTo>
                  <a:lnTo>
                    <a:pt x="170431" y="266208"/>
                  </a:lnTo>
                  <a:lnTo>
                    <a:pt x="171420" y="265296"/>
                  </a:lnTo>
                  <a:lnTo>
                    <a:pt x="172408" y="264612"/>
                  </a:lnTo>
                  <a:lnTo>
                    <a:pt x="173548" y="263776"/>
                  </a:lnTo>
                  <a:lnTo>
                    <a:pt x="174612" y="263168"/>
                  </a:lnTo>
                  <a:lnTo>
                    <a:pt x="175829" y="262484"/>
                  </a:lnTo>
                  <a:lnTo>
                    <a:pt x="176969" y="261952"/>
                  </a:lnTo>
                  <a:lnTo>
                    <a:pt x="178185" y="261420"/>
                  </a:lnTo>
                  <a:lnTo>
                    <a:pt x="179402" y="260964"/>
                  </a:lnTo>
                  <a:lnTo>
                    <a:pt x="180694" y="260584"/>
                  </a:lnTo>
                  <a:lnTo>
                    <a:pt x="181986" y="260356"/>
                  </a:lnTo>
                  <a:lnTo>
                    <a:pt x="183278" y="260052"/>
                  </a:lnTo>
                  <a:lnTo>
                    <a:pt x="184571" y="259900"/>
                  </a:lnTo>
                  <a:lnTo>
                    <a:pt x="185863" y="259824"/>
                  </a:lnTo>
                  <a:lnTo>
                    <a:pt x="187231" y="259824"/>
                  </a:lnTo>
                  <a:lnTo>
                    <a:pt x="189132" y="259900"/>
                  </a:lnTo>
                  <a:lnTo>
                    <a:pt x="190956" y="260052"/>
                  </a:lnTo>
                  <a:lnTo>
                    <a:pt x="192857" y="260432"/>
                  </a:lnTo>
                  <a:lnTo>
                    <a:pt x="194681" y="260964"/>
                  </a:lnTo>
                  <a:lnTo>
                    <a:pt x="377731" y="318872"/>
                  </a:lnTo>
                  <a:lnTo>
                    <a:pt x="379024" y="127214"/>
                  </a:lnTo>
                  <a:lnTo>
                    <a:pt x="379100" y="125391"/>
                  </a:lnTo>
                  <a:lnTo>
                    <a:pt x="379328" y="123567"/>
                  </a:lnTo>
                  <a:lnTo>
                    <a:pt x="379632" y="121743"/>
                  </a:lnTo>
                  <a:lnTo>
                    <a:pt x="380088" y="120071"/>
                  </a:lnTo>
                  <a:lnTo>
                    <a:pt x="380620" y="118323"/>
                  </a:lnTo>
                  <a:lnTo>
                    <a:pt x="381380" y="116651"/>
                  </a:lnTo>
                  <a:lnTo>
                    <a:pt x="382216" y="115131"/>
                  </a:lnTo>
                  <a:lnTo>
                    <a:pt x="383129" y="113611"/>
                  </a:lnTo>
                  <a:lnTo>
                    <a:pt x="384117" y="112168"/>
                  </a:lnTo>
                  <a:lnTo>
                    <a:pt x="385257" y="110800"/>
                  </a:lnTo>
                  <a:lnTo>
                    <a:pt x="386473" y="109432"/>
                  </a:lnTo>
                  <a:lnTo>
                    <a:pt x="387842" y="108216"/>
                  </a:lnTo>
                  <a:lnTo>
                    <a:pt x="389210" y="107152"/>
                  </a:lnTo>
                  <a:lnTo>
                    <a:pt x="390730" y="106088"/>
                  </a:lnTo>
                  <a:lnTo>
                    <a:pt x="392251" y="105176"/>
                  </a:lnTo>
                  <a:lnTo>
                    <a:pt x="393923" y="104340"/>
                  </a:lnTo>
                  <a:lnTo>
                    <a:pt x="395215" y="103884"/>
                  </a:lnTo>
                  <a:lnTo>
                    <a:pt x="396432" y="103428"/>
                  </a:lnTo>
                  <a:lnTo>
                    <a:pt x="397648" y="103048"/>
                  </a:lnTo>
                  <a:lnTo>
                    <a:pt x="399016" y="102820"/>
                  </a:lnTo>
                  <a:lnTo>
                    <a:pt x="400309" y="102516"/>
                  </a:lnTo>
                  <a:lnTo>
                    <a:pt x="401525" y="102440"/>
                  </a:lnTo>
                  <a:lnTo>
                    <a:pt x="402817" y="102212"/>
                  </a:lnTo>
                  <a:lnTo>
                    <a:pt x="404109" y="102212"/>
                  </a:lnTo>
                  <a:lnTo>
                    <a:pt x="406466" y="102364"/>
                  </a:lnTo>
                  <a:lnTo>
                    <a:pt x="408747" y="102668"/>
                  </a:lnTo>
                  <a:lnTo>
                    <a:pt x="410875" y="103124"/>
                  </a:lnTo>
                  <a:lnTo>
                    <a:pt x="413080" y="103884"/>
                  </a:lnTo>
                  <a:lnTo>
                    <a:pt x="415208" y="104796"/>
                  </a:lnTo>
                  <a:lnTo>
                    <a:pt x="417108" y="105860"/>
                  </a:lnTo>
                  <a:lnTo>
                    <a:pt x="419009" y="107152"/>
                  </a:lnTo>
                  <a:lnTo>
                    <a:pt x="420833" y="108520"/>
                  </a:lnTo>
                  <a:lnTo>
                    <a:pt x="564278" y="235886"/>
                  </a:lnTo>
                  <a:lnTo>
                    <a:pt x="643565" y="61175"/>
                  </a:lnTo>
                  <a:lnTo>
                    <a:pt x="644401" y="59580"/>
                  </a:lnTo>
                  <a:lnTo>
                    <a:pt x="645313" y="58136"/>
                  </a:lnTo>
                  <a:lnTo>
                    <a:pt x="646301" y="56540"/>
                  </a:lnTo>
                  <a:lnTo>
                    <a:pt x="647366" y="55172"/>
                  </a:lnTo>
                  <a:lnTo>
                    <a:pt x="648506" y="53956"/>
                  </a:lnTo>
                  <a:lnTo>
                    <a:pt x="649722" y="52740"/>
                  </a:lnTo>
                  <a:lnTo>
                    <a:pt x="651091" y="51676"/>
                  </a:lnTo>
                  <a:lnTo>
                    <a:pt x="652459" y="50688"/>
                  </a:lnTo>
                  <a:lnTo>
                    <a:pt x="654055" y="49776"/>
                  </a:lnTo>
                  <a:lnTo>
                    <a:pt x="655500" y="48940"/>
                  </a:lnTo>
                  <a:lnTo>
                    <a:pt x="657096" y="48180"/>
                  </a:lnTo>
                  <a:lnTo>
                    <a:pt x="658768" y="47648"/>
                  </a:lnTo>
                  <a:lnTo>
                    <a:pt x="660365" y="47193"/>
                  </a:lnTo>
                  <a:lnTo>
                    <a:pt x="662113" y="46889"/>
                  </a:lnTo>
                  <a:lnTo>
                    <a:pt x="663938" y="46585"/>
                  </a:lnTo>
                  <a:lnTo>
                    <a:pt x="665762" y="46509"/>
                  </a:lnTo>
                  <a:lnTo>
                    <a:pt x="667206" y="46509"/>
                  </a:lnTo>
                  <a:lnTo>
                    <a:pt x="668727" y="46661"/>
                  </a:lnTo>
                  <a:lnTo>
                    <a:pt x="670247" y="46965"/>
                  </a:lnTo>
                  <a:lnTo>
                    <a:pt x="671919" y="47345"/>
                  </a:lnTo>
                  <a:lnTo>
                    <a:pt x="673440" y="47800"/>
                  </a:lnTo>
                  <a:lnTo>
                    <a:pt x="675112" y="48332"/>
                  </a:lnTo>
                  <a:lnTo>
                    <a:pt x="676709" y="48940"/>
                  </a:lnTo>
                  <a:lnTo>
                    <a:pt x="678305" y="49776"/>
                  </a:lnTo>
                  <a:lnTo>
                    <a:pt x="679825" y="50612"/>
                  </a:lnTo>
                  <a:lnTo>
                    <a:pt x="681346" y="51600"/>
                  </a:lnTo>
                  <a:lnTo>
                    <a:pt x="682790" y="52664"/>
                  </a:lnTo>
                  <a:lnTo>
                    <a:pt x="684158" y="53956"/>
                  </a:lnTo>
                  <a:lnTo>
                    <a:pt x="685451" y="55172"/>
                  </a:lnTo>
                  <a:lnTo>
                    <a:pt x="686667" y="56692"/>
                  </a:lnTo>
                  <a:lnTo>
                    <a:pt x="687731" y="58212"/>
                  </a:lnTo>
                  <a:lnTo>
                    <a:pt x="688719" y="59960"/>
                  </a:lnTo>
                  <a:lnTo>
                    <a:pt x="768842" y="213088"/>
                  </a:lnTo>
                  <a:lnTo>
                    <a:pt x="847140" y="15807"/>
                  </a:lnTo>
                  <a:lnTo>
                    <a:pt x="847976" y="14059"/>
                  </a:lnTo>
                  <a:lnTo>
                    <a:pt x="848888" y="12387"/>
                  </a:lnTo>
                  <a:lnTo>
                    <a:pt x="849877" y="10791"/>
                  </a:lnTo>
                  <a:lnTo>
                    <a:pt x="850941" y="9271"/>
                  </a:lnTo>
                  <a:lnTo>
                    <a:pt x="852157" y="7904"/>
                  </a:lnTo>
                  <a:lnTo>
                    <a:pt x="853449" y="6612"/>
                  </a:lnTo>
                  <a:lnTo>
                    <a:pt x="854894" y="5472"/>
                  </a:lnTo>
                  <a:lnTo>
                    <a:pt x="856338" y="4332"/>
                  </a:lnTo>
                  <a:lnTo>
                    <a:pt x="857858" y="3344"/>
                  </a:lnTo>
                  <a:lnTo>
                    <a:pt x="859531" y="2432"/>
                  </a:lnTo>
                  <a:lnTo>
                    <a:pt x="861127" y="1748"/>
                  </a:lnTo>
                  <a:lnTo>
                    <a:pt x="862876" y="1064"/>
                  </a:lnTo>
                  <a:lnTo>
                    <a:pt x="864624" y="608"/>
                  </a:lnTo>
                  <a:lnTo>
                    <a:pt x="866524" y="304"/>
                  </a:lnTo>
                  <a:lnTo>
                    <a:pt x="868349" y="7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txBody>
            <a:bodyPr bIns="21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060766" y="1748951"/>
              <a:ext cx="1135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要换算单位哦！</a:t>
              </a:r>
            </a:p>
          </p:txBody>
        </p:sp>
      </p:grp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7231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0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8" grpId="0"/>
      <p:bldP spid="9" grpId="0"/>
      <p:bldP spid="10" grpId="0" animBg="1"/>
      <p:bldP spid="17" grpId="0" animBg="1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943106" y="628909"/>
            <a:ext cx="768866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学校建了两个同样大小的圆柱形花坛。花坛的底面内直径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高是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0.8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。如果里面填土的高度是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0.5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，两个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花坛一共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需要填土多少立方米？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2762330" y="3945166"/>
            <a:ext cx="626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答：两个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花坛一共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需要填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12.56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立方米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2990606" y="2943412"/>
            <a:ext cx="5772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两个花坛的体积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12.56×0.5×2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6.28×2=12.56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³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990606" y="1959463"/>
            <a:ext cx="5901808" cy="979488"/>
            <a:chOff x="2346" y="2510"/>
            <a:chExt cx="4467" cy="617"/>
          </a:xfrm>
        </p:grpSpPr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2346" y="2510"/>
              <a:ext cx="4467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花坛的底面积                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3.14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×(4÷2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3.14×2 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12.56 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m</a:t>
              </a:r>
              <a:r>
                <a:rPr lang="en-US" altLang="zh-CN" sz="2400" b="1" baseline="30000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2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)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4851" y="2819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1pPr>
              <a:lvl2pPr marL="742950" indent="-28575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2pPr>
              <a:lvl3pPr marL="11430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3pPr>
              <a:lvl4pPr marL="16002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4pPr>
              <a:lvl5pPr marL="20574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aseline="300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15" name="Text Box 21">
              <a:extLst>
                <a:ext uri="{FF2B5EF4-FFF2-40B4-BE49-F238E27FC236}">
                  <a16:creationId xmlns="" xmlns:a16="http://schemas.microsoft.com/office/drawing/2014/main" id="{6A526607-6160-40B8-BE65-99C60DE71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2819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1pPr>
              <a:lvl2pPr marL="742950" indent="-28575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2pPr>
              <a:lvl3pPr marL="11430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3pPr>
              <a:lvl4pPr marL="16002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4pPr>
              <a:lvl5pPr marL="20574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aseline="300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71804" y="2050837"/>
            <a:ext cx="2664295" cy="1268141"/>
            <a:chOff x="539552" y="1586170"/>
            <a:chExt cx="2498105" cy="1160483"/>
          </a:xfrm>
        </p:grpSpPr>
        <p:sp>
          <p:nvSpPr>
            <p:cNvPr id="20" name="云形标注 19"/>
            <p:cNvSpPr/>
            <p:nvPr/>
          </p:nvSpPr>
          <p:spPr>
            <a:xfrm>
              <a:off x="539552" y="1586170"/>
              <a:ext cx="2385467" cy="1160483"/>
            </a:xfrm>
            <a:prstGeom prst="cloudCallout">
              <a:avLst>
                <a:gd name="adj1" fmla="val 42466"/>
                <a:gd name="adj2" fmla="val -100837"/>
              </a:avLst>
            </a:prstGeom>
            <a:no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81041" y="1712093"/>
              <a:ext cx="2356616" cy="844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高为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0.8</a:t>
              </a:r>
              <a:r>
                <a:rPr lang="en-US" altLang="zh-CN" sz="1800" b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m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是多余信息，花坛里所填土的体积只于土的高度有关。</a:t>
              </a:r>
              <a:endPara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528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7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F63C7FDA-3080-49CF-ADB9-A8A7F22D4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038492"/>
            <a:ext cx="4319373" cy="2437361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627534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25094" y="1176642"/>
            <a:ext cx="212423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圆柱的体积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F8FB1604-7075-409A-9D26-9C5C3DF4359D}"/>
              </a:ext>
            </a:extLst>
          </p:cNvPr>
          <p:cNvSpPr txBox="1"/>
          <p:nvPr/>
        </p:nvSpPr>
        <p:spPr>
          <a:xfrm>
            <a:off x="1190682" y="2270773"/>
            <a:ext cx="144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π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800" b="1" i="1" baseline="30000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h</a:t>
            </a:r>
            <a:endParaRPr lang="en-US" altLang="zh-CN" sz="2800" b="1" i="1" baseline="30000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74CC0612-0B29-4E86-8D8C-535969A4C226}"/>
              </a:ext>
            </a:extLst>
          </p:cNvPr>
          <p:cNvSpPr txBox="1"/>
          <p:nvPr/>
        </p:nvSpPr>
        <p:spPr>
          <a:xfrm>
            <a:off x="1224289" y="1717017"/>
            <a:ext cx="17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V =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sh</a:t>
            </a:r>
            <a:endParaRPr lang="zh-CN" altLang="en-US" sz="2800" b="1" i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2">
                <a:extLst>
                  <a:ext uri="{FF2B5EF4-FFF2-40B4-BE49-F238E27FC236}">
                    <a16:creationId xmlns="" xmlns:a16="http://schemas.microsoft.com/office/drawing/2014/main" id="{0DBFF5DA-978D-4989-B956-538F9DBCF0AA}"/>
                  </a:ext>
                </a:extLst>
              </p:cNvPr>
              <p:cNvSpPr txBox="1"/>
              <p:nvPr/>
            </p:nvSpPr>
            <p:spPr>
              <a:xfrm>
                <a:off x="1187624" y="2778790"/>
                <a:ext cx="3171038" cy="779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i="1" dirty="0">
                    <a:latin typeface="Times New Roman" pitchFamily="18" charset="0"/>
                    <a:ea typeface="楷体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 smtClean="0">
                            <a:latin typeface="Cambria Math"/>
                            <a:ea typeface="楷体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dirty="0">
                            <a:latin typeface="Times New Roman" panose="02020603050405020304" pitchFamily="18" charset="0"/>
                            <a:ea typeface="楷体" pitchFamily="49" charset="-122"/>
                            <a:cs typeface="Times New Roman" panose="020206030504050203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latin typeface="Times New Roman" panose="02020603050405020304" pitchFamily="18" charset="0"/>
                            <a:ea typeface="楷体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zh-CN" altLang="en-US" sz="2800" b="1" i="1" dirty="0" smtClean="0">
                        <a:latin typeface="Cambria Math" panose="02040503050406030204" pitchFamily="18" charset="0"/>
                        <a:ea typeface="楷体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800" b="1" baseline="30000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h  </a:t>
                </a:r>
              </a:p>
            </p:txBody>
          </p:sp>
        </mc:Choice>
        <mc:Fallback xmlns="">
          <p:sp>
            <p:nvSpPr>
              <p:cNvPr id="12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DBFF5DA-978D-4989-B956-538F9DBCF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78790"/>
                <a:ext cx="3171038" cy="779059"/>
              </a:xfrm>
              <a:prstGeom prst="rect">
                <a:avLst/>
              </a:prstGeom>
              <a:blipFill rotWithShape="1">
                <a:blip r:embed="rId3"/>
                <a:stretch>
                  <a:fillRect l="-4038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2">
                <a:extLst>
                  <a:ext uri="{FF2B5EF4-FFF2-40B4-BE49-F238E27FC236}">
                    <a16:creationId xmlns="" xmlns:a16="http://schemas.microsoft.com/office/drawing/2014/main" id="{DB31783C-C7EF-421A-B261-81D3B57633B8}"/>
                  </a:ext>
                </a:extLst>
              </p:cNvPr>
              <p:cNvSpPr txBox="1"/>
              <p:nvPr/>
            </p:nvSpPr>
            <p:spPr>
              <a:xfrm>
                <a:off x="1187624" y="3575581"/>
                <a:ext cx="3528392" cy="78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i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 dirty="0">
                    <a:ea typeface="楷体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latin typeface="Cambria Math"/>
                            <a:ea typeface="楷体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dirty="0"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latin typeface="Times New Roman" panose="02020603050405020304" pitchFamily="18" charset="0"/>
                            <a:ea typeface="楷体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CN" altLang="en-US" sz="2800" b="1" i="0" dirty="0">
                            <a:latin typeface="Times New Roman" pitchFamily="18" charset="0"/>
                            <a:ea typeface="楷体" pitchFamily="49" charset="-122"/>
                            <a:cs typeface="Times New Roman" panose="02020603050405020304" pitchFamily="18" charset="0"/>
                          </a:rPr>
                          <m:t>π</m:t>
                        </m:r>
                      </m:den>
                    </m:f>
                    <m:r>
                      <a:rPr lang="en-US" altLang="zh-CN" sz="2800" b="1" i="1" dirty="0">
                        <a:latin typeface="Cambria Math" panose="02040503050406030204" pitchFamily="18" charset="0"/>
                        <a:ea typeface="楷体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800" b="1" baseline="30000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i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h  </a:t>
                </a:r>
              </a:p>
            </p:txBody>
          </p:sp>
        </mc:Choice>
        <mc:Fallback xmlns="">
          <p:sp>
            <p:nvSpPr>
              <p:cNvPr id="21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B31783C-C7EF-421A-B261-81D3B5763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75581"/>
                <a:ext cx="3528392" cy="783997"/>
              </a:xfrm>
              <a:prstGeom prst="rect">
                <a:avLst/>
              </a:prstGeom>
              <a:blipFill rotWithShape="1">
                <a:blip r:embed="rId4"/>
                <a:stretch>
                  <a:fillRect l="-3627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8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0" grpId="0"/>
      <p:bldP spid="12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4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71800" y="464497"/>
            <a:ext cx="2312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什么是体积？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0240" y="1339318"/>
            <a:ext cx="2232986" cy="1210935"/>
            <a:chOff x="5344989" y="1433824"/>
            <a:chExt cx="3143272" cy="1370010"/>
          </a:xfrm>
          <a:noFill/>
        </p:grpSpPr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5344989" y="1433824"/>
              <a:ext cx="3143272" cy="1370010"/>
            </a:xfrm>
            <a:prstGeom prst="cloudCallout">
              <a:avLst>
                <a:gd name="adj1" fmla="val -10986"/>
                <a:gd name="adj2" fmla="val 83301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2880"/>
                </a:lnSpc>
              </a:pP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543371" y="1630158"/>
              <a:ext cx="2857520" cy="9459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lnSpc>
                  <a:spcPts val="288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怎样求长方体和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vl="0">
                <a:lnSpc>
                  <a:spcPts val="288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正方体的体积？</a:t>
              </a: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43422" y="1203598"/>
            <a:ext cx="6218220" cy="4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物体所占空间的大小是物体的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01493" y="3273137"/>
            <a:ext cx="47029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正方体的体积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43621" y="1944786"/>
            <a:ext cx="4060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长方体的体积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2864845" y="1719741"/>
            <a:ext cx="1278464" cy="716006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2864845" y="3066510"/>
            <a:ext cx="755011" cy="788194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211706" y="2457413"/>
            <a:ext cx="568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长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4067944" y="2228813"/>
            <a:ext cx="331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宽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594370" y="1984005"/>
            <a:ext cx="3071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高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2672461" y="3867894"/>
            <a:ext cx="1035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棱 长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01171" y="3015028"/>
            <a:ext cx="1235735" cy="131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0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 animBg="1"/>
      <p:bldP spid="22" grpId="0" animBg="1"/>
      <p:bldP spid="23" grpId="0" autoUpdateAnimBg="0"/>
      <p:bldP spid="24" grpId="0" autoUpdateAnimBg="0"/>
      <p:bldP spid="25" grpId="0" autoUpdateAnimBg="0"/>
      <p:bldP spid="2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9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155"/>
          <p:cNvSpPr txBox="1">
            <a:spLocks noChangeArrowheads="1"/>
          </p:cNvSpPr>
          <p:nvPr/>
        </p:nvSpPr>
        <p:spPr bwMode="auto">
          <a:xfrm>
            <a:off x="395537" y="748532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回想：圆的面积计算公式是怎样推导出来的？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497650" y="2846091"/>
            <a:ext cx="2715152" cy="326230"/>
            <a:chOff x="0" y="0"/>
            <a:chExt cx="2586" cy="226"/>
          </a:xfrm>
        </p:grpSpPr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0" y="0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586" y="0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0" y="90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1815" y="90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255918" y="2267818"/>
            <a:ext cx="861257" cy="258389"/>
          </a:xfrm>
          <a:prstGeom prst="rightArrow">
            <a:avLst>
              <a:gd name="adj1" fmla="val 50000"/>
              <a:gd name="adj2" fmla="val 939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580112" y="2745173"/>
            <a:ext cx="49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πr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500139" y="2118782"/>
            <a:ext cx="462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r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7500139" y="1923784"/>
            <a:ext cx="0" cy="85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313236" y="1899658"/>
            <a:ext cx="331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7255485" y="2800846"/>
            <a:ext cx="39705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Picture 20" descr="%]W%%IJU2~_NE`A_`HX0H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39618"/>
            <a:ext cx="1921043" cy="189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24}0UEF]J0ZMMWSB0RP`J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3074" y="1784362"/>
            <a:ext cx="2907840" cy="11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904487" y="3582415"/>
            <a:ext cx="14009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200" b="1" i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S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π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r</a:t>
            </a:r>
            <a:r>
              <a:rPr lang="en-US" altLang="zh-CN" sz="3200" b="1" baseline="30000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77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utoUpdateAnimBg="0"/>
      <p:bldP spid="17" grpId="0" bldLvl="0" autoUpdateAnimBg="0"/>
      <p:bldP spid="18" grpId="0" animBg="1"/>
      <p:bldP spid="19" grpId="0" animBg="1"/>
      <p:bldP spid="2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560" y="2067694"/>
            <a:ext cx="63367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小组讨论：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你准备把圆柱转化成什么立体图形？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你是怎样转化成这个立体图形的？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圆柱体 1">
            <a:extLst>
              <a:ext uri="{FF2B5EF4-FFF2-40B4-BE49-F238E27FC236}">
                <a16:creationId xmlns="" xmlns:a16="http://schemas.microsoft.com/office/drawing/2014/main" id="{3CF0B2F6-BDF8-40E6-9D29-EDABCA63491F}"/>
              </a:ext>
            </a:extLst>
          </p:cNvPr>
          <p:cNvSpPr/>
          <p:nvPr/>
        </p:nvSpPr>
        <p:spPr>
          <a:xfrm>
            <a:off x="6520653" y="915566"/>
            <a:ext cx="1152128" cy="1800200"/>
          </a:xfrm>
          <a:prstGeom prst="can">
            <a:avLst>
              <a:gd name="adj" fmla="val 3538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2A40566B-3F47-4B9B-A18D-D48ED8E9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720610"/>
            <a:ext cx="4896544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圆柱体积怎么计算？</a:t>
            </a:r>
          </a:p>
        </p:txBody>
      </p:sp>
    </p:spTree>
    <p:extLst>
      <p:ext uri="{BB962C8B-B14F-4D97-AF65-F5344CB8AC3E}">
        <p14:creationId xmlns:p14="http://schemas.microsoft.com/office/powerpoint/2010/main" val="27636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07E5E963-07A5-4EB9-8C61-CE76F201E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421907"/>
            <a:ext cx="5472608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将圆柱看成很多圆叠起来的图形。</a:t>
            </a:r>
          </a:p>
        </p:txBody>
      </p:sp>
      <p:pic>
        <p:nvPicPr>
          <p:cNvPr id="3" name="图片 2">
            <a:hlinkClick r:id="rId2" action="ppaction://hlinkfile"/>
            <a:extLst>
              <a:ext uri="{FF2B5EF4-FFF2-40B4-BE49-F238E27FC236}">
                <a16:creationId xmlns="" xmlns:a16="http://schemas.microsoft.com/office/drawing/2014/main" id="{69D4475F-FDEE-4B7A-B852-50D99D3BB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067" y="1193201"/>
            <a:ext cx="4991205" cy="35283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4299957-C932-40F7-8C8B-CEE12421FA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3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9972" y="2571750"/>
            <a:ext cx="1273951" cy="13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5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6" name="Group 3320"/>
          <p:cNvGrpSpPr/>
          <p:nvPr/>
        </p:nvGrpSpPr>
        <p:grpSpPr bwMode="auto">
          <a:xfrm>
            <a:off x="4666297" y="1232724"/>
            <a:ext cx="2544128" cy="2607945"/>
            <a:chOff x="3072" y="705"/>
            <a:chExt cx="2676" cy="2950"/>
          </a:xfrm>
        </p:grpSpPr>
        <p:grpSp>
          <p:nvGrpSpPr>
            <p:cNvPr id="7417" name="Group 3321"/>
            <p:cNvGrpSpPr/>
            <p:nvPr/>
          </p:nvGrpSpPr>
          <p:grpSpPr bwMode="auto">
            <a:xfrm>
              <a:off x="3072" y="720"/>
              <a:ext cx="336" cy="2934"/>
              <a:chOff x="3989" y="368"/>
              <a:chExt cx="427" cy="3212"/>
            </a:xfrm>
          </p:grpSpPr>
          <p:sp>
            <p:nvSpPr>
              <p:cNvPr id="7418" name="Freeform 3322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ln>
                    <a:solidFill>
                      <a:srgbClr val="0000FF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sp>
            <p:nvSpPr>
              <p:cNvPr id="7419" name="Freeform 3323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20" name="Group 3324"/>
            <p:cNvGrpSpPr/>
            <p:nvPr/>
          </p:nvGrpSpPr>
          <p:grpSpPr bwMode="auto">
            <a:xfrm>
              <a:off x="3408" y="720"/>
              <a:ext cx="336" cy="2934"/>
              <a:chOff x="3989" y="368"/>
              <a:chExt cx="427" cy="3212"/>
            </a:xfrm>
          </p:grpSpPr>
          <p:sp>
            <p:nvSpPr>
              <p:cNvPr id="7421" name="Freeform 3325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22" name="Freeform 3326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23" name="Group 3327"/>
            <p:cNvGrpSpPr/>
            <p:nvPr/>
          </p:nvGrpSpPr>
          <p:grpSpPr bwMode="auto">
            <a:xfrm>
              <a:off x="3731" y="705"/>
              <a:ext cx="342" cy="2950"/>
              <a:chOff x="3982" y="351"/>
              <a:chExt cx="434" cy="3229"/>
            </a:xfrm>
          </p:grpSpPr>
          <p:sp>
            <p:nvSpPr>
              <p:cNvPr id="7424" name="Freeform 3328"/>
              <p:cNvSpPr/>
              <p:nvPr/>
            </p:nvSpPr>
            <p:spPr bwMode="auto">
              <a:xfrm>
                <a:off x="3982" y="351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25" name="Freeform 3329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26" name="Group 3330"/>
            <p:cNvGrpSpPr/>
            <p:nvPr/>
          </p:nvGrpSpPr>
          <p:grpSpPr bwMode="auto">
            <a:xfrm>
              <a:off x="4068" y="720"/>
              <a:ext cx="336" cy="2934"/>
              <a:chOff x="3989" y="368"/>
              <a:chExt cx="427" cy="3212"/>
            </a:xfrm>
          </p:grpSpPr>
          <p:sp>
            <p:nvSpPr>
              <p:cNvPr id="7427" name="Freeform 3331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28" name="Freeform 3332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29" name="Group 3333"/>
            <p:cNvGrpSpPr/>
            <p:nvPr/>
          </p:nvGrpSpPr>
          <p:grpSpPr bwMode="auto">
            <a:xfrm>
              <a:off x="4392" y="705"/>
              <a:ext cx="346" cy="2950"/>
              <a:chOff x="3976" y="351"/>
              <a:chExt cx="440" cy="3229"/>
            </a:xfrm>
          </p:grpSpPr>
          <p:sp>
            <p:nvSpPr>
              <p:cNvPr id="7430" name="Freeform 3334"/>
              <p:cNvSpPr/>
              <p:nvPr/>
            </p:nvSpPr>
            <p:spPr bwMode="auto">
              <a:xfrm>
                <a:off x="3976" y="351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1" name="Freeform 3335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32" name="Group 3336"/>
            <p:cNvGrpSpPr/>
            <p:nvPr/>
          </p:nvGrpSpPr>
          <p:grpSpPr bwMode="auto">
            <a:xfrm>
              <a:off x="4740" y="720"/>
              <a:ext cx="336" cy="2934"/>
              <a:chOff x="3989" y="368"/>
              <a:chExt cx="427" cy="3212"/>
            </a:xfrm>
          </p:grpSpPr>
          <p:sp>
            <p:nvSpPr>
              <p:cNvPr id="7433" name="Freeform 3337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4" name="Freeform 3338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35" name="Group 3339"/>
            <p:cNvGrpSpPr/>
            <p:nvPr/>
          </p:nvGrpSpPr>
          <p:grpSpPr bwMode="auto">
            <a:xfrm>
              <a:off x="5076" y="720"/>
              <a:ext cx="336" cy="2934"/>
              <a:chOff x="3989" y="368"/>
              <a:chExt cx="427" cy="3212"/>
            </a:xfrm>
          </p:grpSpPr>
          <p:sp>
            <p:nvSpPr>
              <p:cNvPr id="7436" name="Freeform 3340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7" name="Freeform 3341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38" name="Group 3342"/>
            <p:cNvGrpSpPr/>
            <p:nvPr/>
          </p:nvGrpSpPr>
          <p:grpSpPr bwMode="auto">
            <a:xfrm>
              <a:off x="5412" y="720"/>
              <a:ext cx="336" cy="2934"/>
              <a:chOff x="3989" y="368"/>
              <a:chExt cx="427" cy="3212"/>
            </a:xfrm>
          </p:grpSpPr>
          <p:sp>
            <p:nvSpPr>
              <p:cNvPr id="7439" name="Freeform 3343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40" name="Freeform 3344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374" name="AutoShape 3278"/>
          <p:cNvSpPr>
            <a:spLocks noChangeArrowheads="1"/>
          </p:cNvSpPr>
          <p:nvPr/>
        </p:nvSpPr>
        <p:spPr bwMode="auto">
          <a:xfrm>
            <a:off x="1987215" y="1417479"/>
            <a:ext cx="1940719" cy="3049429"/>
          </a:xfrm>
          <a:prstGeom prst="can">
            <a:avLst>
              <a:gd name="adj" fmla="val 4077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370" name="Group 3274"/>
          <p:cNvGrpSpPr/>
          <p:nvPr/>
        </p:nvGrpSpPr>
        <p:grpSpPr bwMode="auto">
          <a:xfrm>
            <a:off x="4361498" y="1301303"/>
            <a:ext cx="2519839" cy="2618423"/>
            <a:chOff x="2568" y="1386"/>
            <a:chExt cx="2688" cy="2934"/>
          </a:xfrm>
        </p:grpSpPr>
        <p:grpSp>
          <p:nvGrpSpPr>
            <p:cNvPr id="7342" name="Group 3246"/>
            <p:cNvGrpSpPr/>
            <p:nvPr/>
          </p:nvGrpSpPr>
          <p:grpSpPr bwMode="auto">
            <a:xfrm>
              <a:off x="2568" y="1386"/>
              <a:ext cx="336" cy="2934"/>
              <a:chOff x="1344" y="672"/>
              <a:chExt cx="418" cy="2710"/>
            </a:xfrm>
          </p:grpSpPr>
          <p:sp>
            <p:nvSpPr>
              <p:cNvPr id="7343" name="Freeform 3247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44" name="Freeform 3248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45" name="Group 3249"/>
            <p:cNvGrpSpPr/>
            <p:nvPr/>
          </p:nvGrpSpPr>
          <p:grpSpPr bwMode="auto">
            <a:xfrm>
              <a:off x="2904" y="1386"/>
              <a:ext cx="336" cy="2934"/>
              <a:chOff x="1344" y="672"/>
              <a:chExt cx="418" cy="2710"/>
            </a:xfrm>
          </p:grpSpPr>
          <p:sp>
            <p:nvSpPr>
              <p:cNvPr id="7346" name="Freeform 3250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47" name="Freeform 3251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48" name="Group 3252"/>
            <p:cNvGrpSpPr/>
            <p:nvPr/>
          </p:nvGrpSpPr>
          <p:grpSpPr bwMode="auto">
            <a:xfrm>
              <a:off x="3240" y="1386"/>
              <a:ext cx="336" cy="2934"/>
              <a:chOff x="1344" y="672"/>
              <a:chExt cx="418" cy="2710"/>
            </a:xfrm>
          </p:grpSpPr>
          <p:sp>
            <p:nvSpPr>
              <p:cNvPr id="7349" name="Freeform 3253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50" name="Freeform 3254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51" name="Group 3255"/>
            <p:cNvGrpSpPr/>
            <p:nvPr/>
          </p:nvGrpSpPr>
          <p:grpSpPr bwMode="auto">
            <a:xfrm>
              <a:off x="3576" y="1386"/>
              <a:ext cx="336" cy="2934"/>
              <a:chOff x="1344" y="672"/>
              <a:chExt cx="418" cy="2710"/>
            </a:xfrm>
          </p:grpSpPr>
          <p:sp>
            <p:nvSpPr>
              <p:cNvPr id="7352" name="Freeform 3256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53" name="Freeform 3257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54" name="Group 3258"/>
            <p:cNvGrpSpPr/>
            <p:nvPr/>
          </p:nvGrpSpPr>
          <p:grpSpPr bwMode="auto">
            <a:xfrm>
              <a:off x="4248" y="1386"/>
              <a:ext cx="336" cy="2934"/>
              <a:chOff x="1344" y="672"/>
              <a:chExt cx="418" cy="2710"/>
            </a:xfrm>
          </p:grpSpPr>
          <p:sp>
            <p:nvSpPr>
              <p:cNvPr id="7355" name="Freeform 3259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56" name="Freeform 3260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57" name="Group 3261"/>
            <p:cNvGrpSpPr/>
            <p:nvPr/>
          </p:nvGrpSpPr>
          <p:grpSpPr bwMode="auto">
            <a:xfrm>
              <a:off x="3912" y="1386"/>
              <a:ext cx="336" cy="2934"/>
              <a:chOff x="1344" y="672"/>
              <a:chExt cx="418" cy="2710"/>
            </a:xfrm>
          </p:grpSpPr>
          <p:sp>
            <p:nvSpPr>
              <p:cNvPr id="7358" name="Freeform 3262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59" name="Freeform 3263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60" name="Group 3264"/>
            <p:cNvGrpSpPr/>
            <p:nvPr/>
          </p:nvGrpSpPr>
          <p:grpSpPr bwMode="auto">
            <a:xfrm>
              <a:off x="4584" y="1386"/>
              <a:ext cx="336" cy="2934"/>
              <a:chOff x="1344" y="672"/>
              <a:chExt cx="418" cy="2710"/>
            </a:xfrm>
          </p:grpSpPr>
          <p:sp>
            <p:nvSpPr>
              <p:cNvPr id="7361" name="Freeform 3265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62" name="Freeform 3266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63" name="Group 3267"/>
            <p:cNvGrpSpPr/>
            <p:nvPr/>
          </p:nvGrpSpPr>
          <p:grpSpPr bwMode="auto">
            <a:xfrm>
              <a:off x="4920" y="1386"/>
              <a:ext cx="336" cy="2934"/>
              <a:chOff x="1344" y="672"/>
              <a:chExt cx="418" cy="2710"/>
            </a:xfrm>
          </p:grpSpPr>
          <p:sp>
            <p:nvSpPr>
              <p:cNvPr id="7364" name="Freeform 3268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65" name="Freeform 3269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415" name="Group 3319"/>
          <p:cNvGrpSpPr/>
          <p:nvPr/>
        </p:nvGrpSpPr>
        <p:grpSpPr bwMode="auto">
          <a:xfrm>
            <a:off x="1960543" y="1856586"/>
            <a:ext cx="1983581" cy="2659380"/>
            <a:chOff x="-2496" y="1200"/>
            <a:chExt cx="2039" cy="2556"/>
          </a:xfrm>
        </p:grpSpPr>
        <p:sp>
          <p:nvSpPr>
            <p:cNvPr id="7404" name="Freeform 3308"/>
            <p:cNvSpPr/>
            <p:nvPr/>
          </p:nvSpPr>
          <p:spPr bwMode="auto">
            <a:xfrm>
              <a:off x="-2496" y="1200"/>
              <a:ext cx="2039" cy="2556"/>
            </a:xfrm>
            <a:custGeom>
              <a:avLst/>
              <a:gdLst>
                <a:gd name="T0" fmla="*/ 0 w 2039"/>
                <a:gd name="T1" fmla="*/ 0 h 2556"/>
                <a:gd name="T2" fmla="*/ 2036 w 2039"/>
                <a:gd name="T3" fmla="*/ 5 h 2556"/>
                <a:gd name="T4" fmla="*/ 2039 w 2039"/>
                <a:gd name="T5" fmla="*/ 2180 h 2556"/>
                <a:gd name="T6" fmla="*/ 1968 w 2039"/>
                <a:gd name="T7" fmla="*/ 2290 h 2556"/>
                <a:gd name="T8" fmla="*/ 1841 w 2039"/>
                <a:gd name="T9" fmla="*/ 2382 h 2556"/>
                <a:gd name="T10" fmla="*/ 1714 w 2039"/>
                <a:gd name="T11" fmla="*/ 2423 h 2556"/>
                <a:gd name="T12" fmla="*/ 1619 w 2039"/>
                <a:gd name="T13" fmla="*/ 2464 h 2556"/>
                <a:gd name="T14" fmla="*/ 1516 w 2039"/>
                <a:gd name="T15" fmla="*/ 2486 h 2556"/>
                <a:gd name="T16" fmla="*/ 1365 w 2039"/>
                <a:gd name="T17" fmla="*/ 2522 h 2556"/>
                <a:gd name="T18" fmla="*/ 1203 w 2039"/>
                <a:gd name="T19" fmla="*/ 2545 h 2556"/>
                <a:gd name="T20" fmla="*/ 1030 w 2039"/>
                <a:gd name="T21" fmla="*/ 2556 h 2556"/>
                <a:gd name="T22" fmla="*/ 857 w 2039"/>
                <a:gd name="T23" fmla="*/ 2556 h 2556"/>
                <a:gd name="T24" fmla="*/ 710 w 2039"/>
                <a:gd name="T25" fmla="*/ 2544 h 2556"/>
                <a:gd name="T26" fmla="*/ 525 w 2039"/>
                <a:gd name="T27" fmla="*/ 2509 h 2556"/>
                <a:gd name="T28" fmla="*/ 387 w 2039"/>
                <a:gd name="T29" fmla="*/ 2463 h 2556"/>
                <a:gd name="T30" fmla="*/ 271 w 2039"/>
                <a:gd name="T31" fmla="*/ 2394 h 2556"/>
                <a:gd name="T32" fmla="*/ 167 w 2039"/>
                <a:gd name="T33" fmla="*/ 2348 h 2556"/>
                <a:gd name="T34" fmla="*/ 87 w 2039"/>
                <a:gd name="T35" fmla="*/ 2278 h 2556"/>
                <a:gd name="T36" fmla="*/ 1 w 2039"/>
                <a:gd name="T37" fmla="*/ 2174 h 2556"/>
                <a:gd name="T38" fmla="*/ 0 w 2039"/>
                <a:gd name="T3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9" h="2556">
                  <a:moveTo>
                    <a:pt x="0" y="0"/>
                  </a:moveTo>
                  <a:lnTo>
                    <a:pt x="2036" y="5"/>
                  </a:lnTo>
                  <a:lnTo>
                    <a:pt x="2039" y="2180"/>
                  </a:lnTo>
                  <a:lnTo>
                    <a:pt x="1968" y="2290"/>
                  </a:lnTo>
                  <a:lnTo>
                    <a:pt x="1841" y="2382"/>
                  </a:lnTo>
                  <a:lnTo>
                    <a:pt x="1714" y="2423"/>
                  </a:lnTo>
                  <a:lnTo>
                    <a:pt x="1619" y="2464"/>
                  </a:lnTo>
                  <a:lnTo>
                    <a:pt x="1516" y="2486"/>
                  </a:lnTo>
                  <a:lnTo>
                    <a:pt x="1365" y="2522"/>
                  </a:lnTo>
                  <a:lnTo>
                    <a:pt x="1203" y="2545"/>
                  </a:lnTo>
                  <a:lnTo>
                    <a:pt x="1030" y="2556"/>
                  </a:lnTo>
                  <a:lnTo>
                    <a:pt x="857" y="2556"/>
                  </a:lnTo>
                  <a:lnTo>
                    <a:pt x="710" y="2544"/>
                  </a:lnTo>
                  <a:lnTo>
                    <a:pt x="525" y="2509"/>
                  </a:lnTo>
                  <a:lnTo>
                    <a:pt x="387" y="2463"/>
                  </a:lnTo>
                  <a:lnTo>
                    <a:pt x="271" y="2394"/>
                  </a:lnTo>
                  <a:lnTo>
                    <a:pt x="167" y="2348"/>
                  </a:lnTo>
                  <a:lnTo>
                    <a:pt x="87" y="2278"/>
                  </a:lnTo>
                  <a:lnTo>
                    <a:pt x="1" y="2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  <a:ln w="9525" cap="flat" cmpd="sng">
              <a:solidFill>
                <a:schemeClr val="tx2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7405" name="Freeform 3309"/>
            <p:cNvSpPr/>
            <p:nvPr/>
          </p:nvSpPr>
          <p:spPr bwMode="auto">
            <a:xfrm>
              <a:off x="-2492" y="1200"/>
              <a:ext cx="2030" cy="429"/>
            </a:xfrm>
            <a:custGeom>
              <a:avLst/>
              <a:gdLst>
                <a:gd name="T0" fmla="*/ 0 w 2030"/>
                <a:gd name="T1" fmla="*/ 0 h 429"/>
                <a:gd name="T2" fmla="*/ 2030 w 2030"/>
                <a:gd name="T3" fmla="*/ 0 h 429"/>
                <a:gd name="T4" fmla="*/ 1962 w 2030"/>
                <a:gd name="T5" fmla="*/ 159 h 429"/>
                <a:gd name="T6" fmla="*/ 1858 w 2030"/>
                <a:gd name="T7" fmla="*/ 251 h 429"/>
                <a:gd name="T8" fmla="*/ 1708 w 2030"/>
                <a:gd name="T9" fmla="*/ 321 h 429"/>
                <a:gd name="T10" fmla="*/ 1581 w 2030"/>
                <a:gd name="T11" fmla="*/ 367 h 429"/>
                <a:gd name="T12" fmla="*/ 1350 w 2030"/>
                <a:gd name="T13" fmla="*/ 406 h 429"/>
                <a:gd name="T14" fmla="*/ 1177 w 2030"/>
                <a:gd name="T15" fmla="*/ 418 h 429"/>
                <a:gd name="T16" fmla="*/ 1027 w 2030"/>
                <a:gd name="T17" fmla="*/ 429 h 429"/>
                <a:gd name="T18" fmla="*/ 889 w 2030"/>
                <a:gd name="T19" fmla="*/ 429 h 429"/>
                <a:gd name="T20" fmla="*/ 739 w 2030"/>
                <a:gd name="T21" fmla="*/ 418 h 429"/>
                <a:gd name="T22" fmla="*/ 508 w 2030"/>
                <a:gd name="T23" fmla="*/ 378 h 429"/>
                <a:gd name="T24" fmla="*/ 254 w 2030"/>
                <a:gd name="T25" fmla="*/ 286 h 429"/>
                <a:gd name="T26" fmla="*/ 92 w 2030"/>
                <a:gd name="T27" fmla="*/ 180 h 429"/>
                <a:gd name="T28" fmla="*/ 57 w 2030"/>
                <a:gd name="T29" fmla="*/ 127 h 429"/>
                <a:gd name="T30" fmla="*/ 23 w 2030"/>
                <a:gd name="T31" fmla="*/ 69 h 429"/>
                <a:gd name="T32" fmla="*/ 0 w 2030"/>
                <a:gd name="T3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0" h="429">
                  <a:moveTo>
                    <a:pt x="0" y="0"/>
                  </a:moveTo>
                  <a:lnTo>
                    <a:pt x="2030" y="0"/>
                  </a:lnTo>
                  <a:lnTo>
                    <a:pt x="1962" y="159"/>
                  </a:lnTo>
                  <a:lnTo>
                    <a:pt x="1858" y="251"/>
                  </a:lnTo>
                  <a:lnTo>
                    <a:pt x="1708" y="321"/>
                  </a:lnTo>
                  <a:lnTo>
                    <a:pt x="1581" y="367"/>
                  </a:lnTo>
                  <a:lnTo>
                    <a:pt x="1350" y="406"/>
                  </a:lnTo>
                  <a:lnTo>
                    <a:pt x="1177" y="418"/>
                  </a:lnTo>
                  <a:lnTo>
                    <a:pt x="1027" y="429"/>
                  </a:lnTo>
                  <a:lnTo>
                    <a:pt x="889" y="429"/>
                  </a:lnTo>
                  <a:lnTo>
                    <a:pt x="739" y="418"/>
                  </a:lnTo>
                  <a:lnTo>
                    <a:pt x="508" y="378"/>
                  </a:lnTo>
                  <a:lnTo>
                    <a:pt x="254" y="286"/>
                  </a:lnTo>
                  <a:lnTo>
                    <a:pt x="92" y="180"/>
                  </a:lnTo>
                  <a:lnTo>
                    <a:pt x="57" y="127"/>
                  </a:lnTo>
                  <a:lnTo>
                    <a:pt x="23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  <a:ln w="38100" cap="flat" cmpd="sng">
              <a:solidFill>
                <a:schemeClr val="tx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</p:grpSp>
      <p:sp>
        <p:nvSpPr>
          <p:cNvPr id="7406" name="Freeform 3310"/>
          <p:cNvSpPr/>
          <p:nvPr/>
        </p:nvSpPr>
        <p:spPr bwMode="auto">
          <a:xfrm>
            <a:off x="1966466" y="1373105"/>
            <a:ext cx="1952625" cy="471011"/>
          </a:xfrm>
          <a:custGeom>
            <a:avLst/>
            <a:gdLst>
              <a:gd name="T0" fmla="*/ 0 w 2031"/>
              <a:gd name="T1" fmla="*/ 427 h 427"/>
              <a:gd name="T2" fmla="*/ 2031 w 2031"/>
              <a:gd name="T3" fmla="*/ 427 h 427"/>
              <a:gd name="T4" fmla="*/ 1973 w 2031"/>
              <a:gd name="T5" fmla="*/ 288 h 427"/>
              <a:gd name="T6" fmla="*/ 1857 w 2031"/>
              <a:gd name="T7" fmla="*/ 196 h 427"/>
              <a:gd name="T8" fmla="*/ 1768 w 2031"/>
              <a:gd name="T9" fmla="*/ 146 h 427"/>
              <a:gd name="T10" fmla="*/ 1653 w 2031"/>
              <a:gd name="T11" fmla="*/ 100 h 427"/>
              <a:gd name="T12" fmla="*/ 1514 w 2031"/>
              <a:gd name="T13" fmla="*/ 54 h 427"/>
              <a:gd name="T14" fmla="*/ 1361 w 2031"/>
              <a:gd name="T15" fmla="*/ 23 h 427"/>
              <a:gd name="T16" fmla="*/ 1188 w 2031"/>
              <a:gd name="T17" fmla="*/ 11 h 427"/>
              <a:gd name="T18" fmla="*/ 1038 w 2031"/>
              <a:gd name="T19" fmla="*/ 0 h 427"/>
              <a:gd name="T20" fmla="*/ 900 w 2031"/>
              <a:gd name="T21" fmla="*/ 0 h 427"/>
              <a:gd name="T22" fmla="*/ 795 w 2031"/>
              <a:gd name="T23" fmla="*/ 3 h 427"/>
              <a:gd name="T24" fmla="*/ 691 w 2031"/>
              <a:gd name="T25" fmla="*/ 15 h 427"/>
              <a:gd name="T26" fmla="*/ 553 w 2031"/>
              <a:gd name="T27" fmla="*/ 38 h 427"/>
              <a:gd name="T28" fmla="*/ 414 w 2031"/>
              <a:gd name="T29" fmla="*/ 72 h 427"/>
              <a:gd name="T30" fmla="*/ 310 w 2031"/>
              <a:gd name="T31" fmla="*/ 118 h 427"/>
              <a:gd name="T32" fmla="*/ 181 w 2031"/>
              <a:gd name="T33" fmla="*/ 187 h 427"/>
              <a:gd name="T34" fmla="*/ 126 w 2031"/>
              <a:gd name="T35" fmla="*/ 245 h 427"/>
              <a:gd name="T36" fmla="*/ 91 w 2031"/>
              <a:gd name="T37" fmla="*/ 268 h 427"/>
              <a:gd name="T38" fmla="*/ 57 w 2031"/>
              <a:gd name="T39" fmla="*/ 315 h 427"/>
              <a:gd name="T40" fmla="*/ 22 w 2031"/>
              <a:gd name="T41" fmla="*/ 361 h 427"/>
              <a:gd name="T42" fmla="*/ 0 w 2031"/>
              <a:gd name="T43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31" h="427">
                <a:moveTo>
                  <a:pt x="0" y="427"/>
                </a:moveTo>
                <a:lnTo>
                  <a:pt x="2031" y="427"/>
                </a:lnTo>
                <a:lnTo>
                  <a:pt x="1973" y="288"/>
                </a:lnTo>
                <a:lnTo>
                  <a:pt x="1857" y="196"/>
                </a:lnTo>
                <a:lnTo>
                  <a:pt x="1768" y="146"/>
                </a:lnTo>
                <a:lnTo>
                  <a:pt x="1653" y="100"/>
                </a:lnTo>
                <a:lnTo>
                  <a:pt x="1514" y="54"/>
                </a:lnTo>
                <a:lnTo>
                  <a:pt x="1361" y="23"/>
                </a:lnTo>
                <a:lnTo>
                  <a:pt x="1188" y="11"/>
                </a:lnTo>
                <a:lnTo>
                  <a:pt x="1038" y="0"/>
                </a:lnTo>
                <a:lnTo>
                  <a:pt x="900" y="0"/>
                </a:lnTo>
                <a:lnTo>
                  <a:pt x="795" y="3"/>
                </a:lnTo>
                <a:lnTo>
                  <a:pt x="691" y="15"/>
                </a:lnTo>
                <a:lnTo>
                  <a:pt x="553" y="38"/>
                </a:lnTo>
                <a:lnTo>
                  <a:pt x="414" y="72"/>
                </a:lnTo>
                <a:lnTo>
                  <a:pt x="310" y="118"/>
                </a:lnTo>
                <a:lnTo>
                  <a:pt x="181" y="187"/>
                </a:lnTo>
                <a:lnTo>
                  <a:pt x="126" y="245"/>
                </a:lnTo>
                <a:lnTo>
                  <a:pt x="91" y="268"/>
                </a:lnTo>
                <a:lnTo>
                  <a:pt x="57" y="315"/>
                </a:lnTo>
                <a:lnTo>
                  <a:pt x="22" y="361"/>
                </a:lnTo>
                <a:lnTo>
                  <a:pt x="0" y="427"/>
                </a:lnTo>
                <a:close/>
              </a:path>
            </a:pathLst>
          </a:custGeom>
          <a:solidFill>
            <a:srgbClr val="0000FF"/>
          </a:solidFill>
          <a:ln w="38100" cap="flat" cmpd="sng">
            <a:solidFill>
              <a:schemeClr val="tx1"/>
            </a:solidFill>
            <a:prstDash val="solid"/>
            <a:rou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050">
              <a:solidFill>
                <a:srgbClr val="000000"/>
              </a:solidFill>
            </a:endParaRPr>
          </a:p>
        </p:txBody>
      </p:sp>
      <p:grpSp>
        <p:nvGrpSpPr>
          <p:cNvPr id="7380" name="Group 3284"/>
          <p:cNvGrpSpPr/>
          <p:nvPr/>
        </p:nvGrpSpPr>
        <p:grpSpPr bwMode="auto">
          <a:xfrm>
            <a:off x="2903271" y="1402566"/>
            <a:ext cx="57602" cy="3106173"/>
            <a:chOff x="1787" y="1361"/>
            <a:chExt cx="1" cy="2892"/>
          </a:xfrm>
        </p:grpSpPr>
        <p:sp>
          <p:nvSpPr>
            <p:cNvPr id="7381" name="Line 3285"/>
            <p:cNvSpPr>
              <a:spLocks noChangeShapeType="1"/>
            </p:cNvSpPr>
            <p:nvPr/>
          </p:nvSpPr>
          <p:spPr bwMode="auto">
            <a:xfrm>
              <a:off x="1787" y="1361"/>
              <a:ext cx="1" cy="8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7382" name="Line 3286"/>
            <p:cNvSpPr>
              <a:spLocks noChangeShapeType="1"/>
            </p:cNvSpPr>
            <p:nvPr/>
          </p:nvSpPr>
          <p:spPr bwMode="auto">
            <a:xfrm>
              <a:off x="1788" y="2141"/>
              <a:ext cx="0" cy="2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</p:grpSp>
      <p:sp>
        <p:nvSpPr>
          <p:cNvPr id="7383" name="Line 3287"/>
          <p:cNvSpPr>
            <a:spLocks noChangeShapeType="1"/>
          </p:cNvSpPr>
          <p:nvPr/>
        </p:nvSpPr>
        <p:spPr bwMode="auto">
          <a:xfrm flipV="1">
            <a:off x="1976734" y="1840943"/>
            <a:ext cx="1940243" cy="366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050">
              <a:solidFill>
                <a:srgbClr val="000000"/>
              </a:solidFill>
            </a:endParaRPr>
          </a:p>
        </p:txBody>
      </p:sp>
      <p:grpSp>
        <p:nvGrpSpPr>
          <p:cNvPr id="7387" name="Group 3291"/>
          <p:cNvGrpSpPr/>
          <p:nvPr/>
        </p:nvGrpSpPr>
        <p:grpSpPr bwMode="auto">
          <a:xfrm>
            <a:off x="2049628" y="1676698"/>
            <a:ext cx="1795939" cy="2619206"/>
            <a:chOff x="2230" y="1398"/>
            <a:chExt cx="1917" cy="2452"/>
          </a:xfrm>
        </p:grpSpPr>
        <p:sp>
          <p:nvSpPr>
            <p:cNvPr id="7388" name="Line 3292"/>
            <p:cNvSpPr>
              <a:spLocks noChangeShapeType="1"/>
            </p:cNvSpPr>
            <p:nvPr/>
          </p:nvSpPr>
          <p:spPr bwMode="auto">
            <a:xfrm rot="102027">
              <a:off x="2230" y="1398"/>
              <a:ext cx="1917" cy="3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7389" name="Line 3293"/>
            <p:cNvSpPr>
              <a:spLocks noChangeShapeType="1"/>
            </p:cNvSpPr>
            <p:nvPr/>
          </p:nvSpPr>
          <p:spPr bwMode="auto">
            <a:xfrm>
              <a:off x="4137" y="1761"/>
              <a:ext cx="9" cy="20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</p:grpSp>
      <p:grpSp>
        <p:nvGrpSpPr>
          <p:cNvPr id="7390" name="Group 3294"/>
          <p:cNvGrpSpPr/>
          <p:nvPr/>
        </p:nvGrpSpPr>
        <p:grpSpPr bwMode="auto">
          <a:xfrm>
            <a:off x="2282622" y="1470800"/>
            <a:ext cx="1282541" cy="2937034"/>
            <a:chOff x="4368" y="1104"/>
            <a:chExt cx="1248" cy="2820"/>
          </a:xfrm>
        </p:grpSpPr>
        <p:sp>
          <p:nvSpPr>
            <p:cNvPr id="7391" name="Line 3295"/>
            <p:cNvSpPr>
              <a:spLocks noChangeShapeType="1"/>
            </p:cNvSpPr>
            <p:nvPr/>
          </p:nvSpPr>
          <p:spPr bwMode="auto">
            <a:xfrm rot="358124" flipH="1">
              <a:off x="4416" y="1104"/>
              <a:ext cx="120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7392" name="Line 3296"/>
            <p:cNvSpPr>
              <a:spLocks noChangeShapeType="1"/>
            </p:cNvSpPr>
            <p:nvPr/>
          </p:nvSpPr>
          <p:spPr bwMode="auto">
            <a:xfrm>
              <a:off x="4368" y="1812"/>
              <a:ext cx="0" cy="2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</p:grpSp>
      <p:grpSp>
        <p:nvGrpSpPr>
          <p:cNvPr id="7393" name="Group 3297"/>
          <p:cNvGrpSpPr/>
          <p:nvPr/>
        </p:nvGrpSpPr>
        <p:grpSpPr bwMode="auto">
          <a:xfrm>
            <a:off x="2590308" y="1402566"/>
            <a:ext cx="644209" cy="3095297"/>
            <a:chOff x="3841" y="1153"/>
            <a:chExt cx="622" cy="2868"/>
          </a:xfrm>
        </p:grpSpPr>
        <p:sp>
          <p:nvSpPr>
            <p:cNvPr id="7394" name="Line 3298"/>
            <p:cNvSpPr>
              <a:spLocks noChangeShapeType="1"/>
            </p:cNvSpPr>
            <p:nvPr/>
          </p:nvSpPr>
          <p:spPr bwMode="auto">
            <a:xfrm rot="354789" flipH="1">
              <a:off x="3901" y="1153"/>
              <a:ext cx="562" cy="8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7395" name="Line 3299"/>
            <p:cNvSpPr>
              <a:spLocks noChangeShapeType="1"/>
            </p:cNvSpPr>
            <p:nvPr/>
          </p:nvSpPr>
          <p:spPr bwMode="auto">
            <a:xfrm flipH="1">
              <a:off x="3841" y="1944"/>
              <a:ext cx="7" cy="20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</p:grpSp>
      <p:grpSp>
        <p:nvGrpSpPr>
          <p:cNvPr id="7396" name="Group 3300"/>
          <p:cNvGrpSpPr/>
          <p:nvPr/>
        </p:nvGrpSpPr>
        <p:grpSpPr bwMode="auto">
          <a:xfrm>
            <a:off x="2084408" y="1600821"/>
            <a:ext cx="1705451" cy="2656523"/>
            <a:chOff x="4224" y="1455"/>
            <a:chExt cx="1809" cy="2485"/>
          </a:xfrm>
        </p:grpSpPr>
        <p:sp>
          <p:nvSpPr>
            <p:cNvPr id="7397" name="Line 3301"/>
            <p:cNvSpPr>
              <a:spLocks noChangeShapeType="1"/>
            </p:cNvSpPr>
            <p:nvPr/>
          </p:nvSpPr>
          <p:spPr bwMode="auto">
            <a:xfrm rot="248953" flipV="1">
              <a:off x="4233" y="1455"/>
              <a:ext cx="1800" cy="4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7398" name="Line 3302"/>
            <p:cNvSpPr>
              <a:spLocks noChangeShapeType="1"/>
            </p:cNvSpPr>
            <p:nvPr/>
          </p:nvSpPr>
          <p:spPr bwMode="auto">
            <a:xfrm>
              <a:off x="4224" y="1848"/>
              <a:ext cx="0" cy="2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</p:grpSp>
      <p:grpSp>
        <p:nvGrpSpPr>
          <p:cNvPr id="7399" name="Group 3303"/>
          <p:cNvGrpSpPr/>
          <p:nvPr/>
        </p:nvGrpSpPr>
        <p:grpSpPr bwMode="auto">
          <a:xfrm>
            <a:off x="2628623" y="1396446"/>
            <a:ext cx="641509" cy="3112294"/>
            <a:chOff x="3698" y="528"/>
            <a:chExt cx="684" cy="2930"/>
          </a:xfrm>
        </p:grpSpPr>
        <p:sp>
          <p:nvSpPr>
            <p:cNvPr id="7400" name="Line 3304"/>
            <p:cNvSpPr>
              <a:spLocks noChangeShapeType="1"/>
            </p:cNvSpPr>
            <p:nvPr/>
          </p:nvSpPr>
          <p:spPr bwMode="auto">
            <a:xfrm rot="-168139" flipH="1" flipV="1">
              <a:off x="3698" y="528"/>
              <a:ext cx="675" cy="8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7401" name="Line 3305"/>
            <p:cNvSpPr>
              <a:spLocks noChangeShapeType="1"/>
            </p:cNvSpPr>
            <p:nvPr/>
          </p:nvSpPr>
          <p:spPr bwMode="auto">
            <a:xfrm>
              <a:off x="4381" y="1361"/>
              <a:ext cx="1" cy="20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</p:grpSp>
      <p:grpSp>
        <p:nvGrpSpPr>
          <p:cNvPr id="7407" name="Group 3311"/>
          <p:cNvGrpSpPr/>
          <p:nvPr/>
        </p:nvGrpSpPr>
        <p:grpSpPr bwMode="auto">
          <a:xfrm>
            <a:off x="2320549" y="1507248"/>
            <a:ext cx="1233488" cy="2927509"/>
            <a:chOff x="3571" y="713"/>
            <a:chExt cx="1258" cy="2837"/>
          </a:xfrm>
        </p:grpSpPr>
        <p:sp>
          <p:nvSpPr>
            <p:cNvPr id="7408" name="Line 3312"/>
            <p:cNvSpPr>
              <a:spLocks noChangeShapeType="1"/>
            </p:cNvSpPr>
            <p:nvPr/>
          </p:nvSpPr>
          <p:spPr bwMode="auto">
            <a:xfrm rot="111123">
              <a:off x="3571" y="713"/>
              <a:ext cx="1255" cy="7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7409" name="Line 3313"/>
            <p:cNvSpPr>
              <a:spLocks noChangeShapeType="1"/>
            </p:cNvSpPr>
            <p:nvPr/>
          </p:nvSpPr>
          <p:spPr bwMode="auto">
            <a:xfrm>
              <a:off x="4792" y="1419"/>
              <a:ext cx="37" cy="21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</p:grpSp>
      <p:sp>
        <p:nvSpPr>
          <p:cNvPr id="7521" name="Rectangle 3425"/>
          <p:cNvSpPr>
            <a:spLocks noChangeArrowheads="1"/>
          </p:cNvSpPr>
          <p:nvPr/>
        </p:nvSpPr>
        <p:spPr bwMode="auto">
          <a:xfrm>
            <a:off x="4165965" y="431031"/>
            <a:ext cx="3829050" cy="4400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05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7466" name="Group 3370"/>
          <p:cNvGrpSpPr/>
          <p:nvPr/>
        </p:nvGrpSpPr>
        <p:grpSpPr bwMode="auto">
          <a:xfrm>
            <a:off x="4703622" y="1385741"/>
            <a:ext cx="2473643" cy="3073718"/>
            <a:chOff x="1608" y="394"/>
            <a:chExt cx="2676" cy="2948"/>
          </a:xfrm>
        </p:grpSpPr>
        <p:grpSp>
          <p:nvGrpSpPr>
            <p:cNvPr id="7467" name="Group 3371"/>
            <p:cNvGrpSpPr/>
            <p:nvPr/>
          </p:nvGrpSpPr>
          <p:grpSpPr bwMode="auto">
            <a:xfrm>
              <a:off x="1608" y="408"/>
              <a:ext cx="336" cy="2934"/>
              <a:chOff x="3989" y="368"/>
              <a:chExt cx="427" cy="3212"/>
            </a:xfrm>
          </p:grpSpPr>
          <p:sp>
            <p:nvSpPr>
              <p:cNvPr id="7468" name="Freeform 3372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69" name="Freeform 3373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70" name="Group 3374"/>
            <p:cNvGrpSpPr/>
            <p:nvPr/>
          </p:nvGrpSpPr>
          <p:grpSpPr bwMode="auto">
            <a:xfrm>
              <a:off x="1932" y="408"/>
              <a:ext cx="336" cy="2934"/>
              <a:chOff x="3989" y="368"/>
              <a:chExt cx="427" cy="3212"/>
            </a:xfrm>
          </p:grpSpPr>
          <p:sp>
            <p:nvSpPr>
              <p:cNvPr id="7471" name="Freeform 3375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72" name="Freeform 3376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73" name="Group 3377"/>
            <p:cNvGrpSpPr/>
            <p:nvPr/>
          </p:nvGrpSpPr>
          <p:grpSpPr bwMode="auto">
            <a:xfrm>
              <a:off x="2268" y="408"/>
              <a:ext cx="336" cy="2934"/>
              <a:chOff x="3989" y="368"/>
              <a:chExt cx="427" cy="3212"/>
            </a:xfrm>
          </p:grpSpPr>
          <p:sp>
            <p:nvSpPr>
              <p:cNvPr id="7474" name="Freeform 3378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75" name="Freeform 3379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76" name="Group 3380"/>
            <p:cNvGrpSpPr/>
            <p:nvPr/>
          </p:nvGrpSpPr>
          <p:grpSpPr bwMode="auto">
            <a:xfrm>
              <a:off x="2602" y="394"/>
              <a:ext cx="342" cy="2948"/>
              <a:chOff x="3990" y="353"/>
              <a:chExt cx="435" cy="3227"/>
            </a:xfrm>
          </p:grpSpPr>
          <p:sp>
            <p:nvSpPr>
              <p:cNvPr id="7477" name="Freeform 3381"/>
              <p:cNvSpPr/>
              <p:nvPr/>
            </p:nvSpPr>
            <p:spPr bwMode="auto">
              <a:xfrm>
                <a:off x="3998" y="353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78" name="Freeform 3382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79" name="Group 3383"/>
            <p:cNvGrpSpPr/>
            <p:nvPr/>
          </p:nvGrpSpPr>
          <p:grpSpPr bwMode="auto">
            <a:xfrm>
              <a:off x="2940" y="408"/>
              <a:ext cx="336" cy="2934"/>
              <a:chOff x="3989" y="368"/>
              <a:chExt cx="427" cy="3212"/>
            </a:xfrm>
          </p:grpSpPr>
          <p:sp>
            <p:nvSpPr>
              <p:cNvPr id="7480" name="Freeform 3384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81" name="Freeform 3385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82" name="Group 3386"/>
            <p:cNvGrpSpPr/>
            <p:nvPr/>
          </p:nvGrpSpPr>
          <p:grpSpPr bwMode="auto">
            <a:xfrm>
              <a:off x="3276" y="408"/>
              <a:ext cx="336" cy="2934"/>
              <a:chOff x="3989" y="368"/>
              <a:chExt cx="427" cy="3212"/>
            </a:xfrm>
          </p:grpSpPr>
          <p:sp>
            <p:nvSpPr>
              <p:cNvPr id="7483" name="Freeform 3387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84" name="Freeform 3388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85" name="Group 3389"/>
            <p:cNvGrpSpPr/>
            <p:nvPr/>
          </p:nvGrpSpPr>
          <p:grpSpPr bwMode="auto">
            <a:xfrm>
              <a:off x="3612" y="408"/>
              <a:ext cx="336" cy="2934"/>
              <a:chOff x="3989" y="368"/>
              <a:chExt cx="427" cy="3212"/>
            </a:xfrm>
          </p:grpSpPr>
          <p:sp>
            <p:nvSpPr>
              <p:cNvPr id="7486" name="Freeform 3390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87" name="Freeform 3391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88" name="Group 3392"/>
            <p:cNvGrpSpPr/>
            <p:nvPr/>
          </p:nvGrpSpPr>
          <p:grpSpPr bwMode="auto">
            <a:xfrm>
              <a:off x="3948" y="408"/>
              <a:ext cx="336" cy="2934"/>
              <a:chOff x="3989" y="368"/>
              <a:chExt cx="427" cy="3212"/>
            </a:xfrm>
          </p:grpSpPr>
          <p:sp>
            <p:nvSpPr>
              <p:cNvPr id="7489" name="Freeform 3393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90" name="Freeform 3394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522" name="Group 3426"/>
          <p:cNvGrpSpPr/>
          <p:nvPr/>
        </p:nvGrpSpPr>
        <p:grpSpPr bwMode="auto">
          <a:xfrm>
            <a:off x="4694392" y="1438129"/>
            <a:ext cx="2488406" cy="3050381"/>
            <a:chOff x="2556" y="1026"/>
            <a:chExt cx="2689" cy="2934"/>
          </a:xfrm>
        </p:grpSpPr>
        <p:grpSp>
          <p:nvGrpSpPr>
            <p:cNvPr id="7492" name="Group 3396"/>
            <p:cNvGrpSpPr/>
            <p:nvPr/>
          </p:nvGrpSpPr>
          <p:grpSpPr bwMode="auto">
            <a:xfrm>
              <a:off x="2556" y="1026"/>
              <a:ext cx="338" cy="2934"/>
              <a:chOff x="1344" y="672"/>
              <a:chExt cx="418" cy="2710"/>
            </a:xfrm>
          </p:grpSpPr>
          <p:sp>
            <p:nvSpPr>
              <p:cNvPr id="7493" name="Freeform 3397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94" name="Freeform 3398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95" name="Group 3399"/>
            <p:cNvGrpSpPr/>
            <p:nvPr/>
          </p:nvGrpSpPr>
          <p:grpSpPr bwMode="auto">
            <a:xfrm>
              <a:off x="2894" y="1026"/>
              <a:ext cx="337" cy="2934"/>
              <a:chOff x="1344" y="672"/>
              <a:chExt cx="418" cy="2710"/>
            </a:xfrm>
          </p:grpSpPr>
          <p:sp>
            <p:nvSpPr>
              <p:cNvPr id="7496" name="Freeform 3400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97" name="Freeform 3401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98" name="Group 3402"/>
            <p:cNvGrpSpPr/>
            <p:nvPr/>
          </p:nvGrpSpPr>
          <p:grpSpPr bwMode="auto">
            <a:xfrm>
              <a:off x="3231" y="1026"/>
              <a:ext cx="338" cy="2934"/>
              <a:chOff x="1344" y="672"/>
              <a:chExt cx="418" cy="2710"/>
            </a:xfrm>
          </p:grpSpPr>
          <p:sp>
            <p:nvSpPr>
              <p:cNvPr id="7499" name="Freeform 3403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500" name="Freeform 3404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01" name="Group 3405"/>
            <p:cNvGrpSpPr/>
            <p:nvPr/>
          </p:nvGrpSpPr>
          <p:grpSpPr bwMode="auto">
            <a:xfrm>
              <a:off x="3557" y="1026"/>
              <a:ext cx="337" cy="2934"/>
              <a:chOff x="1344" y="672"/>
              <a:chExt cx="418" cy="2710"/>
            </a:xfrm>
          </p:grpSpPr>
          <p:sp>
            <p:nvSpPr>
              <p:cNvPr id="7502" name="Freeform 3406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503" name="Freeform 3407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04" name="Group 3408"/>
            <p:cNvGrpSpPr/>
            <p:nvPr/>
          </p:nvGrpSpPr>
          <p:grpSpPr bwMode="auto">
            <a:xfrm>
              <a:off x="4232" y="1026"/>
              <a:ext cx="338" cy="2934"/>
              <a:chOff x="1344" y="672"/>
              <a:chExt cx="418" cy="2710"/>
            </a:xfrm>
          </p:grpSpPr>
          <p:sp>
            <p:nvSpPr>
              <p:cNvPr id="7505" name="Freeform 3409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506" name="Freeform 3410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07" name="Group 3411"/>
            <p:cNvGrpSpPr/>
            <p:nvPr/>
          </p:nvGrpSpPr>
          <p:grpSpPr bwMode="auto">
            <a:xfrm>
              <a:off x="3894" y="1026"/>
              <a:ext cx="338" cy="2934"/>
              <a:chOff x="1344" y="672"/>
              <a:chExt cx="418" cy="2710"/>
            </a:xfrm>
          </p:grpSpPr>
          <p:sp>
            <p:nvSpPr>
              <p:cNvPr id="7508" name="Freeform 3412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509" name="Freeform 3413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10" name="Group 3414"/>
            <p:cNvGrpSpPr/>
            <p:nvPr/>
          </p:nvGrpSpPr>
          <p:grpSpPr bwMode="auto">
            <a:xfrm>
              <a:off x="4570" y="1026"/>
              <a:ext cx="337" cy="2934"/>
              <a:chOff x="1344" y="672"/>
              <a:chExt cx="418" cy="2710"/>
            </a:xfrm>
          </p:grpSpPr>
          <p:sp>
            <p:nvSpPr>
              <p:cNvPr id="7511" name="Freeform 3415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512" name="Freeform 3416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13" name="Group 3417"/>
            <p:cNvGrpSpPr/>
            <p:nvPr/>
          </p:nvGrpSpPr>
          <p:grpSpPr bwMode="auto">
            <a:xfrm>
              <a:off x="4907" y="1026"/>
              <a:ext cx="338" cy="2934"/>
              <a:chOff x="1344" y="672"/>
              <a:chExt cx="418" cy="2710"/>
            </a:xfrm>
          </p:grpSpPr>
          <p:sp>
            <p:nvSpPr>
              <p:cNvPr id="7514" name="Freeform 3418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515" name="Freeform 3419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516" name="AutoShape 3420"/>
          <p:cNvSpPr>
            <a:spLocks noChangeArrowheads="1"/>
          </p:cNvSpPr>
          <p:nvPr/>
        </p:nvSpPr>
        <p:spPr bwMode="auto">
          <a:xfrm>
            <a:off x="4133314" y="2599293"/>
            <a:ext cx="228600" cy="342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050">
              <a:solidFill>
                <a:srgbClr val="000000"/>
              </a:solidFill>
            </a:endParaRPr>
          </a:p>
        </p:txBody>
      </p:sp>
      <p:sp>
        <p:nvSpPr>
          <p:cNvPr id="141" name="Text Box 5">
            <a:extLst>
              <a:ext uri="{FF2B5EF4-FFF2-40B4-BE49-F238E27FC236}">
                <a16:creationId xmlns="" xmlns:a16="http://schemas.microsoft.com/office/drawing/2014/main" id="{6F99EF2F-52D8-4063-AA42-BFBA49FE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370" y="577535"/>
            <a:ext cx="6328481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分成很多相等的扇形，拼成一个长方体。</a:t>
            </a:r>
          </a:p>
        </p:txBody>
      </p:sp>
    </p:spTree>
    <p:extLst>
      <p:ext uri="{BB962C8B-B14F-4D97-AF65-F5344CB8AC3E}">
        <p14:creationId xmlns:p14="http://schemas.microsoft.com/office/powerpoint/2010/main" val="3312748627"/>
      </p:ext>
    </p:extLst>
  </p:cSld>
  <p:clrMapOvr>
    <a:masterClrMapping/>
  </p:clrMapOvr>
  <p:transition spd="med" advTm="25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" grpId="0" bldLvl="0" animBg="1" autoUpdateAnimBg="0"/>
      <p:bldP spid="7406" grpId="0" bldLvl="0" animBg="1"/>
      <p:bldP spid="7383" grpId="0" bldLvl="0" animBg="1"/>
      <p:bldP spid="7521" grpId="0" bldLvl="0" animBg="1"/>
      <p:bldP spid="75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2" name="Group 104"/>
          <p:cNvGrpSpPr/>
          <p:nvPr/>
        </p:nvGrpSpPr>
        <p:grpSpPr bwMode="auto">
          <a:xfrm>
            <a:off x="2447059" y="709828"/>
            <a:ext cx="3414713" cy="3500438"/>
            <a:chOff x="2412" y="-6"/>
            <a:chExt cx="2868" cy="2940"/>
          </a:xfrm>
        </p:grpSpPr>
        <p:grpSp>
          <p:nvGrpSpPr>
            <p:cNvPr id="22605" name="Group 77"/>
            <p:cNvGrpSpPr/>
            <p:nvPr/>
          </p:nvGrpSpPr>
          <p:grpSpPr bwMode="auto">
            <a:xfrm>
              <a:off x="2592" y="0"/>
              <a:ext cx="2688" cy="2934"/>
              <a:chOff x="2592" y="0"/>
              <a:chExt cx="2688" cy="2934"/>
            </a:xfrm>
          </p:grpSpPr>
          <p:grpSp>
            <p:nvGrpSpPr>
              <p:cNvPr id="22531" name="Group 3"/>
              <p:cNvGrpSpPr/>
              <p:nvPr/>
            </p:nvGrpSpPr>
            <p:grpSpPr bwMode="auto">
              <a:xfrm>
                <a:off x="2592" y="0"/>
                <a:ext cx="169" cy="2934"/>
                <a:chOff x="3989" y="368"/>
                <a:chExt cx="427" cy="3212"/>
              </a:xfrm>
            </p:grpSpPr>
            <p:sp>
              <p:nvSpPr>
                <p:cNvPr id="22532" name="Freeform 4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33" name="Freeform 5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34" name="Group 6"/>
              <p:cNvGrpSpPr/>
              <p:nvPr/>
            </p:nvGrpSpPr>
            <p:grpSpPr bwMode="auto">
              <a:xfrm>
                <a:off x="2755" y="0"/>
                <a:ext cx="168" cy="2934"/>
                <a:chOff x="3989" y="368"/>
                <a:chExt cx="427" cy="3212"/>
              </a:xfrm>
            </p:grpSpPr>
            <p:sp>
              <p:nvSpPr>
                <p:cNvPr id="22535" name="Freeform 7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36" name="Freeform 8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37" name="Group 9"/>
              <p:cNvGrpSpPr/>
              <p:nvPr/>
            </p:nvGrpSpPr>
            <p:grpSpPr bwMode="auto">
              <a:xfrm>
                <a:off x="2923" y="0"/>
                <a:ext cx="169" cy="2934"/>
                <a:chOff x="3989" y="368"/>
                <a:chExt cx="427" cy="3212"/>
              </a:xfrm>
            </p:grpSpPr>
            <p:sp>
              <p:nvSpPr>
                <p:cNvPr id="22538" name="Freeform 10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39" name="Freeform 11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40" name="Group 12"/>
              <p:cNvGrpSpPr/>
              <p:nvPr/>
            </p:nvGrpSpPr>
            <p:grpSpPr bwMode="auto">
              <a:xfrm>
                <a:off x="3092" y="0"/>
                <a:ext cx="169" cy="2934"/>
                <a:chOff x="3989" y="368"/>
                <a:chExt cx="427" cy="3212"/>
              </a:xfrm>
            </p:grpSpPr>
            <p:sp>
              <p:nvSpPr>
                <p:cNvPr id="22541" name="Freeform 13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2" name="Freeform 14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43" name="Group 15"/>
              <p:cNvGrpSpPr/>
              <p:nvPr/>
            </p:nvGrpSpPr>
            <p:grpSpPr bwMode="auto">
              <a:xfrm>
                <a:off x="3261" y="0"/>
                <a:ext cx="169" cy="2934"/>
                <a:chOff x="3989" y="368"/>
                <a:chExt cx="427" cy="3212"/>
              </a:xfrm>
            </p:grpSpPr>
            <p:sp>
              <p:nvSpPr>
                <p:cNvPr id="22544" name="Freeform 16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5" name="Freeform 17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46" name="Group 18"/>
              <p:cNvGrpSpPr/>
              <p:nvPr/>
            </p:nvGrpSpPr>
            <p:grpSpPr bwMode="auto">
              <a:xfrm>
                <a:off x="3430" y="0"/>
                <a:ext cx="168" cy="2934"/>
                <a:chOff x="3989" y="368"/>
                <a:chExt cx="427" cy="3212"/>
              </a:xfrm>
            </p:grpSpPr>
            <p:sp>
              <p:nvSpPr>
                <p:cNvPr id="22547" name="Freeform 19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8" name="Freeform 20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49" name="Group 21"/>
              <p:cNvGrpSpPr/>
              <p:nvPr/>
            </p:nvGrpSpPr>
            <p:grpSpPr bwMode="auto">
              <a:xfrm>
                <a:off x="3598" y="0"/>
                <a:ext cx="169" cy="2934"/>
                <a:chOff x="3989" y="368"/>
                <a:chExt cx="427" cy="3212"/>
              </a:xfrm>
            </p:grpSpPr>
            <p:sp>
              <p:nvSpPr>
                <p:cNvPr id="22550" name="Freeform 22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1" name="Freeform 23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52" name="Group 24"/>
              <p:cNvGrpSpPr/>
              <p:nvPr/>
            </p:nvGrpSpPr>
            <p:grpSpPr bwMode="auto">
              <a:xfrm>
                <a:off x="3767" y="0"/>
                <a:ext cx="169" cy="2934"/>
                <a:chOff x="3989" y="368"/>
                <a:chExt cx="427" cy="3212"/>
              </a:xfrm>
            </p:grpSpPr>
            <p:sp>
              <p:nvSpPr>
                <p:cNvPr id="22553" name="Freeform 25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4" name="Freeform 26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81" name="Group 53"/>
              <p:cNvGrpSpPr/>
              <p:nvPr/>
            </p:nvGrpSpPr>
            <p:grpSpPr bwMode="auto">
              <a:xfrm>
                <a:off x="3936" y="0"/>
                <a:ext cx="169" cy="2934"/>
                <a:chOff x="3989" y="368"/>
                <a:chExt cx="427" cy="3212"/>
              </a:xfrm>
            </p:grpSpPr>
            <p:sp>
              <p:nvSpPr>
                <p:cNvPr id="22582" name="Freeform 54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3" name="Freeform 55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84" name="Group 56"/>
              <p:cNvGrpSpPr/>
              <p:nvPr/>
            </p:nvGrpSpPr>
            <p:grpSpPr bwMode="auto">
              <a:xfrm>
                <a:off x="4099" y="0"/>
                <a:ext cx="168" cy="2934"/>
                <a:chOff x="3989" y="368"/>
                <a:chExt cx="427" cy="3212"/>
              </a:xfrm>
            </p:grpSpPr>
            <p:sp>
              <p:nvSpPr>
                <p:cNvPr id="22585" name="Freeform 57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6" name="Freeform 58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87" name="Group 59"/>
              <p:cNvGrpSpPr/>
              <p:nvPr/>
            </p:nvGrpSpPr>
            <p:grpSpPr bwMode="auto">
              <a:xfrm>
                <a:off x="4267" y="0"/>
                <a:ext cx="169" cy="2934"/>
                <a:chOff x="3989" y="368"/>
                <a:chExt cx="427" cy="3212"/>
              </a:xfrm>
            </p:grpSpPr>
            <p:sp>
              <p:nvSpPr>
                <p:cNvPr id="22588" name="Freeform 60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9" name="Freeform 61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90" name="Group 62"/>
              <p:cNvGrpSpPr/>
              <p:nvPr/>
            </p:nvGrpSpPr>
            <p:grpSpPr bwMode="auto">
              <a:xfrm>
                <a:off x="4436" y="0"/>
                <a:ext cx="169" cy="2934"/>
                <a:chOff x="3989" y="368"/>
                <a:chExt cx="427" cy="3212"/>
              </a:xfrm>
            </p:grpSpPr>
            <p:sp>
              <p:nvSpPr>
                <p:cNvPr id="22591" name="Freeform 63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2" name="Freeform 64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93" name="Group 65"/>
              <p:cNvGrpSpPr/>
              <p:nvPr/>
            </p:nvGrpSpPr>
            <p:grpSpPr bwMode="auto">
              <a:xfrm>
                <a:off x="4605" y="0"/>
                <a:ext cx="169" cy="2934"/>
                <a:chOff x="3989" y="368"/>
                <a:chExt cx="427" cy="3212"/>
              </a:xfrm>
            </p:grpSpPr>
            <p:sp>
              <p:nvSpPr>
                <p:cNvPr id="22594" name="Freeform 66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5" name="Freeform 67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96" name="Group 68"/>
              <p:cNvGrpSpPr/>
              <p:nvPr/>
            </p:nvGrpSpPr>
            <p:grpSpPr bwMode="auto">
              <a:xfrm>
                <a:off x="4774" y="0"/>
                <a:ext cx="168" cy="2934"/>
                <a:chOff x="3989" y="368"/>
                <a:chExt cx="427" cy="3212"/>
              </a:xfrm>
            </p:grpSpPr>
            <p:sp>
              <p:nvSpPr>
                <p:cNvPr id="22597" name="Freeform 69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8" name="Freeform 70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99" name="Group 71"/>
              <p:cNvGrpSpPr/>
              <p:nvPr/>
            </p:nvGrpSpPr>
            <p:grpSpPr bwMode="auto">
              <a:xfrm>
                <a:off x="4942" y="0"/>
                <a:ext cx="169" cy="2934"/>
                <a:chOff x="3989" y="368"/>
                <a:chExt cx="427" cy="3212"/>
              </a:xfrm>
            </p:grpSpPr>
            <p:sp>
              <p:nvSpPr>
                <p:cNvPr id="22600" name="Freeform 72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1" name="Freeform 73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02" name="Group 74"/>
              <p:cNvGrpSpPr/>
              <p:nvPr/>
            </p:nvGrpSpPr>
            <p:grpSpPr bwMode="auto">
              <a:xfrm>
                <a:off x="5111" y="0"/>
                <a:ext cx="169" cy="2934"/>
                <a:chOff x="3989" y="368"/>
                <a:chExt cx="427" cy="3212"/>
              </a:xfrm>
            </p:grpSpPr>
            <p:sp>
              <p:nvSpPr>
                <p:cNvPr id="22603" name="Freeform 75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4" name="Freeform 76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2631" name="Group 103"/>
            <p:cNvGrpSpPr/>
            <p:nvPr/>
          </p:nvGrpSpPr>
          <p:grpSpPr bwMode="auto">
            <a:xfrm>
              <a:off x="2412" y="-6"/>
              <a:ext cx="2688" cy="2934"/>
              <a:chOff x="432" y="1104"/>
              <a:chExt cx="2688" cy="2934"/>
            </a:xfrm>
          </p:grpSpPr>
          <p:grpSp>
            <p:nvGrpSpPr>
              <p:cNvPr id="22556" name="Group 28"/>
              <p:cNvGrpSpPr/>
              <p:nvPr/>
            </p:nvGrpSpPr>
            <p:grpSpPr bwMode="auto">
              <a:xfrm>
                <a:off x="432" y="1104"/>
                <a:ext cx="169" cy="2934"/>
                <a:chOff x="1344" y="672"/>
                <a:chExt cx="418" cy="2710"/>
              </a:xfrm>
            </p:grpSpPr>
            <p:sp>
              <p:nvSpPr>
                <p:cNvPr id="22557" name="Freeform 29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8" name="Freeform 30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59" name="Group 31"/>
              <p:cNvGrpSpPr/>
              <p:nvPr/>
            </p:nvGrpSpPr>
            <p:grpSpPr bwMode="auto">
              <a:xfrm>
                <a:off x="601" y="1104"/>
                <a:ext cx="168" cy="2934"/>
                <a:chOff x="1344" y="672"/>
                <a:chExt cx="418" cy="2710"/>
              </a:xfrm>
            </p:grpSpPr>
            <p:sp>
              <p:nvSpPr>
                <p:cNvPr id="22560" name="Freeform 32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1" name="Freeform 33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62" name="Group 34"/>
              <p:cNvGrpSpPr/>
              <p:nvPr/>
            </p:nvGrpSpPr>
            <p:grpSpPr bwMode="auto">
              <a:xfrm>
                <a:off x="769" y="1104"/>
                <a:ext cx="169" cy="2934"/>
                <a:chOff x="1344" y="672"/>
                <a:chExt cx="418" cy="2710"/>
              </a:xfrm>
            </p:grpSpPr>
            <p:sp>
              <p:nvSpPr>
                <p:cNvPr id="22563" name="Freeform 35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4" name="Freeform 36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65" name="Group 37"/>
              <p:cNvGrpSpPr/>
              <p:nvPr/>
            </p:nvGrpSpPr>
            <p:grpSpPr bwMode="auto">
              <a:xfrm>
                <a:off x="932" y="1104"/>
                <a:ext cx="169" cy="2934"/>
                <a:chOff x="1344" y="672"/>
                <a:chExt cx="418" cy="2710"/>
              </a:xfrm>
            </p:grpSpPr>
            <p:sp>
              <p:nvSpPr>
                <p:cNvPr id="22566" name="Freeform 38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7" name="Freeform 39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68" name="Group 40"/>
              <p:cNvGrpSpPr/>
              <p:nvPr/>
            </p:nvGrpSpPr>
            <p:grpSpPr bwMode="auto">
              <a:xfrm>
                <a:off x="1270" y="1104"/>
                <a:ext cx="169" cy="2934"/>
                <a:chOff x="1344" y="672"/>
                <a:chExt cx="418" cy="2710"/>
              </a:xfrm>
            </p:grpSpPr>
            <p:sp>
              <p:nvSpPr>
                <p:cNvPr id="22569" name="Freeform 41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0" name="Freeform 42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71" name="Group 43"/>
              <p:cNvGrpSpPr/>
              <p:nvPr/>
            </p:nvGrpSpPr>
            <p:grpSpPr bwMode="auto">
              <a:xfrm>
                <a:off x="1101" y="1104"/>
                <a:ext cx="169" cy="2934"/>
                <a:chOff x="1344" y="672"/>
                <a:chExt cx="418" cy="2710"/>
              </a:xfrm>
            </p:grpSpPr>
            <p:sp>
              <p:nvSpPr>
                <p:cNvPr id="22572" name="Freeform 44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3" name="Freeform 45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74" name="Group 46"/>
              <p:cNvGrpSpPr/>
              <p:nvPr/>
            </p:nvGrpSpPr>
            <p:grpSpPr bwMode="auto">
              <a:xfrm>
                <a:off x="1439" y="1104"/>
                <a:ext cx="168" cy="2934"/>
                <a:chOff x="1344" y="672"/>
                <a:chExt cx="418" cy="2710"/>
              </a:xfrm>
            </p:grpSpPr>
            <p:sp>
              <p:nvSpPr>
                <p:cNvPr id="22575" name="Freeform 47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6" name="Freeform 48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77" name="Group 49"/>
              <p:cNvGrpSpPr/>
              <p:nvPr/>
            </p:nvGrpSpPr>
            <p:grpSpPr bwMode="auto">
              <a:xfrm>
                <a:off x="1607" y="1104"/>
                <a:ext cx="169" cy="2934"/>
                <a:chOff x="1344" y="672"/>
                <a:chExt cx="418" cy="2710"/>
              </a:xfrm>
            </p:grpSpPr>
            <p:sp>
              <p:nvSpPr>
                <p:cNvPr id="22578" name="Freeform 50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9" name="Freeform 51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07" name="Group 79"/>
              <p:cNvGrpSpPr/>
              <p:nvPr/>
            </p:nvGrpSpPr>
            <p:grpSpPr bwMode="auto">
              <a:xfrm>
                <a:off x="1776" y="1104"/>
                <a:ext cx="169" cy="2934"/>
                <a:chOff x="1344" y="672"/>
                <a:chExt cx="418" cy="2710"/>
              </a:xfrm>
            </p:grpSpPr>
            <p:sp>
              <p:nvSpPr>
                <p:cNvPr id="22608" name="Freeform 80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9" name="Freeform 81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10" name="Group 82"/>
              <p:cNvGrpSpPr/>
              <p:nvPr/>
            </p:nvGrpSpPr>
            <p:grpSpPr bwMode="auto">
              <a:xfrm>
                <a:off x="1945" y="1104"/>
                <a:ext cx="168" cy="2934"/>
                <a:chOff x="1344" y="672"/>
                <a:chExt cx="418" cy="2710"/>
              </a:xfrm>
            </p:grpSpPr>
            <p:sp>
              <p:nvSpPr>
                <p:cNvPr id="22611" name="Freeform 83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2" name="Freeform 84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13" name="Group 85"/>
              <p:cNvGrpSpPr/>
              <p:nvPr/>
            </p:nvGrpSpPr>
            <p:grpSpPr bwMode="auto">
              <a:xfrm>
                <a:off x="2113" y="1104"/>
                <a:ext cx="169" cy="2934"/>
                <a:chOff x="1344" y="672"/>
                <a:chExt cx="418" cy="2710"/>
              </a:xfrm>
            </p:grpSpPr>
            <p:sp>
              <p:nvSpPr>
                <p:cNvPr id="22614" name="Freeform 86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5" name="Freeform 87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16" name="Group 88"/>
              <p:cNvGrpSpPr/>
              <p:nvPr/>
            </p:nvGrpSpPr>
            <p:grpSpPr bwMode="auto">
              <a:xfrm>
                <a:off x="2276" y="1104"/>
                <a:ext cx="169" cy="2934"/>
                <a:chOff x="1344" y="672"/>
                <a:chExt cx="418" cy="2710"/>
              </a:xfrm>
            </p:grpSpPr>
            <p:sp>
              <p:nvSpPr>
                <p:cNvPr id="22617" name="Freeform 89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8" name="Freeform 90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19" name="Group 91"/>
              <p:cNvGrpSpPr/>
              <p:nvPr/>
            </p:nvGrpSpPr>
            <p:grpSpPr bwMode="auto">
              <a:xfrm>
                <a:off x="2614" y="1104"/>
                <a:ext cx="169" cy="2934"/>
                <a:chOff x="1344" y="672"/>
                <a:chExt cx="418" cy="2710"/>
              </a:xfrm>
            </p:grpSpPr>
            <p:sp>
              <p:nvSpPr>
                <p:cNvPr id="22620" name="Freeform 92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1" name="Freeform 93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22" name="Group 94"/>
              <p:cNvGrpSpPr/>
              <p:nvPr/>
            </p:nvGrpSpPr>
            <p:grpSpPr bwMode="auto">
              <a:xfrm>
                <a:off x="2445" y="1104"/>
                <a:ext cx="169" cy="2934"/>
                <a:chOff x="1344" y="672"/>
                <a:chExt cx="418" cy="2710"/>
              </a:xfrm>
            </p:grpSpPr>
            <p:sp>
              <p:nvSpPr>
                <p:cNvPr id="22623" name="Freeform 95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4" name="Freeform 96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25" name="Group 97"/>
              <p:cNvGrpSpPr/>
              <p:nvPr/>
            </p:nvGrpSpPr>
            <p:grpSpPr bwMode="auto">
              <a:xfrm>
                <a:off x="2783" y="1104"/>
                <a:ext cx="168" cy="2934"/>
                <a:chOff x="1344" y="672"/>
                <a:chExt cx="418" cy="2710"/>
              </a:xfrm>
            </p:grpSpPr>
            <p:sp>
              <p:nvSpPr>
                <p:cNvPr id="22626" name="Freeform 98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7" name="Freeform 99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28" name="Group 100"/>
              <p:cNvGrpSpPr/>
              <p:nvPr/>
            </p:nvGrpSpPr>
            <p:grpSpPr bwMode="auto">
              <a:xfrm>
                <a:off x="2951" y="1104"/>
                <a:ext cx="169" cy="2934"/>
                <a:chOff x="1344" y="672"/>
                <a:chExt cx="418" cy="2710"/>
              </a:xfrm>
            </p:grpSpPr>
            <p:sp>
              <p:nvSpPr>
                <p:cNvPr id="22629" name="Freeform 101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30" name="Freeform 102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04" name="Text Box 5">
            <a:extLst>
              <a:ext uri="{FF2B5EF4-FFF2-40B4-BE49-F238E27FC236}">
                <a16:creationId xmlns="" xmlns:a16="http://schemas.microsoft.com/office/drawing/2014/main" id="{343A3E4D-A3A9-4F34-92E5-723182EC2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114834"/>
            <a:ext cx="6415209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分的份数越多，拼的图形越接近长方体。</a:t>
            </a:r>
          </a:p>
        </p:txBody>
      </p:sp>
    </p:spTree>
    <p:extLst>
      <p:ext uri="{BB962C8B-B14F-4D97-AF65-F5344CB8AC3E}">
        <p14:creationId xmlns:p14="http://schemas.microsoft.com/office/powerpoint/2010/main" val="969540646"/>
      </p:ext>
    </p:extLst>
  </p:cSld>
  <p:clrMapOvr>
    <a:masterClrMapping/>
  </p:clrMapOvr>
  <p:transition spd="med" advTm="25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6" name="Group 3320"/>
          <p:cNvGrpSpPr/>
          <p:nvPr/>
        </p:nvGrpSpPr>
        <p:grpSpPr bwMode="auto">
          <a:xfrm>
            <a:off x="4620183" y="966788"/>
            <a:ext cx="3201591" cy="3493294"/>
            <a:chOff x="3072" y="720"/>
            <a:chExt cx="2676" cy="2934"/>
          </a:xfrm>
        </p:grpSpPr>
        <p:grpSp>
          <p:nvGrpSpPr>
            <p:cNvPr id="7417" name="Group 3321"/>
            <p:cNvGrpSpPr/>
            <p:nvPr/>
          </p:nvGrpSpPr>
          <p:grpSpPr bwMode="auto">
            <a:xfrm>
              <a:off x="3072" y="720"/>
              <a:ext cx="336" cy="2934"/>
              <a:chOff x="3989" y="368"/>
              <a:chExt cx="427" cy="3212"/>
            </a:xfrm>
          </p:grpSpPr>
          <p:sp>
            <p:nvSpPr>
              <p:cNvPr id="7418" name="Freeform 3322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19" name="Freeform 3323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20" name="Group 3324"/>
            <p:cNvGrpSpPr/>
            <p:nvPr/>
          </p:nvGrpSpPr>
          <p:grpSpPr bwMode="auto">
            <a:xfrm>
              <a:off x="3408" y="720"/>
              <a:ext cx="336" cy="2934"/>
              <a:chOff x="3989" y="368"/>
              <a:chExt cx="427" cy="3212"/>
            </a:xfrm>
          </p:grpSpPr>
          <p:sp>
            <p:nvSpPr>
              <p:cNvPr id="7421" name="Freeform 3325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22" name="Freeform 3326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23" name="Group 3327"/>
            <p:cNvGrpSpPr/>
            <p:nvPr/>
          </p:nvGrpSpPr>
          <p:grpSpPr bwMode="auto">
            <a:xfrm>
              <a:off x="3732" y="720"/>
              <a:ext cx="336" cy="2934"/>
              <a:chOff x="3989" y="368"/>
              <a:chExt cx="427" cy="3212"/>
            </a:xfrm>
          </p:grpSpPr>
          <p:sp>
            <p:nvSpPr>
              <p:cNvPr id="7424" name="Freeform 3328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25" name="Freeform 3329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26" name="Group 3330"/>
            <p:cNvGrpSpPr/>
            <p:nvPr/>
          </p:nvGrpSpPr>
          <p:grpSpPr bwMode="auto">
            <a:xfrm>
              <a:off x="4068" y="720"/>
              <a:ext cx="336" cy="2934"/>
              <a:chOff x="3989" y="368"/>
              <a:chExt cx="427" cy="3212"/>
            </a:xfrm>
          </p:grpSpPr>
          <p:sp>
            <p:nvSpPr>
              <p:cNvPr id="7427" name="Freeform 3331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28" name="Freeform 3332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29" name="Group 3333"/>
            <p:cNvGrpSpPr/>
            <p:nvPr/>
          </p:nvGrpSpPr>
          <p:grpSpPr bwMode="auto">
            <a:xfrm>
              <a:off x="4404" y="720"/>
              <a:ext cx="336" cy="2934"/>
              <a:chOff x="3989" y="368"/>
              <a:chExt cx="427" cy="3212"/>
            </a:xfrm>
          </p:grpSpPr>
          <p:sp>
            <p:nvSpPr>
              <p:cNvPr id="7430" name="Freeform 3334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1" name="Freeform 3335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32" name="Group 3336"/>
            <p:cNvGrpSpPr/>
            <p:nvPr/>
          </p:nvGrpSpPr>
          <p:grpSpPr bwMode="auto">
            <a:xfrm>
              <a:off x="4740" y="720"/>
              <a:ext cx="336" cy="2934"/>
              <a:chOff x="3989" y="368"/>
              <a:chExt cx="427" cy="3212"/>
            </a:xfrm>
          </p:grpSpPr>
          <p:sp>
            <p:nvSpPr>
              <p:cNvPr id="7433" name="Freeform 3337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4" name="Freeform 3338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35" name="Group 3339"/>
            <p:cNvGrpSpPr/>
            <p:nvPr/>
          </p:nvGrpSpPr>
          <p:grpSpPr bwMode="auto">
            <a:xfrm>
              <a:off x="5076" y="720"/>
              <a:ext cx="336" cy="2934"/>
              <a:chOff x="3989" y="368"/>
              <a:chExt cx="427" cy="3212"/>
            </a:xfrm>
          </p:grpSpPr>
          <p:sp>
            <p:nvSpPr>
              <p:cNvPr id="7436" name="Freeform 3340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7" name="Freeform 3341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38" name="Group 3342"/>
            <p:cNvGrpSpPr/>
            <p:nvPr/>
          </p:nvGrpSpPr>
          <p:grpSpPr bwMode="auto">
            <a:xfrm>
              <a:off x="5412" y="720"/>
              <a:ext cx="336" cy="2934"/>
              <a:chOff x="3989" y="368"/>
              <a:chExt cx="427" cy="3212"/>
            </a:xfrm>
          </p:grpSpPr>
          <p:sp>
            <p:nvSpPr>
              <p:cNvPr id="7439" name="Freeform 3343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40" name="Freeform 3344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370" name="Group 3274"/>
          <p:cNvGrpSpPr/>
          <p:nvPr/>
        </p:nvGrpSpPr>
        <p:grpSpPr bwMode="auto">
          <a:xfrm>
            <a:off x="4338080" y="1511972"/>
            <a:ext cx="3200400" cy="3493294"/>
            <a:chOff x="2568" y="1386"/>
            <a:chExt cx="2688" cy="2934"/>
          </a:xfrm>
        </p:grpSpPr>
        <p:grpSp>
          <p:nvGrpSpPr>
            <p:cNvPr id="7342" name="Group 3246"/>
            <p:cNvGrpSpPr/>
            <p:nvPr/>
          </p:nvGrpSpPr>
          <p:grpSpPr bwMode="auto">
            <a:xfrm>
              <a:off x="2568" y="1386"/>
              <a:ext cx="336" cy="2934"/>
              <a:chOff x="1344" y="672"/>
              <a:chExt cx="418" cy="2710"/>
            </a:xfrm>
          </p:grpSpPr>
          <p:sp>
            <p:nvSpPr>
              <p:cNvPr id="7343" name="Freeform 3247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44" name="Freeform 3248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45" name="Group 3249"/>
            <p:cNvGrpSpPr/>
            <p:nvPr/>
          </p:nvGrpSpPr>
          <p:grpSpPr bwMode="auto">
            <a:xfrm>
              <a:off x="2904" y="1386"/>
              <a:ext cx="336" cy="2934"/>
              <a:chOff x="1344" y="672"/>
              <a:chExt cx="418" cy="2710"/>
            </a:xfrm>
          </p:grpSpPr>
          <p:sp>
            <p:nvSpPr>
              <p:cNvPr id="7346" name="Freeform 3250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47" name="Freeform 3251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48" name="Group 3252"/>
            <p:cNvGrpSpPr/>
            <p:nvPr/>
          </p:nvGrpSpPr>
          <p:grpSpPr bwMode="auto">
            <a:xfrm>
              <a:off x="3240" y="1386"/>
              <a:ext cx="336" cy="2934"/>
              <a:chOff x="1344" y="672"/>
              <a:chExt cx="418" cy="2710"/>
            </a:xfrm>
          </p:grpSpPr>
          <p:sp>
            <p:nvSpPr>
              <p:cNvPr id="7349" name="Freeform 3253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50" name="Freeform 3254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51" name="Group 3255"/>
            <p:cNvGrpSpPr/>
            <p:nvPr/>
          </p:nvGrpSpPr>
          <p:grpSpPr bwMode="auto">
            <a:xfrm>
              <a:off x="3576" y="1386"/>
              <a:ext cx="336" cy="2934"/>
              <a:chOff x="1344" y="672"/>
              <a:chExt cx="418" cy="2710"/>
            </a:xfrm>
          </p:grpSpPr>
          <p:sp>
            <p:nvSpPr>
              <p:cNvPr id="7352" name="Freeform 3256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53" name="Freeform 3257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54" name="Group 3258"/>
            <p:cNvGrpSpPr/>
            <p:nvPr/>
          </p:nvGrpSpPr>
          <p:grpSpPr bwMode="auto">
            <a:xfrm>
              <a:off x="4248" y="1386"/>
              <a:ext cx="336" cy="2934"/>
              <a:chOff x="1344" y="672"/>
              <a:chExt cx="418" cy="2710"/>
            </a:xfrm>
          </p:grpSpPr>
          <p:sp>
            <p:nvSpPr>
              <p:cNvPr id="7355" name="Freeform 3259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56" name="Freeform 3260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57" name="Group 3261"/>
            <p:cNvGrpSpPr/>
            <p:nvPr/>
          </p:nvGrpSpPr>
          <p:grpSpPr bwMode="auto">
            <a:xfrm>
              <a:off x="3912" y="1386"/>
              <a:ext cx="336" cy="2934"/>
              <a:chOff x="1344" y="672"/>
              <a:chExt cx="418" cy="2710"/>
            </a:xfrm>
          </p:grpSpPr>
          <p:sp>
            <p:nvSpPr>
              <p:cNvPr id="7358" name="Freeform 3262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59" name="Freeform 3263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60" name="Group 3264"/>
            <p:cNvGrpSpPr/>
            <p:nvPr/>
          </p:nvGrpSpPr>
          <p:grpSpPr bwMode="auto">
            <a:xfrm>
              <a:off x="4584" y="1386"/>
              <a:ext cx="336" cy="2934"/>
              <a:chOff x="1344" y="672"/>
              <a:chExt cx="418" cy="2710"/>
            </a:xfrm>
          </p:grpSpPr>
          <p:sp>
            <p:nvSpPr>
              <p:cNvPr id="7361" name="Freeform 3265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62" name="Freeform 3266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63" name="Group 3267"/>
            <p:cNvGrpSpPr/>
            <p:nvPr/>
          </p:nvGrpSpPr>
          <p:grpSpPr bwMode="auto">
            <a:xfrm>
              <a:off x="4920" y="1386"/>
              <a:ext cx="336" cy="2934"/>
              <a:chOff x="1344" y="672"/>
              <a:chExt cx="418" cy="2710"/>
            </a:xfrm>
          </p:grpSpPr>
          <p:sp>
            <p:nvSpPr>
              <p:cNvPr id="7364" name="Freeform 3268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65" name="Freeform 3269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168921" y="803997"/>
            <a:ext cx="1687472" cy="2712790"/>
            <a:chOff x="57150" y="1779425"/>
            <a:chExt cx="3238500" cy="4735512"/>
          </a:xfrm>
        </p:grpSpPr>
        <p:sp>
          <p:nvSpPr>
            <p:cNvPr id="7374" name="AutoShape 3278"/>
            <p:cNvSpPr>
              <a:spLocks noChangeArrowheads="1"/>
            </p:cNvSpPr>
            <p:nvPr/>
          </p:nvSpPr>
          <p:spPr bwMode="auto">
            <a:xfrm>
              <a:off x="57150" y="1828637"/>
              <a:ext cx="3238500" cy="4657725"/>
            </a:xfrm>
            <a:prstGeom prst="can">
              <a:avLst>
                <a:gd name="adj" fmla="val 407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415" name="Group 3319"/>
            <p:cNvGrpSpPr/>
            <p:nvPr/>
          </p:nvGrpSpPr>
          <p:grpSpPr bwMode="auto">
            <a:xfrm>
              <a:off x="58738" y="2457287"/>
              <a:ext cx="3236912" cy="4057650"/>
              <a:chOff x="-2496" y="1200"/>
              <a:chExt cx="2039" cy="2556"/>
            </a:xfrm>
          </p:grpSpPr>
          <p:sp>
            <p:nvSpPr>
              <p:cNvPr id="7404" name="Freeform 3308"/>
              <p:cNvSpPr/>
              <p:nvPr/>
            </p:nvSpPr>
            <p:spPr bwMode="auto">
              <a:xfrm>
                <a:off x="-2496" y="1200"/>
                <a:ext cx="2039" cy="2556"/>
              </a:xfrm>
              <a:custGeom>
                <a:avLst/>
                <a:gdLst>
                  <a:gd name="T0" fmla="*/ 0 w 2039"/>
                  <a:gd name="T1" fmla="*/ 0 h 2556"/>
                  <a:gd name="T2" fmla="*/ 2036 w 2039"/>
                  <a:gd name="T3" fmla="*/ 5 h 2556"/>
                  <a:gd name="T4" fmla="*/ 2039 w 2039"/>
                  <a:gd name="T5" fmla="*/ 2180 h 2556"/>
                  <a:gd name="T6" fmla="*/ 1968 w 2039"/>
                  <a:gd name="T7" fmla="*/ 2290 h 2556"/>
                  <a:gd name="T8" fmla="*/ 1841 w 2039"/>
                  <a:gd name="T9" fmla="*/ 2382 h 2556"/>
                  <a:gd name="T10" fmla="*/ 1714 w 2039"/>
                  <a:gd name="T11" fmla="*/ 2423 h 2556"/>
                  <a:gd name="T12" fmla="*/ 1619 w 2039"/>
                  <a:gd name="T13" fmla="*/ 2464 h 2556"/>
                  <a:gd name="T14" fmla="*/ 1516 w 2039"/>
                  <a:gd name="T15" fmla="*/ 2486 h 2556"/>
                  <a:gd name="T16" fmla="*/ 1365 w 2039"/>
                  <a:gd name="T17" fmla="*/ 2522 h 2556"/>
                  <a:gd name="T18" fmla="*/ 1203 w 2039"/>
                  <a:gd name="T19" fmla="*/ 2545 h 2556"/>
                  <a:gd name="T20" fmla="*/ 1030 w 2039"/>
                  <a:gd name="T21" fmla="*/ 2556 h 2556"/>
                  <a:gd name="T22" fmla="*/ 857 w 2039"/>
                  <a:gd name="T23" fmla="*/ 2556 h 2556"/>
                  <a:gd name="T24" fmla="*/ 710 w 2039"/>
                  <a:gd name="T25" fmla="*/ 2544 h 2556"/>
                  <a:gd name="T26" fmla="*/ 525 w 2039"/>
                  <a:gd name="T27" fmla="*/ 2509 h 2556"/>
                  <a:gd name="T28" fmla="*/ 387 w 2039"/>
                  <a:gd name="T29" fmla="*/ 2463 h 2556"/>
                  <a:gd name="T30" fmla="*/ 271 w 2039"/>
                  <a:gd name="T31" fmla="*/ 2394 h 2556"/>
                  <a:gd name="T32" fmla="*/ 167 w 2039"/>
                  <a:gd name="T33" fmla="*/ 2348 h 2556"/>
                  <a:gd name="T34" fmla="*/ 87 w 2039"/>
                  <a:gd name="T35" fmla="*/ 2278 h 2556"/>
                  <a:gd name="T36" fmla="*/ 1 w 2039"/>
                  <a:gd name="T37" fmla="*/ 2174 h 2556"/>
                  <a:gd name="T38" fmla="*/ 0 w 2039"/>
                  <a:gd name="T39" fmla="*/ 0 h 2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39" h="2556">
                    <a:moveTo>
                      <a:pt x="0" y="0"/>
                    </a:moveTo>
                    <a:lnTo>
                      <a:pt x="2036" y="5"/>
                    </a:lnTo>
                    <a:lnTo>
                      <a:pt x="2039" y="2180"/>
                    </a:lnTo>
                    <a:lnTo>
                      <a:pt x="1968" y="2290"/>
                    </a:lnTo>
                    <a:lnTo>
                      <a:pt x="1841" y="2382"/>
                    </a:lnTo>
                    <a:lnTo>
                      <a:pt x="1714" y="2423"/>
                    </a:lnTo>
                    <a:lnTo>
                      <a:pt x="1619" y="2464"/>
                    </a:lnTo>
                    <a:lnTo>
                      <a:pt x="1516" y="2486"/>
                    </a:lnTo>
                    <a:lnTo>
                      <a:pt x="1365" y="2522"/>
                    </a:lnTo>
                    <a:lnTo>
                      <a:pt x="1203" y="2545"/>
                    </a:lnTo>
                    <a:lnTo>
                      <a:pt x="1030" y="2556"/>
                    </a:lnTo>
                    <a:lnTo>
                      <a:pt x="857" y="2556"/>
                    </a:lnTo>
                    <a:lnTo>
                      <a:pt x="710" y="2544"/>
                    </a:lnTo>
                    <a:lnTo>
                      <a:pt x="525" y="2509"/>
                    </a:lnTo>
                    <a:lnTo>
                      <a:pt x="387" y="2463"/>
                    </a:lnTo>
                    <a:lnTo>
                      <a:pt x="271" y="2394"/>
                    </a:lnTo>
                    <a:lnTo>
                      <a:pt x="167" y="2348"/>
                    </a:lnTo>
                    <a:lnTo>
                      <a:pt x="87" y="2278"/>
                    </a:lnTo>
                    <a:lnTo>
                      <a:pt x="1" y="2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2"/>
                </a:solidFill>
                <a:prstDash val="solid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05" name="Freeform 3309"/>
              <p:cNvSpPr/>
              <p:nvPr/>
            </p:nvSpPr>
            <p:spPr bwMode="auto">
              <a:xfrm>
                <a:off x="-2492" y="1200"/>
                <a:ext cx="2030" cy="429"/>
              </a:xfrm>
              <a:custGeom>
                <a:avLst/>
                <a:gdLst>
                  <a:gd name="T0" fmla="*/ 0 w 2030"/>
                  <a:gd name="T1" fmla="*/ 0 h 429"/>
                  <a:gd name="T2" fmla="*/ 2030 w 2030"/>
                  <a:gd name="T3" fmla="*/ 0 h 429"/>
                  <a:gd name="T4" fmla="*/ 1962 w 2030"/>
                  <a:gd name="T5" fmla="*/ 159 h 429"/>
                  <a:gd name="T6" fmla="*/ 1858 w 2030"/>
                  <a:gd name="T7" fmla="*/ 251 h 429"/>
                  <a:gd name="T8" fmla="*/ 1708 w 2030"/>
                  <a:gd name="T9" fmla="*/ 321 h 429"/>
                  <a:gd name="T10" fmla="*/ 1581 w 2030"/>
                  <a:gd name="T11" fmla="*/ 367 h 429"/>
                  <a:gd name="T12" fmla="*/ 1350 w 2030"/>
                  <a:gd name="T13" fmla="*/ 406 h 429"/>
                  <a:gd name="T14" fmla="*/ 1177 w 2030"/>
                  <a:gd name="T15" fmla="*/ 418 h 429"/>
                  <a:gd name="T16" fmla="*/ 1027 w 2030"/>
                  <a:gd name="T17" fmla="*/ 429 h 429"/>
                  <a:gd name="T18" fmla="*/ 889 w 2030"/>
                  <a:gd name="T19" fmla="*/ 429 h 429"/>
                  <a:gd name="T20" fmla="*/ 739 w 2030"/>
                  <a:gd name="T21" fmla="*/ 418 h 429"/>
                  <a:gd name="T22" fmla="*/ 508 w 2030"/>
                  <a:gd name="T23" fmla="*/ 378 h 429"/>
                  <a:gd name="T24" fmla="*/ 254 w 2030"/>
                  <a:gd name="T25" fmla="*/ 286 h 429"/>
                  <a:gd name="T26" fmla="*/ 92 w 2030"/>
                  <a:gd name="T27" fmla="*/ 180 h 429"/>
                  <a:gd name="T28" fmla="*/ 57 w 2030"/>
                  <a:gd name="T29" fmla="*/ 127 h 429"/>
                  <a:gd name="T30" fmla="*/ 23 w 2030"/>
                  <a:gd name="T31" fmla="*/ 69 h 429"/>
                  <a:gd name="T32" fmla="*/ 0 w 2030"/>
                  <a:gd name="T33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0" h="429">
                    <a:moveTo>
                      <a:pt x="0" y="0"/>
                    </a:moveTo>
                    <a:lnTo>
                      <a:pt x="2030" y="0"/>
                    </a:lnTo>
                    <a:lnTo>
                      <a:pt x="1962" y="159"/>
                    </a:lnTo>
                    <a:lnTo>
                      <a:pt x="1858" y="251"/>
                    </a:lnTo>
                    <a:lnTo>
                      <a:pt x="1708" y="321"/>
                    </a:lnTo>
                    <a:lnTo>
                      <a:pt x="1581" y="367"/>
                    </a:lnTo>
                    <a:lnTo>
                      <a:pt x="1350" y="406"/>
                    </a:lnTo>
                    <a:lnTo>
                      <a:pt x="1177" y="418"/>
                    </a:lnTo>
                    <a:lnTo>
                      <a:pt x="1027" y="429"/>
                    </a:lnTo>
                    <a:lnTo>
                      <a:pt x="889" y="429"/>
                    </a:lnTo>
                    <a:lnTo>
                      <a:pt x="739" y="418"/>
                    </a:lnTo>
                    <a:lnTo>
                      <a:pt x="508" y="378"/>
                    </a:lnTo>
                    <a:lnTo>
                      <a:pt x="254" y="286"/>
                    </a:lnTo>
                    <a:lnTo>
                      <a:pt x="92" y="180"/>
                    </a:lnTo>
                    <a:lnTo>
                      <a:pt x="57" y="127"/>
                    </a:lnTo>
                    <a:lnTo>
                      <a:pt x="23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406" name="Freeform 3310"/>
            <p:cNvSpPr/>
            <p:nvPr/>
          </p:nvSpPr>
          <p:spPr bwMode="auto">
            <a:xfrm>
              <a:off x="71438" y="1779425"/>
              <a:ext cx="3224212" cy="677862"/>
            </a:xfrm>
            <a:custGeom>
              <a:avLst/>
              <a:gdLst>
                <a:gd name="T0" fmla="*/ 0 w 2031"/>
                <a:gd name="T1" fmla="*/ 427 h 427"/>
                <a:gd name="T2" fmla="*/ 2031 w 2031"/>
                <a:gd name="T3" fmla="*/ 427 h 427"/>
                <a:gd name="T4" fmla="*/ 1973 w 2031"/>
                <a:gd name="T5" fmla="*/ 288 h 427"/>
                <a:gd name="T6" fmla="*/ 1857 w 2031"/>
                <a:gd name="T7" fmla="*/ 196 h 427"/>
                <a:gd name="T8" fmla="*/ 1768 w 2031"/>
                <a:gd name="T9" fmla="*/ 146 h 427"/>
                <a:gd name="T10" fmla="*/ 1653 w 2031"/>
                <a:gd name="T11" fmla="*/ 100 h 427"/>
                <a:gd name="T12" fmla="*/ 1514 w 2031"/>
                <a:gd name="T13" fmla="*/ 54 h 427"/>
                <a:gd name="T14" fmla="*/ 1361 w 2031"/>
                <a:gd name="T15" fmla="*/ 23 h 427"/>
                <a:gd name="T16" fmla="*/ 1188 w 2031"/>
                <a:gd name="T17" fmla="*/ 11 h 427"/>
                <a:gd name="T18" fmla="*/ 1038 w 2031"/>
                <a:gd name="T19" fmla="*/ 0 h 427"/>
                <a:gd name="T20" fmla="*/ 900 w 2031"/>
                <a:gd name="T21" fmla="*/ 0 h 427"/>
                <a:gd name="T22" fmla="*/ 795 w 2031"/>
                <a:gd name="T23" fmla="*/ 3 h 427"/>
                <a:gd name="T24" fmla="*/ 691 w 2031"/>
                <a:gd name="T25" fmla="*/ 15 h 427"/>
                <a:gd name="T26" fmla="*/ 553 w 2031"/>
                <a:gd name="T27" fmla="*/ 38 h 427"/>
                <a:gd name="T28" fmla="*/ 414 w 2031"/>
                <a:gd name="T29" fmla="*/ 72 h 427"/>
                <a:gd name="T30" fmla="*/ 310 w 2031"/>
                <a:gd name="T31" fmla="*/ 118 h 427"/>
                <a:gd name="T32" fmla="*/ 181 w 2031"/>
                <a:gd name="T33" fmla="*/ 187 h 427"/>
                <a:gd name="T34" fmla="*/ 126 w 2031"/>
                <a:gd name="T35" fmla="*/ 245 h 427"/>
                <a:gd name="T36" fmla="*/ 91 w 2031"/>
                <a:gd name="T37" fmla="*/ 268 h 427"/>
                <a:gd name="T38" fmla="*/ 57 w 2031"/>
                <a:gd name="T39" fmla="*/ 315 h 427"/>
                <a:gd name="T40" fmla="*/ 22 w 2031"/>
                <a:gd name="T41" fmla="*/ 361 h 427"/>
                <a:gd name="T42" fmla="*/ 0 w 2031"/>
                <a:gd name="T43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1" h="427">
                  <a:moveTo>
                    <a:pt x="0" y="427"/>
                  </a:moveTo>
                  <a:lnTo>
                    <a:pt x="2031" y="427"/>
                  </a:lnTo>
                  <a:lnTo>
                    <a:pt x="1973" y="288"/>
                  </a:lnTo>
                  <a:lnTo>
                    <a:pt x="1857" y="196"/>
                  </a:lnTo>
                  <a:lnTo>
                    <a:pt x="1768" y="146"/>
                  </a:lnTo>
                  <a:lnTo>
                    <a:pt x="1653" y="100"/>
                  </a:lnTo>
                  <a:lnTo>
                    <a:pt x="1514" y="54"/>
                  </a:lnTo>
                  <a:lnTo>
                    <a:pt x="1361" y="23"/>
                  </a:lnTo>
                  <a:lnTo>
                    <a:pt x="1188" y="11"/>
                  </a:lnTo>
                  <a:lnTo>
                    <a:pt x="1038" y="0"/>
                  </a:lnTo>
                  <a:lnTo>
                    <a:pt x="900" y="0"/>
                  </a:lnTo>
                  <a:lnTo>
                    <a:pt x="795" y="3"/>
                  </a:lnTo>
                  <a:lnTo>
                    <a:pt x="691" y="15"/>
                  </a:lnTo>
                  <a:lnTo>
                    <a:pt x="553" y="38"/>
                  </a:lnTo>
                  <a:lnTo>
                    <a:pt x="414" y="72"/>
                  </a:lnTo>
                  <a:lnTo>
                    <a:pt x="310" y="118"/>
                  </a:lnTo>
                  <a:lnTo>
                    <a:pt x="181" y="187"/>
                  </a:lnTo>
                  <a:lnTo>
                    <a:pt x="126" y="245"/>
                  </a:lnTo>
                  <a:lnTo>
                    <a:pt x="91" y="268"/>
                  </a:lnTo>
                  <a:lnTo>
                    <a:pt x="57" y="315"/>
                  </a:lnTo>
                  <a:lnTo>
                    <a:pt x="22" y="361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  <p:grpSp>
          <p:nvGrpSpPr>
            <p:cNvPr id="7380" name="Group 3284"/>
            <p:cNvGrpSpPr/>
            <p:nvPr/>
          </p:nvGrpSpPr>
          <p:grpSpPr bwMode="auto">
            <a:xfrm>
              <a:off x="1676400" y="1809587"/>
              <a:ext cx="1588" cy="4657725"/>
              <a:chOff x="1787" y="1298"/>
              <a:chExt cx="1" cy="2934"/>
            </a:xfrm>
          </p:grpSpPr>
          <p:sp>
            <p:nvSpPr>
              <p:cNvPr id="7381" name="Line 3285"/>
              <p:cNvSpPr>
                <a:spLocks noChangeShapeType="1"/>
              </p:cNvSpPr>
              <p:nvPr/>
            </p:nvSpPr>
            <p:spPr bwMode="auto">
              <a:xfrm>
                <a:off x="1787" y="1298"/>
                <a:ext cx="1" cy="8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82" name="Line 3286"/>
              <p:cNvSpPr>
                <a:spLocks noChangeShapeType="1"/>
              </p:cNvSpPr>
              <p:nvPr/>
            </p:nvSpPr>
            <p:spPr bwMode="auto">
              <a:xfrm>
                <a:off x="1788" y="2120"/>
                <a:ext cx="0" cy="21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83" name="Line 3287"/>
            <p:cNvSpPr>
              <a:spLocks noChangeShapeType="1"/>
            </p:cNvSpPr>
            <p:nvPr/>
          </p:nvSpPr>
          <p:spPr bwMode="auto">
            <a:xfrm>
              <a:off x="57150" y="2441412"/>
              <a:ext cx="32385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>
                <a:solidFill>
                  <a:srgbClr val="000000"/>
                </a:solidFill>
              </a:endParaRPr>
            </a:p>
          </p:txBody>
        </p:sp>
        <p:grpSp>
          <p:nvGrpSpPr>
            <p:cNvPr id="7387" name="Group 3291"/>
            <p:cNvGrpSpPr/>
            <p:nvPr/>
          </p:nvGrpSpPr>
          <p:grpSpPr bwMode="auto">
            <a:xfrm>
              <a:off x="266700" y="2193762"/>
              <a:ext cx="2874963" cy="3970338"/>
              <a:chOff x="2304" y="1392"/>
              <a:chExt cx="1811" cy="2501"/>
            </a:xfrm>
          </p:grpSpPr>
          <p:sp>
            <p:nvSpPr>
              <p:cNvPr id="7388" name="Line 3292"/>
              <p:cNvSpPr>
                <a:spLocks noChangeShapeType="1"/>
              </p:cNvSpPr>
              <p:nvPr/>
            </p:nvSpPr>
            <p:spPr bwMode="auto">
              <a:xfrm rot="102027">
                <a:off x="2304" y="1392"/>
                <a:ext cx="1811" cy="3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89" name="Line 3293"/>
              <p:cNvSpPr>
                <a:spLocks noChangeShapeType="1"/>
              </p:cNvSpPr>
              <p:nvPr/>
            </p:nvSpPr>
            <p:spPr bwMode="auto">
              <a:xfrm>
                <a:off x="4080" y="1776"/>
                <a:ext cx="1" cy="21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90" name="Group 3294"/>
            <p:cNvGrpSpPr/>
            <p:nvPr/>
          </p:nvGrpSpPr>
          <p:grpSpPr bwMode="auto">
            <a:xfrm>
              <a:off x="647700" y="1869912"/>
              <a:ext cx="1981200" cy="4476750"/>
              <a:chOff x="4368" y="1104"/>
              <a:chExt cx="1248" cy="2820"/>
            </a:xfrm>
          </p:grpSpPr>
          <p:sp>
            <p:nvSpPr>
              <p:cNvPr id="7391" name="Line 3295"/>
              <p:cNvSpPr>
                <a:spLocks noChangeShapeType="1"/>
              </p:cNvSpPr>
              <p:nvPr/>
            </p:nvSpPr>
            <p:spPr bwMode="auto">
              <a:xfrm rot="358124" flipH="1">
                <a:off x="4416" y="1104"/>
                <a:ext cx="1200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92" name="Line 3296"/>
              <p:cNvSpPr>
                <a:spLocks noChangeShapeType="1"/>
              </p:cNvSpPr>
              <p:nvPr/>
            </p:nvSpPr>
            <p:spPr bwMode="auto">
              <a:xfrm>
                <a:off x="4368" y="1812"/>
                <a:ext cx="0" cy="21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93" name="Group 3297"/>
            <p:cNvGrpSpPr/>
            <p:nvPr/>
          </p:nvGrpSpPr>
          <p:grpSpPr bwMode="auto">
            <a:xfrm>
              <a:off x="1148340" y="1834049"/>
              <a:ext cx="990600" cy="4610100"/>
              <a:chOff x="3840" y="1152"/>
              <a:chExt cx="624" cy="2904"/>
            </a:xfrm>
          </p:grpSpPr>
          <p:sp>
            <p:nvSpPr>
              <p:cNvPr id="7394" name="Line 3298"/>
              <p:cNvSpPr>
                <a:spLocks noChangeShapeType="1"/>
              </p:cNvSpPr>
              <p:nvPr/>
            </p:nvSpPr>
            <p:spPr bwMode="auto">
              <a:xfrm rot="354789" flipH="1">
                <a:off x="3888" y="1152"/>
                <a:ext cx="576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95" name="Line 3299"/>
              <p:cNvSpPr>
                <a:spLocks noChangeShapeType="1"/>
              </p:cNvSpPr>
              <p:nvPr/>
            </p:nvSpPr>
            <p:spPr bwMode="auto">
              <a:xfrm>
                <a:off x="3840" y="1944"/>
                <a:ext cx="0" cy="21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96" name="Group 3300"/>
            <p:cNvGrpSpPr/>
            <p:nvPr/>
          </p:nvGrpSpPr>
          <p:grpSpPr bwMode="auto">
            <a:xfrm>
              <a:off x="247650" y="2041362"/>
              <a:ext cx="2759075" cy="4064000"/>
              <a:chOff x="4224" y="1380"/>
              <a:chExt cx="1738" cy="2560"/>
            </a:xfrm>
          </p:grpSpPr>
          <p:sp>
            <p:nvSpPr>
              <p:cNvPr id="7397" name="Line 3301"/>
              <p:cNvSpPr>
                <a:spLocks noChangeShapeType="1"/>
              </p:cNvSpPr>
              <p:nvPr/>
            </p:nvSpPr>
            <p:spPr bwMode="auto">
              <a:xfrm rot="248953" flipV="1">
                <a:off x="4236" y="1380"/>
                <a:ext cx="1726" cy="5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98" name="Line 3302"/>
              <p:cNvSpPr>
                <a:spLocks noChangeShapeType="1"/>
              </p:cNvSpPr>
              <p:nvPr/>
            </p:nvSpPr>
            <p:spPr bwMode="auto">
              <a:xfrm>
                <a:off x="4224" y="1848"/>
                <a:ext cx="0" cy="20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99" name="Group 3303"/>
            <p:cNvGrpSpPr/>
            <p:nvPr/>
          </p:nvGrpSpPr>
          <p:grpSpPr bwMode="auto">
            <a:xfrm>
              <a:off x="1123950" y="1828637"/>
              <a:ext cx="1085850" cy="4651375"/>
              <a:chOff x="3696" y="528"/>
              <a:chExt cx="684" cy="2930"/>
            </a:xfrm>
          </p:grpSpPr>
          <p:sp>
            <p:nvSpPr>
              <p:cNvPr id="7400" name="Line 3304"/>
              <p:cNvSpPr>
                <a:spLocks noChangeShapeType="1"/>
              </p:cNvSpPr>
              <p:nvPr/>
            </p:nvSpPr>
            <p:spPr bwMode="auto">
              <a:xfrm rot="-168139" flipH="1" flipV="1">
                <a:off x="3696" y="528"/>
                <a:ext cx="675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01" name="Line 3305"/>
              <p:cNvSpPr>
                <a:spLocks noChangeShapeType="1"/>
              </p:cNvSpPr>
              <p:nvPr/>
            </p:nvSpPr>
            <p:spPr bwMode="auto">
              <a:xfrm>
                <a:off x="4380" y="1332"/>
                <a:ext cx="0" cy="21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07" name="Group 3311"/>
            <p:cNvGrpSpPr/>
            <p:nvPr/>
          </p:nvGrpSpPr>
          <p:grpSpPr bwMode="auto">
            <a:xfrm>
              <a:off x="704850" y="2000087"/>
              <a:ext cx="2057400" cy="4324350"/>
              <a:chOff x="3564" y="720"/>
              <a:chExt cx="1296" cy="2724"/>
            </a:xfrm>
          </p:grpSpPr>
          <p:sp>
            <p:nvSpPr>
              <p:cNvPr id="7408" name="Line 3312"/>
              <p:cNvSpPr>
                <a:spLocks noChangeShapeType="1"/>
              </p:cNvSpPr>
              <p:nvPr/>
            </p:nvSpPr>
            <p:spPr bwMode="auto">
              <a:xfrm rot="111123">
                <a:off x="3564" y="720"/>
                <a:ext cx="1296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09" name="Line 3313"/>
              <p:cNvSpPr>
                <a:spLocks noChangeShapeType="1"/>
              </p:cNvSpPr>
              <p:nvPr/>
            </p:nvSpPr>
            <p:spPr bwMode="auto">
              <a:xfrm>
                <a:off x="4836" y="1356"/>
                <a:ext cx="0" cy="2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521" name="Rectangle 3425"/>
          <p:cNvSpPr>
            <a:spLocks noChangeArrowheads="1"/>
          </p:cNvSpPr>
          <p:nvPr/>
        </p:nvSpPr>
        <p:spPr bwMode="auto">
          <a:xfrm>
            <a:off x="4176713" y="654710"/>
            <a:ext cx="3852000" cy="4400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05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59752" y="1043401"/>
            <a:ext cx="2153884" cy="2173561"/>
            <a:chOff x="3962400" y="1759242"/>
            <a:chExt cx="4824618" cy="4889354"/>
          </a:xfrm>
        </p:grpSpPr>
        <p:grpSp>
          <p:nvGrpSpPr>
            <p:cNvPr id="7466" name="Group 3370"/>
            <p:cNvGrpSpPr/>
            <p:nvPr/>
          </p:nvGrpSpPr>
          <p:grpSpPr bwMode="auto">
            <a:xfrm>
              <a:off x="4526168" y="1759242"/>
              <a:ext cx="4260850" cy="4679950"/>
              <a:chOff x="1608" y="394"/>
              <a:chExt cx="2676" cy="2948"/>
            </a:xfrm>
          </p:grpSpPr>
          <p:grpSp>
            <p:nvGrpSpPr>
              <p:cNvPr id="7467" name="Group 3371"/>
              <p:cNvGrpSpPr/>
              <p:nvPr/>
            </p:nvGrpSpPr>
            <p:grpSpPr bwMode="auto">
              <a:xfrm>
                <a:off x="1608" y="408"/>
                <a:ext cx="336" cy="2934"/>
                <a:chOff x="3989" y="368"/>
                <a:chExt cx="427" cy="3212"/>
              </a:xfrm>
            </p:grpSpPr>
            <p:sp>
              <p:nvSpPr>
                <p:cNvPr id="7468" name="Freeform 3372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69" name="Freeform 3373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470" name="Group 3374"/>
              <p:cNvGrpSpPr/>
              <p:nvPr/>
            </p:nvGrpSpPr>
            <p:grpSpPr bwMode="auto">
              <a:xfrm>
                <a:off x="1932" y="408"/>
                <a:ext cx="336" cy="2934"/>
                <a:chOff x="3989" y="368"/>
                <a:chExt cx="427" cy="3212"/>
              </a:xfrm>
            </p:grpSpPr>
            <p:sp>
              <p:nvSpPr>
                <p:cNvPr id="7471" name="Freeform 3375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2" name="Freeform 3376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473" name="Group 3377"/>
              <p:cNvGrpSpPr/>
              <p:nvPr/>
            </p:nvGrpSpPr>
            <p:grpSpPr bwMode="auto">
              <a:xfrm>
                <a:off x="2268" y="408"/>
                <a:ext cx="336" cy="2934"/>
                <a:chOff x="3989" y="368"/>
                <a:chExt cx="427" cy="3212"/>
              </a:xfrm>
            </p:grpSpPr>
            <p:sp>
              <p:nvSpPr>
                <p:cNvPr id="7474" name="Freeform 3378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5" name="Freeform 3379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476" name="Group 3380"/>
              <p:cNvGrpSpPr/>
              <p:nvPr/>
            </p:nvGrpSpPr>
            <p:grpSpPr bwMode="auto">
              <a:xfrm>
                <a:off x="2602" y="394"/>
                <a:ext cx="342" cy="2948"/>
                <a:chOff x="3990" y="353"/>
                <a:chExt cx="435" cy="3227"/>
              </a:xfrm>
            </p:grpSpPr>
            <p:sp>
              <p:nvSpPr>
                <p:cNvPr id="7477" name="Freeform 3381"/>
                <p:cNvSpPr/>
                <p:nvPr/>
              </p:nvSpPr>
              <p:spPr bwMode="auto">
                <a:xfrm>
                  <a:off x="3998" y="353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8" name="Freeform 3382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479" name="Group 3383"/>
              <p:cNvGrpSpPr/>
              <p:nvPr/>
            </p:nvGrpSpPr>
            <p:grpSpPr bwMode="auto">
              <a:xfrm>
                <a:off x="2940" y="408"/>
                <a:ext cx="336" cy="2934"/>
                <a:chOff x="3989" y="368"/>
                <a:chExt cx="427" cy="3212"/>
              </a:xfrm>
            </p:grpSpPr>
            <p:sp>
              <p:nvSpPr>
                <p:cNvPr id="7480" name="Freeform 3384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1" name="Freeform 3385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482" name="Group 3386"/>
              <p:cNvGrpSpPr/>
              <p:nvPr/>
            </p:nvGrpSpPr>
            <p:grpSpPr bwMode="auto">
              <a:xfrm>
                <a:off x="3276" y="408"/>
                <a:ext cx="336" cy="2934"/>
                <a:chOff x="3989" y="368"/>
                <a:chExt cx="427" cy="3212"/>
              </a:xfrm>
            </p:grpSpPr>
            <p:sp>
              <p:nvSpPr>
                <p:cNvPr id="7483" name="Freeform 3387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4" name="Freeform 3388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485" name="Group 3389"/>
              <p:cNvGrpSpPr/>
              <p:nvPr/>
            </p:nvGrpSpPr>
            <p:grpSpPr bwMode="auto">
              <a:xfrm>
                <a:off x="3612" y="408"/>
                <a:ext cx="336" cy="2934"/>
                <a:chOff x="3989" y="368"/>
                <a:chExt cx="427" cy="3212"/>
              </a:xfrm>
            </p:grpSpPr>
            <p:sp>
              <p:nvSpPr>
                <p:cNvPr id="7486" name="Freeform 3390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7" name="Freeform 3391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488" name="Group 3392"/>
              <p:cNvGrpSpPr/>
              <p:nvPr/>
            </p:nvGrpSpPr>
            <p:grpSpPr bwMode="auto">
              <a:xfrm>
                <a:off x="3948" y="408"/>
                <a:ext cx="336" cy="2934"/>
                <a:chOff x="3989" y="368"/>
                <a:chExt cx="427" cy="3212"/>
              </a:xfrm>
            </p:grpSpPr>
            <p:sp>
              <p:nvSpPr>
                <p:cNvPr id="7489" name="Freeform 3393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90" name="Freeform 3394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522" name="Group 3426"/>
            <p:cNvGrpSpPr/>
            <p:nvPr/>
          </p:nvGrpSpPr>
          <p:grpSpPr bwMode="auto">
            <a:xfrm>
              <a:off x="3962400" y="1990871"/>
              <a:ext cx="4268788" cy="4657725"/>
              <a:chOff x="2556" y="1026"/>
              <a:chExt cx="2689" cy="2934"/>
            </a:xfrm>
          </p:grpSpPr>
          <p:grpSp>
            <p:nvGrpSpPr>
              <p:cNvPr id="7492" name="Group 3396"/>
              <p:cNvGrpSpPr/>
              <p:nvPr/>
            </p:nvGrpSpPr>
            <p:grpSpPr bwMode="auto">
              <a:xfrm>
                <a:off x="2556" y="1026"/>
                <a:ext cx="338" cy="2934"/>
                <a:chOff x="1344" y="672"/>
                <a:chExt cx="418" cy="2710"/>
              </a:xfrm>
            </p:grpSpPr>
            <p:sp>
              <p:nvSpPr>
                <p:cNvPr id="7493" name="Freeform 3397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94" name="Freeform 3398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495" name="Group 3399"/>
              <p:cNvGrpSpPr/>
              <p:nvPr/>
            </p:nvGrpSpPr>
            <p:grpSpPr bwMode="auto">
              <a:xfrm>
                <a:off x="2894" y="1026"/>
                <a:ext cx="337" cy="2934"/>
                <a:chOff x="1344" y="672"/>
                <a:chExt cx="418" cy="2710"/>
              </a:xfrm>
            </p:grpSpPr>
            <p:sp>
              <p:nvSpPr>
                <p:cNvPr id="7496" name="Freeform 3400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97" name="Freeform 3401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498" name="Group 3402"/>
              <p:cNvGrpSpPr/>
              <p:nvPr/>
            </p:nvGrpSpPr>
            <p:grpSpPr bwMode="auto">
              <a:xfrm>
                <a:off x="3231" y="1026"/>
                <a:ext cx="338" cy="2934"/>
                <a:chOff x="1344" y="672"/>
                <a:chExt cx="418" cy="2710"/>
              </a:xfrm>
            </p:grpSpPr>
            <p:sp>
              <p:nvSpPr>
                <p:cNvPr id="7499" name="Freeform 3403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00" name="Freeform 3404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501" name="Group 3405"/>
              <p:cNvGrpSpPr/>
              <p:nvPr/>
            </p:nvGrpSpPr>
            <p:grpSpPr bwMode="auto">
              <a:xfrm>
                <a:off x="3557" y="1026"/>
                <a:ext cx="337" cy="2934"/>
                <a:chOff x="1344" y="672"/>
                <a:chExt cx="418" cy="2710"/>
              </a:xfrm>
            </p:grpSpPr>
            <p:sp>
              <p:nvSpPr>
                <p:cNvPr id="7502" name="Freeform 3406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03" name="Freeform 3407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504" name="Group 3408"/>
              <p:cNvGrpSpPr/>
              <p:nvPr/>
            </p:nvGrpSpPr>
            <p:grpSpPr bwMode="auto">
              <a:xfrm>
                <a:off x="4232" y="1026"/>
                <a:ext cx="338" cy="2934"/>
                <a:chOff x="1344" y="672"/>
                <a:chExt cx="418" cy="2710"/>
              </a:xfrm>
            </p:grpSpPr>
            <p:sp>
              <p:nvSpPr>
                <p:cNvPr id="7505" name="Freeform 3409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06" name="Freeform 3410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507" name="Group 3411"/>
              <p:cNvGrpSpPr/>
              <p:nvPr/>
            </p:nvGrpSpPr>
            <p:grpSpPr bwMode="auto">
              <a:xfrm>
                <a:off x="3894" y="1026"/>
                <a:ext cx="338" cy="2934"/>
                <a:chOff x="1344" y="672"/>
                <a:chExt cx="418" cy="2710"/>
              </a:xfrm>
            </p:grpSpPr>
            <p:sp>
              <p:nvSpPr>
                <p:cNvPr id="7508" name="Freeform 3412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09" name="Freeform 3413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510" name="Group 3414"/>
              <p:cNvGrpSpPr/>
              <p:nvPr/>
            </p:nvGrpSpPr>
            <p:grpSpPr bwMode="auto">
              <a:xfrm>
                <a:off x="4570" y="1026"/>
                <a:ext cx="337" cy="2934"/>
                <a:chOff x="1344" y="672"/>
                <a:chExt cx="418" cy="2710"/>
              </a:xfrm>
            </p:grpSpPr>
            <p:sp>
              <p:nvSpPr>
                <p:cNvPr id="7511" name="Freeform 3415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12" name="Freeform 3416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513" name="Group 3417"/>
              <p:cNvGrpSpPr/>
              <p:nvPr/>
            </p:nvGrpSpPr>
            <p:grpSpPr bwMode="auto">
              <a:xfrm>
                <a:off x="4907" y="1026"/>
                <a:ext cx="338" cy="2934"/>
                <a:chOff x="1344" y="672"/>
                <a:chExt cx="418" cy="2710"/>
              </a:xfrm>
            </p:grpSpPr>
            <p:sp>
              <p:nvSpPr>
                <p:cNvPr id="7514" name="Freeform 3418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15" name="Freeform 3419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7516" name="AutoShape 3420"/>
          <p:cNvSpPr>
            <a:spLocks noChangeArrowheads="1"/>
          </p:cNvSpPr>
          <p:nvPr/>
        </p:nvSpPr>
        <p:spPr bwMode="auto">
          <a:xfrm>
            <a:off x="3934357" y="2083471"/>
            <a:ext cx="681491" cy="35754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050">
              <a:solidFill>
                <a:srgbClr val="000000"/>
              </a:solidFill>
            </a:endParaRPr>
          </a:p>
        </p:txBody>
      </p:sp>
      <p:sp>
        <p:nvSpPr>
          <p:cNvPr id="137" name="Text Box 5">
            <a:extLst>
              <a:ext uri="{FF2B5EF4-FFF2-40B4-BE49-F238E27FC236}">
                <a16:creationId xmlns="" xmlns:a16="http://schemas.microsoft.com/office/drawing/2014/main" id="{E16B3566-7121-42D0-A506-0905CAC5A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755376"/>
            <a:ext cx="69127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对比长方体和原来的圆柱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，你发现了什么？</a:t>
            </a:r>
          </a:p>
        </p:txBody>
      </p:sp>
    </p:spTree>
    <p:extLst>
      <p:ext uri="{BB962C8B-B14F-4D97-AF65-F5344CB8AC3E}">
        <p14:creationId xmlns:p14="http://schemas.microsoft.com/office/powerpoint/2010/main" val="908856456"/>
      </p:ext>
    </p:extLst>
  </p:cSld>
  <p:clrMapOvr>
    <a:masterClrMapping/>
  </p:clrMapOvr>
  <p:transition spd="med" advTm="25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7747" y="732264"/>
            <a:ext cx="1211318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8795" y="781402"/>
            <a:ext cx="1823968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901445" y="1482726"/>
            <a:ext cx="673894" cy="359569"/>
          </a:xfrm>
          <a:prstGeom prst="rightArrow">
            <a:avLst>
              <a:gd name="adj1" fmla="val 50000"/>
              <a:gd name="adj2" fmla="val 4685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3000" u="sng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76954" y="2571750"/>
            <a:ext cx="4786313" cy="50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圆柱的体积 ＝ 长方体的体积</a:t>
            </a:r>
            <a:endParaRPr lang="zh-CN" altLang="en-US" sz="2800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085741" y="723176"/>
            <a:ext cx="1188244" cy="562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500" tIns="35100" rIns="67500" bIns="351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1" lang="zh-CN" altLang="en-US" sz="3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Freeform 14"/>
          <p:cNvSpPr/>
          <p:nvPr/>
        </p:nvSpPr>
        <p:spPr bwMode="auto">
          <a:xfrm rot="10598549">
            <a:off x="4993551" y="763277"/>
            <a:ext cx="1865921" cy="574909"/>
          </a:xfrm>
          <a:custGeom>
            <a:avLst/>
            <a:gdLst>
              <a:gd name="T0" fmla="*/ 0 w 1633"/>
              <a:gd name="T1" fmla="*/ 227 h 272"/>
              <a:gd name="T2" fmla="*/ 1497 w 1633"/>
              <a:gd name="T3" fmla="*/ 272 h 272"/>
              <a:gd name="T4" fmla="*/ 1633 w 1633"/>
              <a:gd name="T5" fmla="*/ 45 h 272"/>
              <a:gd name="T6" fmla="*/ 182 w 1633"/>
              <a:gd name="T7" fmla="*/ 0 h 272"/>
              <a:gd name="T8" fmla="*/ 0 w 1633"/>
              <a:gd name="T9" fmla="*/ 22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3" h="272">
                <a:moveTo>
                  <a:pt x="0" y="227"/>
                </a:moveTo>
                <a:lnTo>
                  <a:pt x="1497" y="272"/>
                </a:lnTo>
                <a:lnTo>
                  <a:pt x="1633" y="45"/>
                </a:lnTo>
                <a:lnTo>
                  <a:pt x="182" y="0"/>
                </a:lnTo>
                <a:lnTo>
                  <a:pt x="0" y="22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500" tIns="35100" rIns="67500" bIns="351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1" lang="zh-CN" altLang="en-US" sz="3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6821227" y="842123"/>
            <a:ext cx="11536" cy="1322154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1" lang="zh-CN" altLang="en-US" sz="3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915143" y="1327015"/>
            <a:ext cx="407226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621034" y="448073"/>
            <a:ext cx="1064458" cy="44021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67500" tIns="35100" rIns="67500" bIns="351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底面积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4599054" y="703234"/>
            <a:ext cx="502444" cy="29813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zh-CN" altLang="en-US" sz="30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289065" y="970665"/>
            <a:ext cx="0" cy="1512094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1" lang="zh-CN" altLang="en-US" sz="3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320999" y="1401764"/>
            <a:ext cx="407226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3195531" y="779525"/>
            <a:ext cx="530024" cy="28032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zh-CN" altLang="en-US" sz="30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42939" y="3075806"/>
            <a:ext cx="3073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＝ 底面积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1600" y="3904609"/>
            <a:ext cx="387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用字母公式怎么表示？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E07ECC96-B58A-4B17-AA39-035F74B783B8}"/>
              </a:ext>
            </a:extLst>
          </p:cNvPr>
          <p:cNvSpPr txBox="1"/>
          <p:nvPr/>
        </p:nvSpPr>
        <p:spPr>
          <a:xfrm>
            <a:off x="5034021" y="3874782"/>
            <a:ext cx="17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V =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Sh</a:t>
            </a:r>
            <a:endParaRPr lang="zh-CN" altLang="en-US" sz="2800" b="1" i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4" grpId="0" bldLvl="0" animBg="1"/>
      <p:bldP spid="15" grpId="0" bldLvl="0"/>
      <p:bldP spid="16" grpId="0" bldLvl="0" animBg="1"/>
      <p:bldP spid="17" grpId="0" bldLvl="0" animBg="1"/>
      <p:bldP spid="18" grpId="0" bldLvl="0" animBg="1"/>
      <p:bldP spid="19" grpId="0" bldLvl="0" animBg="1"/>
      <p:bldP spid="2" grpId="0"/>
      <p:bldP spid="5" grpId="0"/>
      <p:bldP spid="26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853</Words>
  <Application>Microsoft Office PowerPoint</Application>
  <PresentationFormat>全屏显示(16:9)</PresentationFormat>
  <Paragraphs>118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74</cp:revision>
  <dcterms:created xsi:type="dcterms:W3CDTF">2018-09-11T05:46:33Z</dcterms:created>
  <dcterms:modified xsi:type="dcterms:W3CDTF">2024-01-16T08:15:05Z</dcterms:modified>
</cp:coreProperties>
</file>