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56" r:id="rId3"/>
    <p:sldId id="357" r:id="rId4"/>
    <p:sldId id="358" r:id="rId5"/>
    <p:sldId id="359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 认识平面图形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6C880D-61DA-04F8-95AA-186790AB6F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1416" y="2618936"/>
            <a:ext cx="5169166" cy="641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9F509D-C302-0473-F791-F0A3DB20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40309"/>
            <a:ext cx="12192000" cy="31773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8DA7B7-1F1D-D0DA-883D-CA116B8D5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74" y="4284498"/>
            <a:ext cx="679485" cy="4127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DEE15F-0235-1E0E-D692-F0E93D8DD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092" y="4220679"/>
            <a:ext cx="679485" cy="412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0AB2AA-6FB3-1562-5E91-0746AEAEF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75" y="4284497"/>
            <a:ext cx="679485" cy="4127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8BA019-5EF9-7F2D-18D0-E9D4DDF78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33" y="4243239"/>
            <a:ext cx="679485" cy="412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D7DAC-4DB1-2B96-82B6-66C64907B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612" y="4242894"/>
            <a:ext cx="679485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033F-2589-B630-613B-9E9D6A66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7B860C-5C9A-67F0-3D54-038712A255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478" y="1329393"/>
            <a:ext cx="12192000" cy="41992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9C4F4E-AF08-CB27-27EF-0B617E9D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28" y="2743867"/>
            <a:ext cx="679485" cy="4127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3ACC6DD-638C-7370-D1D6-843B46037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727" y="3422804"/>
            <a:ext cx="679485" cy="4127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DB11BB-0203-3404-EE8B-11D93EB11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28" y="4170732"/>
            <a:ext cx="679485" cy="412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CA21BD-1F21-8BB7-F0FF-30231B3D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753" y="4849669"/>
            <a:ext cx="679485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901D-908C-4A52-F056-E67024F3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3B77B1-2551-CBEF-6BBF-1DC9EC0094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824" y="1527077"/>
            <a:ext cx="11716352" cy="38038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DB132C-D411-CCF8-1E97-2B1611C8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17" y="2349509"/>
            <a:ext cx="532455" cy="4127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3DD832-C3B2-A838-0625-A387CB3F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140" y="4023943"/>
            <a:ext cx="598332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86EF-3AD8-CB44-2DB8-AFB93D6C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6C8AF30-D383-7BFD-829B-D73E74AB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875" y="1904921"/>
            <a:ext cx="11678250" cy="30481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A9EC93-2A5F-3F76-B0D9-BFA590FF6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326" y="3610989"/>
            <a:ext cx="679485" cy="4127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AFE8CB-BED0-1831-AAF7-05B416386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264" y="3610989"/>
            <a:ext cx="989654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8053</TotalTime>
  <Words>19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278</cp:revision>
  <dcterms:created xsi:type="dcterms:W3CDTF">2022-05-04T08:11:00Z</dcterms:created>
  <dcterms:modified xsi:type="dcterms:W3CDTF">2025-02-02T04:10:41Z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