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74" r:id="rId15"/>
    <p:sldId id="275" r:id="rId16"/>
    <p:sldId id="276" r:id="rId17"/>
    <p:sldId id="277" r:id="rId18"/>
    <p:sldId id="278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20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20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20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20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20.png"/><Relationship Id="rId2" Type="http://schemas.openxmlformats.org/officeDocument/2006/relationships/image" Target="../media/image40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6566" y="548057"/>
            <a:ext cx="26314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素养通关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7" name="矩形: 圆角 6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9345" y="2120900"/>
            <a:ext cx="5072380" cy="86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170" y="571500"/>
            <a:ext cx="11249025" cy="571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410" y="1640840"/>
            <a:ext cx="457200" cy="471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080" y="3112135"/>
            <a:ext cx="457200" cy="471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210" y="1383030"/>
            <a:ext cx="10656570" cy="40919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575" y="1807210"/>
            <a:ext cx="457200" cy="471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705" y="3758565"/>
            <a:ext cx="457200" cy="471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50" y="609600"/>
            <a:ext cx="11391900" cy="56388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9195435" y="2576830"/>
            <a:ext cx="542925" cy="558590"/>
          </a:xfrm>
          <a:prstGeom prst="ellipse">
            <a:avLst/>
          </a:prstGeom>
          <a:noFill/>
          <a:ln w="28575">
            <a:solidFill>
              <a:srgbClr val="15C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038590" y="3401060"/>
            <a:ext cx="542925" cy="558590"/>
          </a:xfrm>
          <a:prstGeom prst="ellipse">
            <a:avLst/>
          </a:prstGeom>
          <a:noFill/>
          <a:ln w="28575">
            <a:solidFill>
              <a:srgbClr val="15C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861935" y="4077970"/>
            <a:ext cx="542925" cy="558590"/>
          </a:xfrm>
          <a:prstGeom prst="ellipse">
            <a:avLst/>
          </a:prstGeom>
          <a:noFill/>
          <a:ln w="28575">
            <a:solidFill>
              <a:srgbClr val="15C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137140" y="4892040"/>
            <a:ext cx="934720" cy="558800"/>
          </a:xfrm>
          <a:prstGeom prst="ellipse">
            <a:avLst/>
          </a:prstGeom>
          <a:noFill/>
          <a:ln w="28575">
            <a:solidFill>
              <a:srgbClr val="15C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734300" y="5588635"/>
            <a:ext cx="934720" cy="558800"/>
          </a:xfrm>
          <a:prstGeom prst="ellipse">
            <a:avLst/>
          </a:prstGeom>
          <a:noFill/>
          <a:ln w="28575">
            <a:solidFill>
              <a:srgbClr val="15C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860" y="1154430"/>
            <a:ext cx="10287000" cy="2371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005" y="3526155"/>
            <a:ext cx="10410825" cy="215265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997575" y="1949450"/>
            <a:ext cx="542925" cy="558590"/>
          </a:xfrm>
          <a:prstGeom prst="ellipse">
            <a:avLst/>
          </a:prstGeom>
          <a:noFill/>
          <a:ln w="28575">
            <a:solidFill>
              <a:srgbClr val="15C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674485" y="2596515"/>
            <a:ext cx="542925" cy="558590"/>
          </a:xfrm>
          <a:prstGeom prst="ellipse">
            <a:avLst/>
          </a:prstGeom>
          <a:noFill/>
          <a:ln w="28575">
            <a:solidFill>
              <a:srgbClr val="15C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997575" y="4940300"/>
            <a:ext cx="954405" cy="558800"/>
          </a:xfrm>
          <a:prstGeom prst="ellipse">
            <a:avLst/>
          </a:prstGeom>
          <a:noFill/>
          <a:ln w="28575">
            <a:solidFill>
              <a:srgbClr val="15C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150" y="733425"/>
            <a:ext cx="11315700" cy="539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95" y="5333365"/>
            <a:ext cx="2070735" cy="7531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85" y="5308600"/>
            <a:ext cx="1899920" cy="734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175" y="3769360"/>
            <a:ext cx="457200" cy="4718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8705" y="3769360"/>
            <a:ext cx="457200" cy="4718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430" y="4603115"/>
            <a:ext cx="457200" cy="4718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845" y="4573270"/>
            <a:ext cx="457200" cy="471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rcRect r="32082"/>
          <a:stretch>
            <a:fillRect/>
          </a:stretch>
        </p:blipFill>
        <p:spPr>
          <a:xfrm>
            <a:off x="443865" y="1284605"/>
            <a:ext cx="7677150" cy="4289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3940" y="2038985"/>
            <a:ext cx="2286000" cy="23545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260" y="2338070"/>
            <a:ext cx="466725" cy="495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735" y="3652520"/>
            <a:ext cx="476250" cy="447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1115" y="3657600"/>
            <a:ext cx="514350" cy="457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3815" y="3000375"/>
            <a:ext cx="428625" cy="428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5565" y="3676650"/>
            <a:ext cx="447675" cy="438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9055" y="3000375"/>
            <a:ext cx="476250" cy="533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9055" y="2319655"/>
            <a:ext cx="523875" cy="571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7940" y="2366645"/>
            <a:ext cx="476250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" y="770890"/>
            <a:ext cx="12001500" cy="5648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530" y="4269740"/>
            <a:ext cx="2908300" cy="2131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765" y="1853565"/>
            <a:ext cx="1906905" cy="716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755" y="3493135"/>
            <a:ext cx="1666240" cy="675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95" y="2878455"/>
            <a:ext cx="533400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805" y="205105"/>
            <a:ext cx="8943340" cy="629666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354761" y="2675473"/>
            <a:ext cx="1548765" cy="1106805"/>
          </a:xfrm>
          <a:prstGeom prst="line">
            <a:avLst/>
          </a:prstGeom>
          <a:ln w="28575">
            <a:solidFill>
              <a:srgbClr val="15C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632121" y="2705953"/>
            <a:ext cx="27305" cy="1056640"/>
          </a:xfrm>
          <a:prstGeom prst="line">
            <a:avLst/>
          </a:prstGeom>
          <a:ln w="28575">
            <a:solidFill>
              <a:srgbClr val="15C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7679871" y="2676108"/>
            <a:ext cx="923925" cy="1115695"/>
          </a:xfrm>
          <a:prstGeom prst="line">
            <a:avLst/>
          </a:prstGeom>
          <a:ln w="28575">
            <a:solidFill>
              <a:srgbClr val="15C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1942646" y="4321393"/>
            <a:ext cx="2726055" cy="1158240"/>
          </a:xfrm>
          <a:prstGeom prst="line">
            <a:avLst/>
          </a:prstGeom>
          <a:ln w="28575">
            <a:solidFill>
              <a:srgbClr val="15C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118666" y="4331553"/>
            <a:ext cx="1110615" cy="1187450"/>
          </a:xfrm>
          <a:prstGeom prst="line">
            <a:avLst/>
          </a:prstGeom>
          <a:ln w="28575">
            <a:solidFill>
              <a:srgbClr val="15C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6505121" y="4311868"/>
            <a:ext cx="1949450" cy="1168400"/>
          </a:xfrm>
          <a:prstGeom prst="line">
            <a:avLst/>
          </a:prstGeom>
          <a:ln w="28575">
            <a:solidFill>
              <a:srgbClr val="15C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914571" y="4370288"/>
            <a:ext cx="2543175" cy="1149350"/>
          </a:xfrm>
          <a:prstGeom prst="line">
            <a:avLst/>
          </a:prstGeom>
          <a:ln w="28575">
            <a:solidFill>
              <a:srgbClr val="15C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255" y="1014095"/>
            <a:ext cx="10743565" cy="46342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0" y="3803650"/>
            <a:ext cx="849630" cy="747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925" y="3865245"/>
            <a:ext cx="695325" cy="68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030" y="4905375"/>
            <a:ext cx="695325" cy="68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985" y="4843780"/>
            <a:ext cx="849630" cy="74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725" y="2152650"/>
            <a:ext cx="11258550" cy="2552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959100"/>
            <a:ext cx="733425" cy="70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165" y="2959100"/>
            <a:ext cx="657225" cy="666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970" y="3924300"/>
            <a:ext cx="87630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505" y="1604010"/>
            <a:ext cx="10848975" cy="2943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530" y="2863850"/>
            <a:ext cx="2819400" cy="1266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890" y="2776855"/>
            <a:ext cx="2696845" cy="141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995" y="1055370"/>
            <a:ext cx="11372850" cy="4333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045" y="4279900"/>
            <a:ext cx="2181225" cy="847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5" y="4299585"/>
            <a:ext cx="2181225" cy="847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520" y="4279900"/>
            <a:ext cx="2181225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95" y="1790700"/>
            <a:ext cx="11991975" cy="3276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415" y="3519170"/>
            <a:ext cx="571500" cy="581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5" y="4323080"/>
            <a:ext cx="57150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00" y="1478915"/>
            <a:ext cx="10795000" cy="39001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725" y="2513330"/>
            <a:ext cx="1369060" cy="471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945" y="2513330"/>
            <a:ext cx="1369060" cy="471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460" y="3025775"/>
            <a:ext cx="2044700" cy="4718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725" y="4014470"/>
            <a:ext cx="702310" cy="1010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505" y="4044315"/>
            <a:ext cx="1741805" cy="101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980" y="1594485"/>
            <a:ext cx="11057255" cy="36696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75" y="3827780"/>
            <a:ext cx="2919095" cy="471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80" y="4730115"/>
            <a:ext cx="2919095" cy="471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390" y="3827780"/>
            <a:ext cx="2919095" cy="471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PP_MARK_KEY" val="bc4db87e-557c-4e45-b168-b77a2ec2277b"/>
  <p:tag name="COMMONDATA" val="eyJoZGlkIjoiMzBkZTQ4YjNkZTM1YTg5MjY1ZmY1YzRkNDM3ZGU4Zm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演示</Application>
  <PresentationFormat>宽屏</PresentationFormat>
  <Paragraphs>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楷体</vt:lpstr>
      <vt:lpstr>Calibri</vt:lpstr>
      <vt:lpstr>等线</vt:lpstr>
      <vt:lpstr>微软雅黑</vt:lpstr>
      <vt:lpstr>Arial Unicode MS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11</cp:revision>
  <dcterms:created xsi:type="dcterms:W3CDTF">2023-05-16T05:49:00Z</dcterms:created>
  <dcterms:modified xsi:type="dcterms:W3CDTF">2023-07-21T07:24:22Z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F76D82FC46AD45CCB62F87493597A9CB</vt:lpwstr>
  </property>
  <property fmtid="{D5CDD505-2E9C-101B-9397-08002B2CF9AE}" pid="3" name="KSOProductBuildVer">
    <vt:lpwstr>2052-12.1.0.15120</vt:lpwstr>
  </property>
</Properties>
</file>