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326" r:id="rId3"/>
    <p:sldId id="301" r:id="rId4"/>
    <p:sldId id="422" r:id="rId5"/>
    <p:sldId id="410" r:id="rId6"/>
    <p:sldId id="411" r:id="rId7"/>
    <p:sldId id="423" r:id="rId8"/>
    <p:sldId id="412" r:id="rId9"/>
    <p:sldId id="424" r:id="rId10"/>
    <p:sldId id="413" r:id="rId11"/>
    <p:sldId id="414" r:id="rId12"/>
    <p:sldId id="415" r:id="rId13"/>
    <p:sldId id="416" r:id="rId14"/>
    <p:sldId id="425" r:id="rId15"/>
    <p:sldId id="417" r:id="rId16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14.xml"/><Relationship Id="rId7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image" Target="../media/image3.png"/><Relationship Id="rId9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3.png"/><Relationship Id="rId7" Type="http://schemas.openxmlformats.org/officeDocument/2006/relationships/slide" Target="slide1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622" y="2135972"/>
            <a:ext cx="59766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方法五</a:t>
            </a:r>
            <a:r>
              <a:rPr lang="zh-CN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地理成因法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pic>
        <p:nvPicPr>
          <p:cNvPr id="7" name="Picture 2" descr="F:\风景图片\185242r0ztztuggjnhn0e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962" b="32280"/>
          <a:stretch/>
        </p:blipFill>
        <p:spPr bwMode="auto">
          <a:xfrm>
            <a:off x="-403066" y="4115469"/>
            <a:ext cx="12998133" cy="3418781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88032" y="545090"/>
            <a:ext cx="11524006" cy="3873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新疆地区番茄种植的最主要限制性条件是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水资源紧缺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市场狭小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价格低廉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劳动力素质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较低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番茄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生长周期短，成熟期集中，对水分需求量大，而该地水资源短缺，限制了番茄种植业的发展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067" y="1332037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3426" y="816160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609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15516" y="502826"/>
            <a:ext cx="11639246" cy="57162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符合新疆番茄产业发展方向的是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开发高山冰川资源，解决水资源紧张问题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向沙漠进军，进一步扩大番茄种植面积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将原有牧场有计划地改造为番茄种植基地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加强科技攻关，培育和引进优良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品种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发展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农业生产应因地制宜，新疆番茄产业的发展应着重进行品种改良和科技创新。而开发高山冰川资源、在沙漠区扩大种植面积、改造原有牧场都是不可取的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1500" y="329208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7067" y="754485"/>
            <a:ext cx="616143" cy="4303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47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62558" y="486991"/>
            <a:ext cx="11683492" cy="518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在哥斯达黎加，咖啡是仅次于香蕉的第二大出口农产品，优质的哥斯达黎加咖啡豆被称为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特硬豆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，此种咖啡豆生长在海拔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1 500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米以上的山坡，且海拔越高，咖啡豆的质量越好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国因此形成了世界上结构最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善的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咖啡工业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哥斯达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黎加地理位置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示意图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。读图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回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5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\\李笑影\李笑影\2016\二轮\考前三个月\地理 通用\方正\K307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1150" y="1989634"/>
            <a:ext cx="6155350" cy="4687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245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李笑影\李笑影\2016\二轮\考前三个月\地理 通用\方正\K307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23198" y="526232"/>
            <a:ext cx="5822983" cy="443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281608" y="558621"/>
            <a:ext cx="5834908" cy="5660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哥斯达黎加发展咖啡种植和加工的有利社会经济条件是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地处热带和亚热带，温度适宜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咖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种植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山地地形有利于咖啡生长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地势平坦，交通便利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咖啡生产历史悠久，经验丰富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kern="100" dirty="0" smtClean="0">
                <a:latin typeface="Times New Roman"/>
                <a:ea typeface="华文细黑"/>
                <a:cs typeface="Times New Roman"/>
              </a:rPr>
              <a:t>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生产能力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强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067" y="464440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0871" y="148557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047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2558" y="531109"/>
            <a:ext cx="11639246" cy="39067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300"/>
              </a:lnSpc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本题可根据经纬度判断出该国位于中美洲，进而判断出地形、地貌、气候特征以及人文地理特征；通过区域地理环境特征分析影响农业生产的因素，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注意第</a:t>
            </a:r>
            <a:r>
              <a:rPr lang="en-US" altLang="zh-CN" sz="2800" kern="100" dirty="0" smtClean="0">
                <a:latin typeface="Times New Roman"/>
                <a:ea typeface="华文细黑"/>
              </a:rPr>
              <a:t>4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题要求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分析的是社会经济条件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300"/>
              </a:lnSpc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哥斯达黎加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发展咖啡种植和加工的有利社会经济条件是咖啡生产历史悠久，经验丰富，生产能力强；温度带、地形、地势条件属于自然条件。</a:t>
            </a:r>
            <a:endParaRPr lang="zh-CN" altLang="en-US" sz="2800" dirty="0"/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8639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62558" y="558999"/>
            <a:ext cx="11639246" cy="51534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哥斯达黎加旅游业很发达，以下最可能属于该地旅游项目的是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溶洞、峰林探秘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火山探险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热带沙漠观光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与因纽特人共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舞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哥斯达黎加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旅游业很发达，根据图文信息不能判断该地岩层是否是石灰岩，而溶洞、峰林属于岩溶地貌，往往分布在石灰岩广布的地区；该地位于板块交界地带，多火山、地震，可能有火山探险项目；该地受赤道低压带控制，降水多，缺少沙漠景观；因纽特人分布在高纬度地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9537" y="1332037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06161" y="810658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4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5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6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4489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62558" y="179909"/>
            <a:ext cx="11639246" cy="63095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地理成因试题，常常原理为题干，成因为选项，三个错误选项往往具有较强的干扰性，因此在解题时可以通过分析地理原理来判断选项的正误。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利用地理成因思考问题，要注意以下三步：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第一步，熟练掌握一些常见的、重要的地理原理，并知道常见地理事象成因的分析角度。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第二步，审题找原理。通过深度挖掘试题材料信息，分析题目所涉及的地理原理。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第三步，提取信息列提纲，调动地理原理知识来论证选项内容，在论证中寻求正确选项。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90550" y="96132"/>
            <a:ext cx="11639246" cy="59259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例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示意我国某瀑布地质剖面，该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瀑布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大约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以每年一米的速度后退。读图回答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～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(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(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该瀑布形成的地质过程是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岩浆活动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固结成岩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地壳抬升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侵蚀作用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岩浆活动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冷却凝固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地壳抬升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侵蚀作用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沉积作用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固结成岩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地壳抬升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风化作用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沉积作用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固结成岩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地壳抬升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侵蚀作用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09" y="508371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8033" y="246684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\\李笑影\李笑影\2016\二轮\考前三个月\地理 通用\方正\K306.T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7039" y="347979"/>
            <a:ext cx="4334571" cy="29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2380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4789" y="151142"/>
            <a:ext cx="11639246" cy="38737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解答本题组要掌握瀑布的形成和后退过程：沉积岩形成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地壳抬升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河流溯源侵蚀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形成瀑布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侵蚀物质被河流搬运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在下游流速减慢发生沉积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先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有沉积作用形成沉积层，然后经过固结成岩作用，形成沉积岩，后地壳抬升、隆起，成为高地，水流下泻时，受流水的侵蚀作用形成瀑布。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8223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\\李笑影\李笑影\2016\二轮\考前三个月\地理 通用\方正\K306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35366" y="514433"/>
            <a:ext cx="4334571" cy="290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262558" y="179909"/>
            <a:ext cx="11524006" cy="46361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该瀑布可能会影响其下游河流的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含沙量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流量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汛期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结冰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期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瀑布每年因侵蚀后退，砂岩被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侵蚀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成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细砂，导致河水的含沙量增加，可能会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影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响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其下游河流的含沙量，不会影响流量、汛期、结冰期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017" y="98152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7757" y="458416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6869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 uiExpand="1" build="allAtOnce"/>
      <p:bldP spid="17" grpId="0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81025" y="132284"/>
            <a:ext cx="11755638" cy="56596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考试中常用到的地理成因如下：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(1)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气温高低的成因：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太阳辐射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主要分析纬度位置、太阳高度、昼夜长短；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大气自身条件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天气、大气透明度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主要分析大气对太阳辐射削弱作用的大小和对地面保温作用的强弱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地面状况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物质组成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影响对太阳辐射的反射率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、海陆差异、地形、洋流等；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人类活动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改变大气成分，如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CO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等温室气体的大量排放导致全球变暖；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人类活动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改变下垫面性质，如植树造林可以降低气温，提高湿度；释放人为废热，如城市热岛的形成。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696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39221" y="221715"/>
            <a:ext cx="11639246" cy="63669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(2)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降水多少的成因：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大气环流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决定降水多少；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天气系统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低压</a:t>
            </a:r>
            <a:r>
              <a:rPr lang="zh-CN" altLang="zh-CN" sz="2800" kern="100" spc="-100" dirty="0">
                <a:latin typeface="Times New Roman"/>
                <a:ea typeface="华文细黑"/>
                <a:cs typeface="Times New Roman"/>
              </a:rPr>
              <a:t>中心和低压槽部位降水多，高压中心和高压脊部位降水少，锋面控制降水多，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气旋过境降水多，反气旋过境降水少，台风过境降水多；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洋流因素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沿海有暖流流经，则降水多，沿海有寒流流经，则降水少；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海陆位置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一般沿海降水多，内陆降水少；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地形地势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山脉迎风坡降水多，背风坡降水少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焚风效应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(3)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人口迁移的原因：根本原因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——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不同地区的人口和生活资料在数量上不平衡，经济发展水平、生态环境差异大。人口迁移主要的、经常起作用的因素是经济因素。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24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72216" y="105272"/>
            <a:ext cx="11755638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微软雅黑"/>
                <a:cs typeface="Times New Roman"/>
              </a:rPr>
              <a:t>对点练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世纪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年代起，新疆开始大规模发展番茄种植加工业，番茄的生产加工能力占全国近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90%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。番茄酱的出口，为新疆农民增收和特色产业发展发挥了应有的作用。新疆番茄色泽红，红色素含量高，品质优。据此回答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新疆地区能生产优质番茄的主要原因是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夏季日照时间长，光热资源充足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昼夜温差大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土壤有机质含量高　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科技先进，机械化程度高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③④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①②③④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959" y="5290210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2803" y="353210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579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17" grpId="0"/>
      <p:bldP spid="1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2558" y="506041"/>
            <a:ext cx="11572430" cy="30979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解答本题组需要明确新疆地区农产品优质的原因：深居内陆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气候大陆性强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光照充足，昼夜温差大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→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作物营养物质积累多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新疆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大陆性气候显著，夏季日照时间长，光热充足，昼夜温差大，有利于番茄的生长，番茄品质优良。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801522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3928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67705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111482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55259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2705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695</Words>
  <Application>Microsoft Office PowerPoint</Application>
  <PresentationFormat>自定义</PresentationFormat>
  <Paragraphs>116</Paragraphs>
  <Slides>15</Slides>
  <Notes>0</Notes>
  <HiddenSlides>3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652</cp:revision>
  <dcterms:created xsi:type="dcterms:W3CDTF">2016-03-28T08:35:20Z</dcterms:created>
  <dcterms:modified xsi:type="dcterms:W3CDTF">2017-01-17T01:07:46Z</dcterms:modified>
</cp:coreProperties>
</file>