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356" r:id="rId3"/>
    <p:sldId id="357" r:id="rId4"/>
    <p:sldId id="358" r:id="rId5"/>
    <p:sldId id="359" r:id="rId6"/>
    <p:sldId id="28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7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2" y="3918372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18" y="6206"/>
              <a:ext cx="5006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   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89756" y="416846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以内的退位减法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0EF332-C275-79C1-D351-C70B8E42E1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4549" y="2603060"/>
            <a:ext cx="3797495" cy="6731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775B26-70D1-96C2-FB65-534C090000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44120"/>
            <a:ext cx="12192000" cy="49697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D556C5B-8A8F-D9A0-70E4-2356E5F24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48" y="3842655"/>
            <a:ext cx="419122" cy="4000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93E43A-0358-9866-20EE-F872F55A4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264" y="2663345"/>
            <a:ext cx="419122" cy="4000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BFA596D-4B5D-0C2B-654D-83A64C296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996" y="4601073"/>
            <a:ext cx="419122" cy="4000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23CE271-4ACA-9FC1-F79D-1975C2099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856" y="5387106"/>
            <a:ext cx="419122" cy="4000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E8FC6B9-D9F2-1485-E568-D82A29C9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94" y="5379436"/>
            <a:ext cx="419122" cy="4000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E22917-B2A1-30BB-392B-93930BD7B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263" y="5366652"/>
            <a:ext cx="419122" cy="4000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8B7C4DC-9226-60E4-C6F7-D78EF2F1F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46" y="3859530"/>
            <a:ext cx="419122" cy="4000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FFF803-9DE6-2E07-56D4-A9F07583D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870" y="2663345"/>
            <a:ext cx="419122" cy="4000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DD5C220-533B-5A55-B430-88ED56800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602" y="4604654"/>
            <a:ext cx="419122" cy="4000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EEDE8AB-367C-F9EE-0095-DC2036683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24" y="5380460"/>
            <a:ext cx="419122" cy="40007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7F8AF24-3919-AAC2-5EB2-A340D8CA2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293" y="5379436"/>
            <a:ext cx="419122" cy="4000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214BD53-A28B-F5D3-E5AE-C3DE33797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002" y="5366653"/>
            <a:ext cx="419122" cy="40007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915CF49-301F-41B8-B25E-2E022B14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791" y="4604654"/>
            <a:ext cx="419122" cy="40007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66325E5-7869-125E-DAA0-539416B9A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154" y="5366654"/>
            <a:ext cx="419122" cy="4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0033F-2589-B630-613B-9E9D6A660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39FCCD9-A20C-6189-6988-34DA259A4A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88116"/>
            <a:ext cx="12192000" cy="26817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2D2334F-E2F6-1E10-F4A4-DD52CBBD8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79" y="3428999"/>
            <a:ext cx="419122" cy="4000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FC818C3-A835-F3E4-D5E1-D89F337CA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240" y="4208459"/>
            <a:ext cx="419122" cy="4000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9EE24D-D15B-5F15-78FE-202F6F5FA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795" y="3428999"/>
            <a:ext cx="419122" cy="4000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195E89-20AC-C7D3-AF88-D38E13C76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196" y="4208460"/>
            <a:ext cx="419122" cy="4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1901D-908C-4A52-F056-E67024F30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248EB5-ED56-D627-7BC6-16B70493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349" y="1593755"/>
            <a:ext cx="11697301" cy="3670489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5191C9D-6D7E-DBCE-CA2B-90315B0E6E24}"/>
              </a:ext>
            </a:extLst>
          </p:cNvPr>
          <p:cNvCxnSpPr>
            <a:cxnSpLocks/>
          </p:cNvCxnSpPr>
          <p:nvPr/>
        </p:nvCxnSpPr>
        <p:spPr>
          <a:xfrm>
            <a:off x="1736746" y="3228016"/>
            <a:ext cx="1816526" cy="9819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59D4690-34DE-D260-BBE5-24200013E3DA}"/>
              </a:ext>
            </a:extLst>
          </p:cNvPr>
          <p:cNvCxnSpPr>
            <a:cxnSpLocks/>
          </p:cNvCxnSpPr>
          <p:nvPr/>
        </p:nvCxnSpPr>
        <p:spPr>
          <a:xfrm flipH="1">
            <a:off x="1892727" y="3166647"/>
            <a:ext cx="2069674" cy="11476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C1BC5B0-3728-E42D-F093-FD6B48607A63}"/>
              </a:ext>
            </a:extLst>
          </p:cNvPr>
          <p:cNvCxnSpPr>
            <a:cxnSpLocks/>
          </p:cNvCxnSpPr>
          <p:nvPr/>
        </p:nvCxnSpPr>
        <p:spPr>
          <a:xfrm flipH="1">
            <a:off x="5884276" y="3166647"/>
            <a:ext cx="135524" cy="10432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8D61FED-41CC-40C7-5B70-65D102ED0A55}"/>
              </a:ext>
            </a:extLst>
          </p:cNvPr>
          <p:cNvCxnSpPr>
            <a:cxnSpLocks/>
          </p:cNvCxnSpPr>
          <p:nvPr/>
        </p:nvCxnSpPr>
        <p:spPr>
          <a:xfrm>
            <a:off x="8229600" y="3075616"/>
            <a:ext cx="1699925" cy="11772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A3EC714-81B4-00D2-C089-BE63E2042DB4}"/>
              </a:ext>
            </a:extLst>
          </p:cNvPr>
          <p:cNvCxnSpPr>
            <a:cxnSpLocks/>
          </p:cNvCxnSpPr>
          <p:nvPr/>
        </p:nvCxnSpPr>
        <p:spPr>
          <a:xfrm flipH="1">
            <a:off x="7965713" y="3228016"/>
            <a:ext cx="2489541" cy="10248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8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B86EF-3AD8-CB44-2DB8-AFB93D6CE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C6BD08-9B0A-3432-9FB3-1CD98271FF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97212"/>
            <a:ext cx="12192000" cy="24635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B6AD178-8A9E-8B00-18CD-A8A7E3A48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488" y="3640137"/>
            <a:ext cx="6651274" cy="8766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1F7F00-17FE-00D7-1C71-62EB5CBEA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347" y="3028928"/>
            <a:ext cx="419122" cy="4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8045</TotalTime>
  <Words>22</Words>
  <Application>Microsoft Office PowerPoint</Application>
  <PresentationFormat>宽屏</PresentationFormat>
  <Paragraphs>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agape Ge</cp:lastModifiedBy>
  <cp:revision>279</cp:revision>
  <dcterms:created xsi:type="dcterms:W3CDTF">2022-05-04T08:11:00Z</dcterms:created>
  <dcterms:modified xsi:type="dcterms:W3CDTF">2025-02-03T05:41:43Z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2052-12.1.0.18912</vt:lpwstr>
  </property>
</Properties>
</file>