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7" r:id="rId3"/>
    <p:sldId id="334" r:id="rId4"/>
    <p:sldId id="339" r:id="rId5"/>
    <p:sldId id="340" r:id="rId6"/>
    <p:sldId id="341" r:id="rId7"/>
    <p:sldId id="342" r:id="rId8"/>
    <p:sldId id="343" r:id="rId9"/>
    <p:sldId id="344" r:id="rId10"/>
    <p:sldId id="345" r:id="rId11"/>
    <p:sldId id="346" r:id="rId12"/>
    <p:sldId id="347" r:id="rId13"/>
    <p:sldId id="348" r:id="rId14"/>
    <p:sldId id="349" r:id="rId15"/>
    <p:sldId id="350" r:id="rId16"/>
    <p:sldId id="351" r:id="rId17"/>
    <p:sldId id="352" r:id="rId18"/>
    <p:sldId id="353" r:id="rId19"/>
    <p:sldId id="258" r:id="rId20"/>
  </p:sldIdLst>
  <p:sldSz cx="12192000" cy="6858000"/>
  <p:notesSz cx="6858000" cy="9144000"/>
  <p:custDataLst>
    <p:tags r:id="rId24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14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4" Type="http://schemas.openxmlformats.org/officeDocument/2006/relationships/tags" Target="tags/tag61.xml"/><Relationship Id="rId23" Type="http://schemas.openxmlformats.org/officeDocument/2006/relationships/tableStyles" Target="tableStyles.xml"/><Relationship Id="rId22" Type="http://schemas.openxmlformats.org/officeDocument/2006/relationships/viewProps" Target="viewProps.xml"/><Relationship Id="rId21" Type="http://schemas.openxmlformats.org/officeDocument/2006/relationships/presProps" Target="presProps.xml"/><Relationship Id="rId20" Type="http://schemas.openxmlformats.org/officeDocument/2006/relationships/slide" Target="slides/slide18.xml"/><Relationship Id="rId2" Type="http://schemas.openxmlformats.org/officeDocument/2006/relationships/theme" Target="theme/theme1.xml"/><Relationship Id="rId19" Type="http://schemas.openxmlformats.org/officeDocument/2006/relationships/slide" Target="slides/slide17.xml"/><Relationship Id="rId18" Type="http://schemas.openxmlformats.org/officeDocument/2006/relationships/slide" Target="slides/slide16.xml"/><Relationship Id="rId17" Type="http://schemas.openxmlformats.org/officeDocument/2006/relationships/slide" Target="slides/slide15.xml"/><Relationship Id="rId16" Type="http://schemas.openxmlformats.org/officeDocument/2006/relationships/slide" Target="slides/slide14.xml"/><Relationship Id="rId15" Type="http://schemas.openxmlformats.org/officeDocument/2006/relationships/slide" Target="slides/slide13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C2A6C9-F29E-45F4-9528-217AD287B190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CA5DF1-4F35-4DD4-A705-EFC17D6FE89A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C2A6C9-F29E-45F4-9528-217AD287B190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CA5DF1-4F35-4DD4-A705-EFC17D6FE89A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C2A6C9-F29E-45F4-9528-217AD287B190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CA5DF1-4F35-4DD4-A705-EFC17D6FE89A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 userDrawn="1"/>
        </p:nvSpPr>
        <p:spPr>
          <a:xfrm>
            <a:off x="4627245" y="2829560"/>
            <a:ext cx="2937510" cy="1198880"/>
          </a:xfrm>
          <a:prstGeom prst="rect">
            <a:avLst/>
          </a:prstGeom>
          <a:noFill/>
          <a:ln>
            <a:noFill/>
          </a:ln>
          <a:effectLst>
            <a:reflection stA="46000" endPos="0" dist="50800" dir="5400000" sy="-100000" algn="bl" rotWithShape="0"/>
          </a:effectLst>
        </p:spPr>
        <p:txBody>
          <a:bodyPr wrap="none" rtlCol="0" anchor="t">
            <a:spAutoFit/>
          </a:bodyPr>
          <a:lstStyle/>
          <a:p>
            <a:pPr algn="ctr"/>
            <a:r>
              <a:rPr lang="zh-CN" altLang="en-US" sz="7200" b="1" dirty="0">
                <a:solidFill>
                  <a:schemeClr val="bg1">
                    <a:lumMod val="85000"/>
                  </a:schemeClr>
                </a:solidFill>
                <a:effectLst>
                  <a:outerShdw blurRad="38100" dist="19050" dir="2700000" sx="97000" sy="97000" algn="tl" rotWithShape="0">
                    <a:schemeClr val="dk1">
                      <a:alpha val="0"/>
                    </a:schemeClr>
                  </a:outerShdw>
                </a:effectLst>
              </a:rPr>
              <a:t>学习单</a:t>
            </a:r>
            <a:endParaRPr lang="zh-CN" altLang="en-US" sz="7200" b="1" dirty="0">
              <a:solidFill>
                <a:schemeClr val="bg1">
                  <a:lumMod val="85000"/>
                </a:schemeClr>
              </a:solidFill>
              <a:effectLst>
                <a:outerShdw blurRad="38100" dist="19050" dir="2700000" sx="97000" sy="97000" algn="tl" rotWithShape="0">
                  <a:schemeClr val="dk1">
                    <a:alpha val="0"/>
                  </a:schemeClr>
                </a:outerShdw>
              </a:effectLst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C2A6C9-F29E-45F4-9528-217AD287B190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CA5DF1-4F35-4DD4-A705-EFC17D6FE89A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C2A6C9-F29E-45F4-9528-217AD287B190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CA5DF1-4F35-4DD4-A705-EFC17D6FE89A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C2A6C9-F29E-45F4-9528-217AD287B190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CA5DF1-4F35-4DD4-A705-EFC17D6FE89A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C2A6C9-F29E-45F4-9528-217AD287B190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CA5DF1-4F35-4DD4-A705-EFC17D6FE89A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C2A6C9-F29E-45F4-9528-217AD287B190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CA5DF1-4F35-4DD4-A705-EFC17D6FE89A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C2A6C9-F29E-45F4-9528-217AD287B190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CA5DF1-4F35-4DD4-A705-EFC17D6FE89A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C2A6C9-F29E-45F4-9528-217AD287B190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CA5DF1-4F35-4DD4-A705-EFC17D6FE89A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2C2A6C9-F29E-45F4-9528-217AD287B190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2CA5DF1-4F35-4DD4-A705-EFC17D6FE89A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.xml"/><Relationship Id="rId3" Type="http://schemas.openxmlformats.org/officeDocument/2006/relationships/image" Target="../media/image2.png"/><Relationship Id="rId2" Type="http://schemas.openxmlformats.org/officeDocument/2006/relationships/tags" Target="../tags/tag1.xml"/><Relationship Id="rId1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2.xml"/><Relationship Id="rId6" Type="http://schemas.openxmlformats.org/officeDocument/2006/relationships/tags" Target="../tags/tag27.xml"/><Relationship Id="rId5" Type="http://schemas.openxmlformats.org/officeDocument/2006/relationships/image" Target="../media/image10.png"/><Relationship Id="rId4" Type="http://schemas.openxmlformats.org/officeDocument/2006/relationships/tags" Target="../tags/tag26.xml"/><Relationship Id="rId3" Type="http://schemas.openxmlformats.org/officeDocument/2006/relationships/image" Target="../media/image13.png"/><Relationship Id="rId2" Type="http://schemas.openxmlformats.org/officeDocument/2006/relationships/tags" Target="../tags/tag25.xml"/><Relationship Id="rId1" Type="http://schemas.openxmlformats.org/officeDocument/2006/relationships/image" Target="../media/image3.png"/></Relationships>
</file>

<file path=ppt/slides/_rels/slide1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2.xml"/><Relationship Id="rId8" Type="http://schemas.openxmlformats.org/officeDocument/2006/relationships/tags" Target="../tags/tag31.xml"/><Relationship Id="rId7" Type="http://schemas.openxmlformats.org/officeDocument/2006/relationships/tags" Target="../tags/tag30.xml"/><Relationship Id="rId6" Type="http://schemas.openxmlformats.org/officeDocument/2006/relationships/image" Target="../media/image15.png"/><Relationship Id="rId5" Type="http://schemas.openxmlformats.org/officeDocument/2006/relationships/image" Target="../media/image10.png"/><Relationship Id="rId4" Type="http://schemas.openxmlformats.org/officeDocument/2006/relationships/tags" Target="../tags/tag29.xml"/><Relationship Id="rId3" Type="http://schemas.openxmlformats.org/officeDocument/2006/relationships/image" Target="../media/image14.png"/><Relationship Id="rId2" Type="http://schemas.openxmlformats.org/officeDocument/2006/relationships/tags" Target="../tags/tag28.xml"/><Relationship Id="rId1" Type="http://schemas.openxmlformats.org/officeDocument/2006/relationships/image" Target="../media/image3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.xml"/><Relationship Id="rId7" Type="http://schemas.openxmlformats.org/officeDocument/2006/relationships/tags" Target="../tags/tag35.xml"/><Relationship Id="rId6" Type="http://schemas.openxmlformats.org/officeDocument/2006/relationships/tags" Target="../tags/tag34.xml"/><Relationship Id="rId5" Type="http://schemas.openxmlformats.org/officeDocument/2006/relationships/image" Target="../media/image10.png"/><Relationship Id="rId4" Type="http://schemas.openxmlformats.org/officeDocument/2006/relationships/tags" Target="../tags/tag33.xml"/><Relationship Id="rId3" Type="http://schemas.openxmlformats.org/officeDocument/2006/relationships/image" Target="../media/image16.png"/><Relationship Id="rId2" Type="http://schemas.openxmlformats.org/officeDocument/2006/relationships/tags" Target="../tags/tag32.xml"/><Relationship Id="rId1" Type="http://schemas.openxmlformats.org/officeDocument/2006/relationships/image" Target="../media/image3.png"/></Relationships>
</file>

<file path=ppt/slides/_rels/slide13.xml.rels><?xml version="1.0" encoding="UTF-8" standalone="yes"?>
<Relationships xmlns="http://schemas.openxmlformats.org/package/2006/relationships"><Relationship Id="rId9" Type="http://schemas.openxmlformats.org/officeDocument/2006/relationships/tags" Target="../tags/tag41.xml"/><Relationship Id="rId8" Type="http://schemas.openxmlformats.org/officeDocument/2006/relationships/tags" Target="../tags/tag40.xml"/><Relationship Id="rId7" Type="http://schemas.openxmlformats.org/officeDocument/2006/relationships/tags" Target="../tags/tag39.xml"/><Relationship Id="rId6" Type="http://schemas.openxmlformats.org/officeDocument/2006/relationships/tags" Target="../tags/tag38.xml"/><Relationship Id="rId5" Type="http://schemas.openxmlformats.org/officeDocument/2006/relationships/image" Target="../media/image10.png"/><Relationship Id="rId4" Type="http://schemas.openxmlformats.org/officeDocument/2006/relationships/tags" Target="../tags/tag37.xml"/><Relationship Id="rId3" Type="http://schemas.openxmlformats.org/officeDocument/2006/relationships/image" Target="../media/image17.png"/><Relationship Id="rId2" Type="http://schemas.openxmlformats.org/officeDocument/2006/relationships/tags" Target="../tags/tag36.xml"/><Relationship Id="rId13" Type="http://schemas.openxmlformats.org/officeDocument/2006/relationships/slideLayout" Target="../slideLayouts/slideLayout2.xml"/><Relationship Id="rId12" Type="http://schemas.openxmlformats.org/officeDocument/2006/relationships/tags" Target="../tags/tag44.xml"/><Relationship Id="rId11" Type="http://schemas.openxmlformats.org/officeDocument/2006/relationships/tags" Target="../tags/tag43.xml"/><Relationship Id="rId10" Type="http://schemas.openxmlformats.org/officeDocument/2006/relationships/tags" Target="../tags/tag42.xml"/><Relationship Id="rId1" Type="http://schemas.openxmlformats.org/officeDocument/2006/relationships/image" Target="../media/image3.png"/></Relationships>
</file>

<file path=ppt/slides/_rels/slide14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2.xml"/><Relationship Id="rId6" Type="http://schemas.openxmlformats.org/officeDocument/2006/relationships/tags" Target="../tags/tag48.xml"/><Relationship Id="rId5" Type="http://schemas.openxmlformats.org/officeDocument/2006/relationships/tags" Target="../tags/tag47.xml"/><Relationship Id="rId4" Type="http://schemas.openxmlformats.org/officeDocument/2006/relationships/tags" Target="../tags/tag46.xml"/><Relationship Id="rId3" Type="http://schemas.openxmlformats.org/officeDocument/2006/relationships/image" Target="../media/image18.png"/><Relationship Id="rId2" Type="http://schemas.openxmlformats.org/officeDocument/2006/relationships/tags" Target="../tags/tag45.xml"/><Relationship Id="rId1" Type="http://schemas.openxmlformats.org/officeDocument/2006/relationships/image" Target="../media/image3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.xml"/><Relationship Id="rId7" Type="http://schemas.openxmlformats.org/officeDocument/2006/relationships/image" Target="../media/image10.png"/><Relationship Id="rId6" Type="http://schemas.openxmlformats.org/officeDocument/2006/relationships/tags" Target="../tags/tag51.xml"/><Relationship Id="rId5" Type="http://schemas.openxmlformats.org/officeDocument/2006/relationships/image" Target="../media/image20.png"/><Relationship Id="rId4" Type="http://schemas.openxmlformats.org/officeDocument/2006/relationships/tags" Target="../tags/tag50.xml"/><Relationship Id="rId3" Type="http://schemas.openxmlformats.org/officeDocument/2006/relationships/image" Target="../media/image19.png"/><Relationship Id="rId2" Type="http://schemas.openxmlformats.org/officeDocument/2006/relationships/tags" Target="../tags/tag49.xml"/><Relationship Id="rId1" Type="http://schemas.openxmlformats.org/officeDocument/2006/relationships/image" Target="../media/image3.png"/></Relationships>
</file>

<file path=ppt/slides/_rels/slide16.xml.rels><?xml version="1.0" encoding="UTF-8" standalone="yes"?>
<Relationships xmlns="http://schemas.openxmlformats.org/package/2006/relationships"><Relationship Id="rId9" Type="http://schemas.openxmlformats.org/officeDocument/2006/relationships/tags" Target="../tags/tag58.xml"/><Relationship Id="rId8" Type="http://schemas.openxmlformats.org/officeDocument/2006/relationships/tags" Target="../tags/tag57.xml"/><Relationship Id="rId7" Type="http://schemas.openxmlformats.org/officeDocument/2006/relationships/tags" Target="../tags/tag56.xml"/><Relationship Id="rId6" Type="http://schemas.openxmlformats.org/officeDocument/2006/relationships/tags" Target="../tags/tag55.xml"/><Relationship Id="rId5" Type="http://schemas.openxmlformats.org/officeDocument/2006/relationships/tags" Target="../tags/tag54.xml"/><Relationship Id="rId4" Type="http://schemas.openxmlformats.org/officeDocument/2006/relationships/tags" Target="../tags/tag53.xml"/><Relationship Id="rId3" Type="http://schemas.openxmlformats.org/officeDocument/2006/relationships/image" Target="../media/image21.png"/><Relationship Id="rId2" Type="http://schemas.openxmlformats.org/officeDocument/2006/relationships/tags" Target="../tags/tag52.xml"/><Relationship Id="rId10" Type="http://schemas.openxmlformats.org/officeDocument/2006/relationships/slideLayout" Target="../slideLayouts/slideLayout2.xml"/><Relationship Id="rId1" Type="http://schemas.openxmlformats.org/officeDocument/2006/relationships/image" Target="../media/image3.png"/></Relationships>
</file>

<file path=ppt/slides/_rels/slide17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tags" Target="../tags/tag60.xml"/><Relationship Id="rId3" Type="http://schemas.openxmlformats.org/officeDocument/2006/relationships/image" Target="../media/image22.png"/><Relationship Id="rId2" Type="http://schemas.openxmlformats.org/officeDocument/2006/relationships/tags" Target="../tags/tag59.xml"/><Relationship Id="rId1" Type="http://schemas.openxmlformats.org/officeDocument/2006/relationships/image" Target="../media/image3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23.png"/></Relationships>
</file>

<file path=ppt/slides/_rels/slide2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4.png"/><Relationship Id="rId2" Type="http://schemas.openxmlformats.org/officeDocument/2006/relationships/tags" Target="../tags/tag2.xml"/><Relationship Id="rId1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5.png"/><Relationship Id="rId2" Type="http://schemas.openxmlformats.org/officeDocument/2006/relationships/tags" Target="../tags/tag3.xml"/><Relationship Id="rId1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.xml"/><Relationship Id="rId7" Type="http://schemas.openxmlformats.org/officeDocument/2006/relationships/tags" Target="../tags/tag8.xml"/><Relationship Id="rId6" Type="http://schemas.openxmlformats.org/officeDocument/2006/relationships/tags" Target="../tags/tag7.xml"/><Relationship Id="rId5" Type="http://schemas.openxmlformats.org/officeDocument/2006/relationships/tags" Target="../tags/tag6.xml"/><Relationship Id="rId4" Type="http://schemas.openxmlformats.org/officeDocument/2006/relationships/tags" Target="../tags/tag5.xml"/><Relationship Id="rId3" Type="http://schemas.openxmlformats.org/officeDocument/2006/relationships/image" Target="../media/image6.png"/><Relationship Id="rId2" Type="http://schemas.openxmlformats.org/officeDocument/2006/relationships/tags" Target="../tags/tag4.xml"/><Relationship Id="rId1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2.xml"/><Relationship Id="rId5" Type="http://schemas.openxmlformats.org/officeDocument/2006/relationships/tags" Target="../tags/tag11.xml"/><Relationship Id="rId4" Type="http://schemas.openxmlformats.org/officeDocument/2006/relationships/tags" Target="../tags/tag10.xml"/><Relationship Id="rId3" Type="http://schemas.openxmlformats.org/officeDocument/2006/relationships/image" Target="../media/image7.png"/><Relationship Id="rId2" Type="http://schemas.openxmlformats.org/officeDocument/2006/relationships/tags" Target="../tags/tag9.xml"/><Relationship Id="rId1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.xml"/><Relationship Id="rId7" Type="http://schemas.openxmlformats.org/officeDocument/2006/relationships/tags" Target="../tags/tag16.xml"/><Relationship Id="rId6" Type="http://schemas.openxmlformats.org/officeDocument/2006/relationships/tags" Target="../tags/tag15.xml"/><Relationship Id="rId5" Type="http://schemas.openxmlformats.org/officeDocument/2006/relationships/tags" Target="../tags/tag14.xml"/><Relationship Id="rId4" Type="http://schemas.openxmlformats.org/officeDocument/2006/relationships/tags" Target="../tags/tag13.xml"/><Relationship Id="rId3" Type="http://schemas.openxmlformats.org/officeDocument/2006/relationships/image" Target="../media/image8.png"/><Relationship Id="rId2" Type="http://schemas.openxmlformats.org/officeDocument/2006/relationships/tags" Target="../tags/tag12.xml"/><Relationship Id="rId1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2.xml"/><Relationship Id="rId6" Type="http://schemas.openxmlformats.org/officeDocument/2006/relationships/tags" Target="../tags/tag19.xml"/><Relationship Id="rId5" Type="http://schemas.openxmlformats.org/officeDocument/2006/relationships/image" Target="../media/image10.png"/><Relationship Id="rId4" Type="http://schemas.openxmlformats.org/officeDocument/2006/relationships/tags" Target="../tags/tag18.xml"/><Relationship Id="rId3" Type="http://schemas.openxmlformats.org/officeDocument/2006/relationships/image" Target="../media/image9.png"/><Relationship Id="rId2" Type="http://schemas.openxmlformats.org/officeDocument/2006/relationships/tags" Target="../tags/tag17.xml"/><Relationship Id="rId1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tags" Target="../tags/tag21.xml"/><Relationship Id="rId3" Type="http://schemas.openxmlformats.org/officeDocument/2006/relationships/image" Target="../media/image11.png"/><Relationship Id="rId2" Type="http://schemas.openxmlformats.org/officeDocument/2006/relationships/tags" Target="../tags/tag20.xml"/><Relationship Id="rId1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2.xml"/><Relationship Id="rId6" Type="http://schemas.openxmlformats.org/officeDocument/2006/relationships/tags" Target="../tags/tag24.xml"/><Relationship Id="rId5" Type="http://schemas.openxmlformats.org/officeDocument/2006/relationships/image" Target="../media/image10.png"/><Relationship Id="rId4" Type="http://schemas.openxmlformats.org/officeDocument/2006/relationships/tags" Target="../tags/tag23.xml"/><Relationship Id="rId3" Type="http://schemas.openxmlformats.org/officeDocument/2006/relationships/image" Target="../media/image12.png"/><Relationship Id="rId2" Type="http://schemas.openxmlformats.org/officeDocument/2006/relationships/tags" Target="../tags/tag22.xml"/><Relationship Id="rId1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6930518" y="5820303"/>
            <a:ext cx="5594552" cy="10147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sz="6000" b="1" dirty="0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学习单</a:t>
            </a:r>
            <a:r>
              <a:rPr lang="zh-CN" altLang="en-US" sz="3200" b="1" dirty="0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同步作业课件</a:t>
            </a:r>
            <a:endParaRPr lang="zh-CN" altLang="en-US" sz="3200" b="1" dirty="0">
              <a:solidFill>
                <a:schemeClr val="bg1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1207541" y="548057"/>
            <a:ext cx="3855720" cy="8299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sz="4800" b="1" dirty="0">
                <a:latin typeface="宋体" panose="02010600030101010101" pitchFamily="2" charset="-122"/>
                <a:ea typeface="宋体" panose="02010600030101010101" pitchFamily="2" charset="-122"/>
              </a:rPr>
              <a:t>核心素养闯关</a:t>
            </a:r>
            <a:endParaRPr lang="zh-CN" sz="4000" b="1" dirty="0"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grpSp>
        <p:nvGrpSpPr>
          <p:cNvPr id="6" name="组合 5"/>
          <p:cNvGrpSpPr/>
          <p:nvPr/>
        </p:nvGrpSpPr>
        <p:grpSpPr>
          <a:xfrm>
            <a:off x="4416743" y="3912235"/>
            <a:ext cx="3358515" cy="457200"/>
            <a:chOff x="7328" y="6161"/>
            <a:chExt cx="5289" cy="720"/>
          </a:xfrm>
        </p:grpSpPr>
        <p:sp>
          <p:nvSpPr>
            <p:cNvPr id="7" name="矩形: 圆角 6"/>
            <p:cNvSpPr/>
            <p:nvPr/>
          </p:nvSpPr>
          <p:spPr>
            <a:xfrm>
              <a:off x="7328" y="6161"/>
              <a:ext cx="5289" cy="720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>
              <a:solidFill>
                <a:srgbClr val="778DD3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rgbClr val="52382B"/>
                </a:solidFill>
                <a:cs typeface="+mn-ea"/>
                <a:sym typeface="+mn-lt"/>
              </a:endParaRPr>
            </a:p>
          </p:txBody>
        </p:sp>
        <p:sp>
          <p:nvSpPr>
            <p:cNvPr id="8" name="文本框 2"/>
            <p:cNvSpPr/>
            <p:nvPr/>
          </p:nvSpPr>
          <p:spPr>
            <a:xfrm>
              <a:off x="7857" y="6207"/>
              <a:ext cx="4513" cy="628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t" anchorCtr="0">
              <a:spAutoFit/>
            </a:bodyPr>
            <a:lstStyle/>
            <a:p>
              <a:r>
                <a:rPr lang="zh-CN" altLang="en-US" sz="2000" b="1" dirty="0">
                  <a:solidFill>
                    <a:srgbClr val="778DD3"/>
                  </a:solidFill>
                  <a:latin typeface="Calibri" panose="020F0502020204030204" pitchFamily="34" charset="0"/>
                  <a:ea typeface="宋体" panose="02010600030101010101" pitchFamily="2" charset="-122"/>
                </a:rPr>
                <a:t>一年级数学上册（</a:t>
              </a:r>
              <a:r>
                <a:rPr lang="en-US" altLang="zh-CN" sz="2000" b="1" dirty="0">
                  <a:solidFill>
                    <a:srgbClr val="778DD3"/>
                  </a:solidFill>
                  <a:latin typeface="Calibri" panose="020F0502020204030204" pitchFamily="34" charset="0"/>
                  <a:ea typeface="宋体" panose="02010600030101010101" pitchFamily="2" charset="-122"/>
                </a:rPr>
                <a:t>RJ</a:t>
              </a:r>
              <a:r>
                <a:rPr lang="zh-CN" altLang="en-US" sz="2000" b="1" dirty="0">
                  <a:solidFill>
                    <a:srgbClr val="778DD3"/>
                  </a:solidFill>
                  <a:latin typeface="Calibri" panose="020F0502020204030204" pitchFamily="34" charset="0"/>
                  <a:ea typeface="宋体" panose="02010600030101010101" pitchFamily="2" charset="-122"/>
                </a:rPr>
                <a:t>）</a:t>
              </a:r>
              <a:endParaRPr lang="zh-CN" altLang="en-US" b="1" dirty="0">
                <a:solidFill>
                  <a:srgbClr val="778DD3"/>
                </a:solidFill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</p:grpSp>
      <p:pic>
        <p:nvPicPr>
          <p:cNvPr id="2" name="图片 1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>
            <a:clrChange>
              <a:clrFrom>
                <a:srgbClr val="FBFCFD">
                  <a:alpha val="100000"/>
                </a:srgbClr>
              </a:clrFrom>
              <a:clrTo>
                <a:srgbClr val="FBFCFD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185795" y="2447290"/>
            <a:ext cx="5819775" cy="838200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>
            <a:clrChange>
              <a:clrFrom>
                <a:srgbClr val="FCFDFE">
                  <a:alpha val="100000"/>
                </a:srgbClr>
              </a:clrFrom>
              <a:clrTo>
                <a:srgbClr val="FCFDFE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79070" y="960120"/>
            <a:ext cx="11833860" cy="4937125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5"/>
          <a:stretch>
            <a:fillRect/>
          </a:stretch>
        </p:blipFill>
        <p:spPr>
          <a:xfrm>
            <a:off x="10612120" y="1159510"/>
            <a:ext cx="504825" cy="490855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5"/>
          <a:stretch>
            <a:fillRect/>
          </a:stretch>
        </p:blipFill>
        <p:spPr>
          <a:xfrm>
            <a:off x="3614420" y="3683000"/>
            <a:ext cx="504825" cy="49085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>
            <a:clrChange>
              <a:clrFrom>
                <a:srgbClr val="FBFCFD">
                  <a:alpha val="100000"/>
                </a:srgbClr>
              </a:clrFrom>
              <a:clrTo>
                <a:srgbClr val="FBFCFD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61620" y="528320"/>
            <a:ext cx="11668125" cy="5800725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5"/>
          <a:stretch>
            <a:fillRect/>
          </a:stretch>
        </p:blipFill>
        <p:spPr>
          <a:xfrm>
            <a:off x="7202805" y="3607435"/>
            <a:ext cx="1266825" cy="518795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6">
            <a:lum contrast="6000"/>
          </a:blip>
          <a:stretch>
            <a:fillRect/>
          </a:stretch>
        </p:blipFill>
        <p:spPr>
          <a:xfrm>
            <a:off x="10114280" y="3349625"/>
            <a:ext cx="857250" cy="533400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5"/>
          <a:stretch>
            <a:fillRect/>
          </a:stretch>
        </p:blipFill>
        <p:spPr>
          <a:xfrm>
            <a:off x="2268220" y="5106035"/>
            <a:ext cx="1266825" cy="518795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5"/>
          <a:stretch>
            <a:fillRect/>
          </a:stretch>
        </p:blipFill>
        <p:spPr>
          <a:xfrm>
            <a:off x="4054475" y="5330825"/>
            <a:ext cx="1266825" cy="518795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6">
            <a:lum contrast="6000"/>
          </a:blip>
          <a:srcRect l="50963"/>
          <a:stretch>
            <a:fillRect/>
          </a:stretch>
        </p:blipFill>
        <p:spPr>
          <a:xfrm>
            <a:off x="7202805" y="5106035"/>
            <a:ext cx="420370" cy="533400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6">
            <a:lum contrast="6000"/>
          </a:blip>
          <a:srcRect l="5704"/>
          <a:stretch>
            <a:fillRect/>
          </a:stretch>
        </p:blipFill>
        <p:spPr>
          <a:xfrm>
            <a:off x="9317990" y="5106035"/>
            <a:ext cx="808355" cy="533400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6">
            <a:lum contrast="6000"/>
          </a:blip>
          <a:srcRect l="50963"/>
          <a:stretch>
            <a:fillRect/>
          </a:stretch>
        </p:blipFill>
        <p:spPr>
          <a:xfrm>
            <a:off x="10114280" y="5106035"/>
            <a:ext cx="420370" cy="533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>
            <a:clrChange>
              <a:clrFrom>
                <a:srgbClr val="FBFCFD">
                  <a:alpha val="100000"/>
                </a:srgbClr>
              </a:clrFrom>
              <a:clrTo>
                <a:srgbClr val="FBFCFD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96520" y="1495425"/>
            <a:ext cx="11998960" cy="4003040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5"/>
          <a:stretch>
            <a:fillRect/>
          </a:stretch>
        </p:blipFill>
        <p:spPr>
          <a:xfrm>
            <a:off x="1178560" y="4173855"/>
            <a:ext cx="3651885" cy="490855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5"/>
          <a:stretch>
            <a:fillRect/>
          </a:stretch>
        </p:blipFill>
        <p:spPr>
          <a:xfrm>
            <a:off x="7699375" y="4173855"/>
            <a:ext cx="3651885" cy="490855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5"/>
          <a:stretch>
            <a:fillRect/>
          </a:stretch>
        </p:blipFill>
        <p:spPr>
          <a:xfrm>
            <a:off x="7611745" y="4911090"/>
            <a:ext cx="3651885" cy="49085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>
            <a:clrChange>
              <a:clrFrom>
                <a:srgbClr val="FCFDFE">
                  <a:alpha val="100000"/>
                </a:srgbClr>
              </a:clrFrom>
              <a:clrTo>
                <a:srgbClr val="FCFDFE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2090" y="1490345"/>
            <a:ext cx="11767820" cy="4107815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5"/>
          <a:stretch>
            <a:fillRect/>
          </a:stretch>
        </p:blipFill>
        <p:spPr>
          <a:xfrm>
            <a:off x="10034270" y="2841625"/>
            <a:ext cx="603885" cy="587375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5"/>
          <a:stretch>
            <a:fillRect/>
          </a:stretch>
        </p:blipFill>
        <p:spPr>
          <a:xfrm>
            <a:off x="10034270" y="4490085"/>
            <a:ext cx="603885" cy="587375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5"/>
          <a:stretch>
            <a:fillRect/>
          </a:stretch>
        </p:blipFill>
        <p:spPr>
          <a:xfrm>
            <a:off x="9247505" y="4490085"/>
            <a:ext cx="603885" cy="587375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5"/>
          <a:stretch>
            <a:fillRect/>
          </a:stretch>
        </p:blipFill>
        <p:spPr>
          <a:xfrm>
            <a:off x="9247505" y="3603625"/>
            <a:ext cx="603885" cy="587375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5"/>
          <a:stretch>
            <a:fillRect/>
          </a:stretch>
        </p:blipFill>
        <p:spPr>
          <a:xfrm>
            <a:off x="10921365" y="4490085"/>
            <a:ext cx="603885" cy="587375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5"/>
          <a:stretch>
            <a:fillRect/>
          </a:stretch>
        </p:blipFill>
        <p:spPr>
          <a:xfrm>
            <a:off x="10821035" y="3603625"/>
            <a:ext cx="603885" cy="587375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>
            <p:custDataLst>
              <p:tags r:id="rId11"/>
            </p:custDataLst>
          </p:nvPr>
        </p:nvPicPr>
        <p:blipFill>
          <a:blip r:embed="rId5"/>
          <a:stretch>
            <a:fillRect/>
          </a:stretch>
        </p:blipFill>
        <p:spPr>
          <a:xfrm>
            <a:off x="10821035" y="2841625"/>
            <a:ext cx="603885" cy="587375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>
            <p:custDataLst>
              <p:tags r:id="rId12"/>
            </p:custDataLst>
          </p:nvPr>
        </p:nvPicPr>
        <p:blipFill>
          <a:blip r:embed="rId5"/>
          <a:stretch>
            <a:fillRect/>
          </a:stretch>
        </p:blipFill>
        <p:spPr>
          <a:xfrm>
            <a:off x="9247505" y="2841625"/>
            <a:ext cx="603885" cy="5873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>
            <a:clrChange>
              <a:clrFrom>
                <a:srgbClr val="FCFDFE">
                  <a:alpha val="100000"/>
                </a:srgbClr>
              </a:clrFrom>
              <a:clrTo>
                <a:srgbClr val="FCFDFE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42875" y="756920"/>
            <a:ext cx="11906250" cy="5343525"/>
          </a:xfrm>
          <a:prstGeom prst="rect">
            <a:avLst/>
          </a:prstGeom>
        </p:spPr>
      </p:pic>
      <p:sp>
        <p:nvSpPr>
          <p:cNvPr id="4" name="椭圆 3"/>
          <p:cNvSpPr/>
          <p:nvPr>
            <p:custDataLst>
              <p:tags r:id="rId4"/>
            </p:custDataLst>
          </p:nvPr>
        </p:nvSpPr>
        <p:spPr>
          <a:xfrm>
            <a:off x="4684395" y="4123690"/>
            <a:ext cx="488950" cy="494030"/>
          </a:xfrm>
          <a:prstGeom prst="ellipse">
            <a:avLst/>
          </a:prstGeom>
          <a:noFill/>
          <a:ln w="19050"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3" name="椭圆 2"/>
          <p:cNvSpPr/>
          <p:nvPr>
            <p:custDataLst>
              <p:tags r:id="rId5"/>
            </p:custDataLst>
          </p:nvPr>
        </p:nvSpPr>
        <p:spPr>
          <a:xfrm>
            <a:off x="8594090" y="4123690"/>
            <a:ext cx="488950" cy="494030"/>
          </a:xfrm>
          <a:prstGeom prst="ellipse">
            <a:avLst/>
          </a:prstGeom>
          <a:noFill/>
          <a:ln w="19050"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5" name="椭圆 4"/>
          <p:cNvSpPr/>
          <p:nvPr>
            <p:custDataLst>
              <p:tags r:id="rId6"/>
            </p:custDataLst>
          </p:nvPr>
        </p:nvSpPr>
        <p:spPr>
          <a:xfrm>
            <a:off x="3072765" y="5335270"/>
            <a:ext cx="488950" cy="494030"/>
          </a:xfrm>
          <a:prstGeom prst="ellipse">
            <a:avLst/>
          </a:prstGeom>
          <a:noFill/>
          <a:ln w="19050"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  <p:bldP spid="3" grpId="0" bldLvl="0" animBg="1"/>
      <p:bldP spid="5" grpId="0" bldLvl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3"/>
          <p:cNvGrpSpPr/>
          <p:nvPr/>
        </p:nvGrpSpPr>
        <p:grpSpPr>
          <a:xfrm>
            <a:off x="594995" y="1933575"/>
            <a:ext cx="11000740" cy="2990850"/>
            <a:chOff x="937" y="3045"/>
            <a:chExt cx="17324" cy="4710"/>
          </a:xfrm>
        </p:grpSpPr>
        <p:pic>
          <p:nvPicPr>
            <p:cNvPr id="2" name="图片 1"/>
            <p:cNvPicPr>
              <a:picLocks noChangeAspect="1"/>
            </p:cNvPicPr>
            <p:nvPr>
              <p:custDataLst>
                <p:tags r:id="rId2"/>
              </p:custDataLst>
            </p:nvPr>
          </p:nvPicPr>
          <p:blipFill>
            <a:blip r:embed="rId3">
              <a:clrChange>
                <a:clrFrom>
                  <a:srgbClr val="FCFDFE">
                    <a:alpha val="100000"/>
                  </a:srgbClr>
                </a:clrFrom>
                <a:clrTo>
                  <a:srgbClr val="FCFDFE">
                    <a:alpha val="100000"/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937" y="3045"/>
              <a:ext cx="17325" cy="4710"/>
            </a:xfrm>
            <a:prstGeom prst="rect">
              <a:avLst/>
            </a:prstGeom>
          </p:spPr>
        </p:pic>
        <p:pic>
          <p:nvPicPr>
            <p:cNvPr id="3" name="图片 2"/>
            <p:cNvPicPr>
              <a:picLocks noChangeAspect="1"/>
            </p:cNvPicPr>
            <p:nvPr>
              <p:custDataLst>
                <p:tags r:id="rId4"/>
              </p:custDataLst>
            </p:nvPr>
          </p:nvPicPr>
          <p:blipFill>
            <a:blip r:embed="rId5">
              <a:lum contrast="6000"/>
            </a:blip>
            <a:stretch>
              <a:fillRect/>
            </a:stretch>
          </p:blipFill>
          <p:spPr>
            <a:xfrm>
              <a:off x="5748" y="6724"/>
              <a:ext cx="780" cy="735"/>
            </a:xfrm>
            <a:prstGeom prst="rect">
              <a:avLst/>
            </a:prstGeom>
          </p:spPr>
        </p:pic>
      </p:grpSp>
      <p:pic>
        <p:nvPicPr>
          <p:cNvPr id="6" name="图片 5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7"/>
          <a:stretch>
            <a:fillRect/>
          </a:stretch>
        </p:blipFill>
        <p:spPr>
          <a:xfrm>
            <a:off x="3649980" y="4269740"/>
            <a:ext cx="603885" cy="5873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>
            <a:clrChange>
              <a:clrFrom>
                <a:srgbClr val="FCFDFE">
                  <a:alpha val="100000"/>
                </a:srgbClr>
              </a:clrFrom>
              <a:clrTo>
                <a:srgbClr val="FCFDFE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14325" y="866775"/>
            <a:ext cx="11563350" cy="5124450"/>
          </a:xfrm>
          <a:prstGeom prst="rect">
            <a:avLst/>
          </a:prstGeom>
        </p:spPr>
      </p:pic>
      <p:sp>
        <p:nvSpPr>
          <p:cNvPr id="4" name="椭圆 3"/>
          <p:cNvSpPr/>
          <p:nvPr>
            <p:custDataLst>
              <p:tags r:id="rId4"/>
            </p:custDataLst>
          </p:nvPr>
        </p:nvSpPr>
        <p:spPr>
          <a:xfrm>
            <a:off x="7432040" y="1775460"/>
            <a:ext cx="488950" cy="494030"/>
          </a:xfrm>
          <a:prstGeom prst="ellipse">
            <a:avLst/>
          </a:prstGeom>
          <a:noFill/>
          <a:ln w="19050"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3" name="椭圆 2"/>
          <p:cNvSpPr/>
          <p:nvPr>
            <p:custDataLst>
              <p:tags r:id="rId5"/>
            </p:custDataLst>
          </p:nvPr>
        </p:nvSpPr>
        <p:spPr>
          <a:xfrm>
            <a:off x="6395720" y="2487295"/>
            <a:ext cx="488950" cy="494030"/>
          </a:xfrm>
          <a:prstGeom prst="ellipse">
            <a:avLst/>
          </a:prstGeom>
          <a:noFill/>
          <a:ln w="19050"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5" name="椭圆 4"/>
          <p:cNvSpPr/>
          <p:nvPr>
            <p:custDataLst>
              <p:tags r:id="rId6"/>
            </p:custDataLst>
          </p:nvPr>
        </p:nvSpPr>
        <p:spPr>
          <a:xfrm>
            <a:off x="8356600" y="3218180"/>
            <a:ext cx="488950" cy="494030"/>
          </a:xfrm>
          <a:prstGeom prst="ellipse">
            <a:avLst/>
          </a:prstGeom>
          <a:noFill/>
          <a:ln w="19050"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6" name="椭圆 5"/>
          <p:cNvSpPr/>
          <p:nvPr>
            <p:custDataLst>
              <p:tags r:id="rId7"/>
            </p:custDataLst>
          </p:nvPr>
        </p:nvSpPr>
        <p:spPr>
          <a:xfrm>
            <a:off x="5370830" y="3980815"/>
            <a:ext cx="488950" cy="494030"/>
          </a:xfrm>
          <a:prstGeom prst="ellipse">
            <a:avLst/>
          </a:prstGeom>
          <a:noFill/>
          <a:ln w="19050"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7" name="椭圆 6"/>
          <p:cNvSpPr/>
          <p:nvPr>
            <p:custDataLst>
              <p:tags r:id="rId8"/>
            </p:custDataLst>
          </p:nvPr>
        </p:nvSpPr>
        <p:spPr>
          <a:xfrm>
            <a:off x="8257540" y="5367020"/>
            <a:ext cx="488950" cy="494030"/>
          </a:xfrm>
          <a:prstGeom prst="ellipse">
            <a:avLst/>
          </a:prstGeom>
          <a:noFill/>
          <a:ln w="19050"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8" name="椭圆 7"/>
          <p:cNvSpPr/>
          <p:nvPr>
            <p:custDataLst>
              <p:tags r:id="rId9"/>
            </p:custDataLst>
          </p:nvPr>
        </p:nvSpPr>
        <p:spPr>
          <a:xfrm>
            <a:off x="9918700" y="4718685"/>
            <a:ext cx="488950" cy="494030"/>
          </a:xfrm>
          <a:prstGeom prst="ellipse">
            <a:avLst/>
          </a:prstGeom>
          <a:noFill/>
          <a:ln w="19050"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  <p:bldP spid="3" grpId="0" bldLvl="0" animBg="1"/>
      <p:bldP spid="5" grpId="0" bldLvl="0" animBg="1"/>
      <p:bldP spid="6" grpId="0" bldLvl="0" animBg="1"/>
      <p:bldP spid="7" grpId="0" bldLvl="0" animBg="1"/>
      <p:bldP spid="8" grpId="0" bldLvl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>
            <a:clrChange>
              <a:clrFrom>
                <a:srgbClr val="FCFDFE">
                  <a:alpha val="100000"/>
                </a:srgbClr>
              </a:clrFrom>
              <a:clrTo>
                <a:srgbClr val="FCFDFE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18745" y="1156970"/>
            <a:ext cx="11953875" cy="4543425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5"/>
          <a:stretch>
            <a:fillRect/>
          </a:stretch>
        </p:blipFill>
        <p:spPr>
          <a:xfrm>
            <a:off x="5410835" y="4857115"/>
            <a:ext cx="603885" cy="5873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>
            <a:clrChange>
              <a:clrFrom>
                <a:srgbClr val="FBFCFD">
                  <a:alpha val="100000"/>
                </a:srgbClr>
              </a:clrFrom>
              <a:clrTo>
                <a:srgbClr val="FBFCFD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0" y="995045"/>
            <a:ext cx="12343130" cy="4668520"/>
          </a:xfrm>
          <a:prstGeom prst="rect">
            <a:avLst/>
          </a:prstGeom>
        </p:spPr>
      </p:pic>
      <p:sp>
        <p:nvSpPr>
          <p:cNvPr id="3" name="椭圆 2"/>
          <p:cNvSpPr/>
          <p:nvPr/>
        </p:nvSpPr>
        <p:spPr>
          <a:xfrm>
            <a:off x="5495925" y="4723130"/>
            <a:ext cx="488950" cy="494030"/>
          </a:xfrm>
          <a:prstGeom prst="ellipse">
            <a:avLst/>
          </a:prstGeom>
          <a:noFill/>
          <a:ln w="19050"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4" name="椭圆 3"/>
          <p:cNvSpPr/>
          <p:nvPr/>
        </p:nvSpPr>
        <p:spPr>
          <a:xfrm>
            <a:off x="7007225" y="4723130"/>
            <a:ext cx="488950" cy="494030"/>
          </a:xfrm>
          <a:prstGeom prst="ellipse">
            <a:avLst/>
          </a:prstGeom>
          <a:noFill/>
          <a:ln w="19050"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5" name="椭圆 4"/>
          <p:cNvSpPr/>
          <p:nvPr/>
        </p:nvSpPr>
        <p:spPr>
          <a:xfrm>
            <a:off x="11304270" y="4699000"/>
            <a:ext cx="488950" cy="494030"/>
          </a:xfrm>
          <a:prstGeom prst="ellipse">
            <a:avLst/>
          </a:prstGeom>
          <a:noFill/>
          <a:ln w="19050"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  <p:bldP spid="4" grpId="0" bldLvl="0" animBg="1"/>
      <p:bldP spid="5" grpId="0" bldLvl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>
            <a:clrChange>
              <a:clrFrom>
                <a:srgbClr val="FBFCFD">
                  <a:alpha val="100000"/>
                </a:srgbClr>
              </a:clrFrom>
              <a:clrTo>
                <a:srgbClr val="FBFCFD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90170" y="1090295"/>
            <a:ext cx="12011025" cy="4676775"/>
          </a:xfrm>
          <a:prstGeom prst="rect">
            <a:avLst/>
          </a:prstGeom>
        </p:spPr>
      </p:pic>
      <p:cxnSp>
        <p:nvCxnSpPr>
          <p:cNvPr id="3" name="直接连接符 2"/>
          <p:cNvCxnSpPr/>
          <p:nvPr/>
        </p:nvCxnSpPr>
        <p:spPr>
          <a:xfrm>
            <a:off x="1972945" y="3234690"/>
            <a:ext cx="5409565" cy="1174115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直接连接符 3"/>
          <p:cNvCxnSpPr/>
          <p:nvPr/>
        </p:nvCxnSpPr>
        <p:spPr>
          <a:xfrm>
            <a:off x="4297045" y="3209290"/>
            <a:ext cx="6570345" cy="1124585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直接连接符 4"/>
          <p:cNvCxnSpPr/>
          <p:nvPr/>
        </p:nvCxnSpPr>
        <p:spPr>
          <a:xfrm flipH="1">
            <a:off x="1910715" y="3246755"/>
            <a:ext cx="5858510" cy="108712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直接连接符 5"/>
          <p:cNvCxnSpPr/>
          <p:nvPr/>
        </p:nvCxnSpPr>
        <p:spPr>
          <a:xfrm flipH="1">
            <a:off x="4653280" y="3246755"/>
            <a:ext cx="5858510" cy="108712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>
            <a:clrChange>
              <a:clrFrom>
                <a:srgbClr val="FBFCFD">
                  <a:alpha val="100000"/>
                </a:srgbClr>
              </a:clrFrom>
              <a:clrTo>
                <a:srgbClr val="FBFCFD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28270" y="1061720"/>
            <a:ext cx="12063730" cy="4467860"/>
          </a:xfrm>
          <a:prstGeom prst="rect">
            <a:avLst/>
          </a:prstGeom>
        </p:spPr>
      </p:pic>
      <p:sp>
        <p:nvSpPr>
          <p:cNvPr id="3" name="椭圆 2"/>
          <p:cNvSpPr/>
          <p:nvPr>
            <p:custDataLst>
              <p:tags r:id="rId4"/>
            </p:custDataLst>
          </p:nvPr>
        </p:nvSpPr>
        <p:spPr>
          <a:xfrm>
            <a:off x="3846195" y="4050030"/>
            <a:ext cx="488950" cy="494030"/>
          </a:xfrm>
          <a:prstGeom prst="ellipse">
            <a:avLst/>
          </a:prstGeom>
          <a:noFill/>
          <a:ln w="19050"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4" name="椭圆 3"/>
          <p:cNvSpPr/>
          <p:nvPr>
            <p:custDataLst>
              <p:tags r:id="rId5"/>
            </p:custDataLst>
          </p:nvPr>
        </p:nvSpPr>
        <p:spPr>
          <a:xfrm>
            <a:off x="4658360" y="4773930"/>
            <a:ext cx="488950" cy="494030"/>
          </a:xfrm>
          <a:prstGeom prst="ellipse">
            <a:avLst/>
          </a:prstGeom>
          <a:noFill/>
          <a:ln w="19050"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5" name="椭圆 4"/>
          <p:cNvSpPr/>
          <p:nvPr>
            <p:custDataLst>
              <p:tags r:id="rId6"/>
            </p:custDataLst>
          </p:nvPr>
        </p:nvSpPr>
        <p:spPr>
          <a:xfrm>
            <a:off x="9717405" y="4086225"/>
            <a:ext cx="488950" cy="494030"/>
          </a:xfrm>
          <a:prstGeom prst="ellipse">
            <a:avLst/>
          </a:prstGeom>
          <a:noFill/>
          <a:ln w="19050"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6" name="椭圆 5"/>
          <p:cNvSpPr/>
          <p:nvPr>
            <p:custDataLst>
              <p:tags r:id="rId7"/>
            </p:custDataLst>
          </p:nvPr>
        </p:nvSpPr>
        <p:spPr>
          <a:xfrm>
            <a:off x="10527665" y="4773930"/>
            <a:ext cx="488950" cy="494030"/>
          </a:xfrm>
          <a:prstGeom prst="ellipse">
            <a:avLst/>
          </a:prstGeom>
          <a:noFill/>
          <a:ln w="19050"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  <p:bldP spid="4" grpId="0" bldLvl="0" animBg="1"/>
      <p:bldP spid="5" grpId="0" bldLvl="0" animBg="1"/>
      <p:bldP spid="6" grpId="0" bldLvl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>
            <a:clrChange>
              <a:clrFrom>
                <a:srgbClr val="FBFCFD">
                  <a:alpha val="100000"/>
                </a:srgbClr>
              </a:clrFrom>
              <a:clrTo>
                <a:srgbClr val="FBFCFD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6360" y="1887220"/>
            <a:ext cx="11790680" cy="2807335"/>
          </a:xfrm>
          <a:prstGeom prst="rect">
            <a:avLst/>
          </a:prstGeom>
        </p:spPr>
      </p:pic>
      <p:sp>
        <p:nvSpPr>
          <p:cNvPr id="3" name="椭圆 2"/>
          <p:cNvSpPr/>
          <p:nvPr>
            <p:custDataLst>
              <p:tags r:id="rId4"/>
            </p:custDataLst>
          </p:nvPr>
        </p:nvSpPr>
        <p:spPr>
          <a:xfrm>
            <a:off x="8531860" y="2624455"/>
            <a:ext cx="488950" cy="494030"/>
          </a:xfrm>
          <a:prstGeom prst="ellipse">
            <a:avLst/>
          </a:prstGeom>
          <a:noFill/>
          <a:ln w="19050"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4" name="椭圆 3"/>
          <p:cNvSpPr/>
          <p:nvPr>
            <p:custDataLst>
              <p:tags r:id="rId5"/>
            </p:custDataLst>
          </p:nvPr>
        </p:nvSpPr>
        <p:spPr>
          <a:xfrm>
            <a:off x="6707505" y="3749040"/>
            <a:ext cx="488950" cy="494030"/>
          </a:xfrm>
          <a:prstGeom prst="ellipse">
            <a:avLst/>
          </a:prstGeom>
          <a:noFill/>
          <a:ln w="19050"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  <p:bldP spid="4" grpId="0" bldLvl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>
            <a:clrChange>
              <a:clrFrom>
                <a:srgbClr val="FCFDFE">
                  <a:alpha val="100000"/>
                </a:srgbClr>
              </a:clrFrom>
              <a:clrTo>
                <a:srgbClr val="FCFDFE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94005" y="744220"/>
            <a:ext cx="11603990" cy="5127625"/>
          </a:xfrm>
          <a:prstGeom prst="rect">
            <a:avLst/>
          </a:prstGeom>
        </p:spPr>
      </p:pic>
      <p:sp>
        <p:nvSpPr>
          <p:cNvPr id="3" name="椭圆 2"/>
          <p:cNvSpPr/>
          <p:nvPr>
            <p:custDataLst>
              <p:tags r:id="rId4"/>
            </p:custDataLst>
          </p:nvPr>
        </p:nvSpPr>
        <p:spPr>
          <a:xfrm>
            <a:off x="9592945" y="1775460"/>
            <a:ext cx="488950" cy="494030"/>
          </a:xfrm>
          <a:prstGeom prst="ellipse">
            <a:avLst/>
          </a:prstGeom>
          <a:noFill/>
          <a:ln w="19050"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4" name="椭圆 3"/>
          <p:cNvSpPr/>
          <p:nvPr>
            <p:custDataLst>
              <p:tags r:id="rId5"/>
            </p:custDataLst>
          </p:nvPr>
        </p:nvSpPr>
        <p:spPr>
          <a:xfrm>
            <a:off x="10304780" y="2971165"/>
            <a:ext cx="488950" cy="494030"/>
          </a:xfrm>
          <a:prstGeom prst="ellipse">
            <a:avLst/>
          </a:prstGeom>
          <a:noFill/>
          <a:ln w="19050"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5" name="椭圆 4"/>
          <p:cNvSpPr/>
          <p:nvPr>
            <p:custDataLst>
              <p:tags r:id="rId6"/>
            </p:custDataLst>
          </p:nvPr>
        </p:nvSpPr>
        <p:spPr>
          <a:xfrm>
            <a:off x="10304780" y="4057650"/>
            <a:ext cx="488950" cy="494030"/>
          </a:xfrm>
          <a:prstGeom prst="ellipse">
            <a:avLst/>
          </a:prstGeom>
          <a:noFill/>
          <a:ln w="19050"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6" name="椭圆 5"/>
          <p:cNvSpPr/>
          <p:nvPr>
            <p:custDataLst>
              <p:tags r:id="rId7"/>
            </p:custDataLst>
          </p:nvPr>
        </p:nvSpPr>
        <p:spPr>
          <a:xfrm>
            <a:off x="8605520" y="5144770"/>
            <a:ext cx="488950" cy="494030"/>
          </a:xfrm>
          <a:prstGeom prst="ellipse">
            <a:avLst/>
          </a:prstGeom>
          <a:noFill/>
          <a:ln w="19050"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  <p:bldP spid="4" grpId="0" bldLvl="0" animBg="1"/>
      <p:bldP spid="5" grpId="0" bldLvl="0" animBg="1"/>
      <p:bldP spid="6" grpId="0" bldLvl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>
            <a:clrChange>
              <a:clrFrom>
                <a:srgbClr val="FCFDFE">
                  <a:alpha val="100000"/>
                </a:srgbClr>
              </a:clrFrom>
              <a:clrTo>
                <a:srgbClr val="FCFDFE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42570" y="1543050"/>
            <a:ext cx="11706225" cy="377190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5"/>
          <a:stretch>
            <a:fillRect/>
          </a:stretch>
        </p:blipFill>
        <p:spPr>
          <a:xfrm>
            <a:off x="4753610" y="3870960"/>
            <a:ext cx="454660" cy="406400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5"/>
          <a:stretch>
            <a:fillRect/>
          </a:stretch>
        </p:blipFill>
        <p:spPr>
          <a:xfrm>
            <a:off x="10801350" y="4570730"/>
            <a:ext cx="454660" cy="406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>
            <a:clrChange>
              <a:clrFrom>
                <a:srgbClr val="FBFCFD">
                  <a:alpha val="100000"/>
                </a:srgbClr>
              </a:clrFrom>
              <a:clrTo>
                <a:srgbClr val="FBFCFD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6675" y="1311910"/>
            <a:ext cx="12458700" cy="4233545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5"/>
          <a:stretch>
            <a:fillRect/>
          </a:stretch>
        </p:blipFill>
        <p:spPr>
          <a:xfrm>
            <a:off x="2018030" y="4646295"/>
            <a:ext cx="504190" cy="406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>
            <a:clrChange>
              <a:clrFrom>
                <a:srgbClr val="FCFDFE">
                  <a:alpha val="100000"/>
                </a:srgbClr>
              </a:clrFrom>
              <a:clrTo>
                <a:srgbClr val="FCFDFE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5900" y="828675"/>
            <a:ext cx="11760835" cy="489966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5"/>
          <a:stretch>
            <a:fillRect/>
          </a:stretch>
        </p:blipFill>
        <p:spPr>
          <a:xfrm>
            <a:off x="7976870" y="2096135"/>
            <a:ext cx="504825" cy="490855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5"/>
          <a:stretch>
            <a:fillRect/>
          </a:stretch>
        </p:blipFill>
        <p:spPr>
          <a:xfrm>
            <a:off x="10487660" y="3957320"/>
            <a:ext cx="504825" cy="49085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p="http://schemas.openxmlformats.org/presentationml/2006/main">
  <p:tag name="KSO_WM_BEAUTIFY_FLAG" val=""/>
</p:tagLst>
</file>

<file path=ppt/tags/tag10.xml><?xml version="1.0" encoding="utf-8"?>
<p:tagLst xmlns:p="http://schemas.openxmlformats.org/presentationml/2006/main">
  <p:tag name="KSO_WM_BEAUTIFY_FLAG" val=""/>
</p:tagLst>
</file>

<file path=ppt/tags/tag11.xml><?xml version="1.0" encoding="utf-8"?>
<p:tagLst xmlns:p="http://schemas.openxmlformats.org/presentationml/2006/main">
  <p:tag name="KSO_WM_BEAUTIFY_FLAG" val=""/>
</p:tagLst>
</file>

<file path=ppt/tags/tag12.xml><?xml version="1.0" encoding="utf-8"?>
<p:tagLst xmlns:p="http://schemas.openxmlformats.org/presentationml/2006/main">
  <p:tag name="KSO_WM_BEAUTIFY_FLAG" val=""/>
</p:tagLst>
</file>

<file path=ppt/tags/tag13.xml><?xml version="1.0" encoding="utf-8"?>
<p:tagLst xmlns:p="http://schemas.openxmlformats.org/presentationml/2006/main">
  <p:tag name="KSO_WM_BEAUTIFY_FLAG" val=""/>
</p:tagLst>
</file>

<file path=ppt/tags/tag14.xml><?xml version="1.0" encoding="utf-8"?>
<p:tagLst xmlns:p="http://schemas.openxmlformats.org/presentationml/2006/main">
  <p:tag name="KSO_WM_BEAUTIFY_FLAG" val=""/>
</p:tagLst>
</file>

<file path=ppt/tags/tag15.xml><?xml version="1.0" encoding="utf-8"?>
<p:tagLst xmlns:p="http://schemas.openxmlformats.org/presentationml/2006/main">
  <p:tag name="KSO_WM_BEAUTIFY_FLAG" val=""/>
</p:tagLst>
</file>

<file path=ppt/tags/tag16.xml><?xml version="1.0" encoding="utf-8"?>
<p:tagLst xmlns:p="http://schemas.openxmlformats.org/presentationml/2006/main">
  <p:tag name="KSO_WM_BEAUTIFY_FLAG" val=""/>
</p:tagLst>
</file>

<file path=ppt/tags/tag17.xml><?xml version="1.0" encoding="utf-8"?>
<p:tagLst xmlns:p="http://schemas.openxmlformats.org/presentationml/2006/main">
  <p:tag name="KSO_WM_BEAUTIFY_FLAG" val=""/>
</p:tagLst>
</file>

<file path=ppt/tags/tag18.xml><?xml version="1.0" encoding="utf-8"?>
<p:tagLst xmlns:p="http://schemas.openxmlformats.org/presentationml/2006/main">
  <p:tag name="KSO_WM_BEAUTIFY_FLAG" val=""/>
</p:tagLst>
</file>

<file path=ppt/tags/tag19.xml><?xml version="1.0" encoding="utf-8"?>
<p:tagLst xmlns:p="http://schemas.openxmlformats.org/presentationml/2006/main">
  <p:tag name="KSO_WM_BEAUTIFY_FLAG" val=""/>
</p:tagLst>
</file>

<file path=ppt/tags/tag2.xml><?xml version="1.0" encoding="utf-8"?>
<p:tagLst xmlns:p="http://schemas.openxmlformats.org/presentationml/2006/main">
  <p:tag name="KSO_WM_BEAUTIFY_FLAG" val=""/>
</p:tagLst>
</file>

<file path=ppt/tags/tag20.xml><?xml version="1.0" encoding="utf-8"?>
<p:tagLst xmlns:p="http://schemas.openxmlformats.org/presentationml/2006/main">
  <p:tag name="KSO_WM_BEAUTIFY_FLAG" val=""/>
</p:tagLst>
</file>

<file path=ppt/tags/tag21.xml><?xml version="1.0" encoding="utf-8"?>
<p:tagLst xmlns:p="http://schemas.openxmlformats.org/presentationml/2006/main">
  <p:tag name="KSO_WM_BEAUTIFY_FLAG" val=""/>
</p:tagLst>
</file>

<file path=ppt/tags/tag22.xml><?xml version="1.0" encoding="utf-8"?>
<p:tagLst xmlns:p="http://schemas.openxmlformats.org/presentationml/2006/main">
  <p:tag name="KSO_WM_BEAUTIFY_FLAG" val=""/>
</p:tagLst>
</file>

<file path=ppt/tags/tag23.xml><?xml version="1.0" encoding="utf-8"?>
<p:tagLst xmlns:p="http://schemas.openxmlformats.org/presentationml/2006/main">
  <p:tag name="KSO_WM_BEAUTIFY_FLAG" val=""/>
</p:tagLst>
</file>

<file path=ppt/tags/tag24.xml><?xml version="1.0" encoding="utf-8"?>
<p:tagLst xmlns:p="http://schemas.openxmlformats.org/presentationml/2006/main">
  <p:tag name="KSO_WM_BEAUTIFY_FLAG" val=""/>
</p:tagLst>
</file>

<file path=ppt/tags/tag25.xml><?xml version="1.0" encoding="utf-8"?>
<p:tagLst xmlns:p="http://schemas.openxmlformats.org/presentationml/2006/main">
  <p:tag name="KSO_WM_BEAUTIFY_FLAG" val=""/>
</p:tagLst>
</file>

<file path=ppt/tags/tag26.xml><?xml version="1.0" encoding="utf-8"?>
<p:tagLst xmlns:p="http://schemas.openxmlformats.org/presentationml/2006/main">
  <p:tag name="KSO_WM_BEAUTIFY_FLAG" val=""/>
</p:tagLst>
</file>

<file path=ppt/tags/tag27.xml><?xml version="1.0" encoding="utf-8"?>
<p:tagLst xmlns:p="http://schemas.openxmlformats.org/presentationml/2006/main">
  <p:tag name="KSO_WM_BEAUTIFY_FLAG" val=""/>
</p:tagLst>
</file>

<file path=ppt/tags/tag28.xml><?xml version="1.0" encoding="utf-8"?>
<p:tagLst xmlns:p="http://schemas.openxmlformats.org/presentationml/2006/main">
  <p:tag name="KSO_WM_BEAUTIFY_FLAG" val=""/>
</p:tagLst>
</file>

<file path=ppt/tags/tag29.xml><?xml version="1.0" encoding="utf-8"?>
<p:tagLst xmlns:p="http://schemas.openxmlformats.org/presentationml/2006/main">
  <p:tag name="KSO_WM_BEAUTIFY_FLAG" val=""/>
</p:tagLst>
</file>

<file path=ppt/tags/tag3.xml><?xml version="1.0" encoding="utf-8"?>
<p:tagLst xmlns:p="http://schemas.openxmlformats.org/presentationml/2006/main">
  <p:tag name="KSO_WM_BEAUTIFY_FLAG" val=""/>
</p:tagLst>
</file>

<file path=ppt/tags/tag30.xml><?xml version="1.0" encoding="utf-8"?>
<p:tagLst xmlns:p="http://schemas.openxmlformats.org/presentationml/2006/main">
  <p:tag name="KSO_WM_BEAUTIFY_FLAG" val=""/>
</p:tagLst>
</file>

<file path=ppt/tags/tag31.xml><?xml version="1.0" encoding="utf-8"?>
<p:tagLst xmlns:p="http://schemas.openxmlformats.org/presentationml/2006/main">
  <p:tag name="KSO_WM_BEAUTIFY_FLAG" val=""/>
</p:tagLst>
</file>

<file path=ppt/tags/tag32.xml><?xml version="1.0" encoding="utf-8"?>
<p:tagLst xmlns:p="http://schemas.openxmlformats.org/presentationml/2006/main">
  <p:tag name="KSO_WM_BEAUTIFY_FLAG" val=""/>
</p:tagLst>
</file>

<file path=ppt/tags/tag33.xml><?xml version="1.0" encoding="utf-8"?>
<p:tagLst xmlns:p="http://schemas.openxmlformats.org/presentationml/2006/main">
  <p:tag name="KSO_WM_BEAUTIFY_FLAG" val=""/>
</p:tagLst>
</file>

<file path=ppt/tags/tag34.xml><?xml version="1.0" encoding="utf-8"?>
<p:tagLst xmlns:p="http://schemas.openxmlformats.org/presentationml/2006/main">
  <p:tag name="KSO_WM_BEAUTIFY_FLAG" val=""/>
</p:tagLst>
</file>

<file path=ppt/tags/tag35.xml><?xml version="1.0" encoding="utf-8"?>
<p:tagLst xmlns:p="http://schemas.openxmlformats.org/presentationml/2006/main">
  <p:tag name="KSO_WM_BEAUTIFY_FLAG" val=""/>
</p:tagLst>
</file>

<file path=ppt/tags/tag36.xml><?xml version="1.0" encoding="utf-8"?>
<p:tagLst xmlns:p="http://schemas.openxmlformats.org/presentationml/2006/main">
  <p:tag name="KSO_WM_BEAUTIFY_FLAG" val=""/>
</p:tagLst>
</file>

<file path=ppt/tags/tag37.xml><?xml version="1.0" encoding="utf-8"?>
<p:tagLst xmlns:p="http://schemas.openxmlformats.org/presentationml/2006/main">
  <p:tag name="KSO_WM_BEAUTIFY_FLAG" val=""/>
</p:tagLst>
</file>

<file path=ppt/tags/tag38.xml><?xml version="1.0" encoding="utf-8"?>
<p:tagLst xmlns:p="http://schemas.openxmlformats.org/presentationml/2006/main">
  <p:tag name="KSO_WM_BEAUTIFY_FLAG" val=""/>
</p:tagLst>
</file>

<file path=ppt/tags/tag39.xml><?xml version="1.0" encoding="utf-8"?>
<p:tagLst xmlns:p="http://schemas.openxmlformats.org/presentationml/2006/main">
  <p:tag name="KSO_WM_BEAUTIFY_FLAG" val=""/>
</p:tagLst>
</file>

<file path=ppt/tags/tag4.xml><?xml version="1.0" encoding="utf-8"?>
<p:tagLst xmlns:p="http://schemas.openxmlformats.org/presentationml/2006/main">
  <p:tag name="KSO_WM_BEAUTIFY_FLAG" val=""/>
</p:tagLst>
</file>

<file path=ppt/tags/tag40.xml><?xml version="1.0" encoding="utf-8"?>
<p:tagLst xmlns:p="http://schemas.openxmlformats.org/presentationml/2006/main">
  <p:tag name="KSO_WM_BEAUTIFY_FLAG" val=""/>
</p:tagLst>
</file>

<file path=ppt/tags/tag41.xml><?xml version="1.0" encoding="utf-8"?>
<p:tagLst xmlns:p="http://schemas.openxmlformats.org/presentationml/2006/main">
  <p:tag name="KSO_WM_BEAUTIFY_FLAG" val=""/>
</p:tagLst>
</file>

<file path=ppt/tags/tag42.xml><?xml version="1.0" encoding="utf-8"?>
<p:tagLst xmlns:p="http://schemas.openxmlformats.org/presentationml/2006/main">
  <p:tag name="KSO_WM_BEAUTIFY_FLAG" val=""/>
</p:tagLst>
</file>

<file path=ppt/tags/tag43.xml><?xml version="1.0" encoding="utf-8"?>
<p:tagLst xmlns:p="http://schemas.openxmlformats.org/presentationml/2006/main">
  <p:tag name="KSO_WM_BEAUTIFY_FLAG" val=""/>
</p:tagLst>
</file>

<file path=ppt/tags/tag44.xml><?xml version="1.0" encoding="utf-8"?>
<p:tagLst xmlns:p="http://schemas.openxmlformats.org/presentationml/2006/main">
  <p:tag name="KSO_WM_BEAUTIFY_FLAG" val=""/>
</p:tagLst>
</file>

<file path=ppt/tags/tag45.xml><?xml version="1.0" encoding="utf-8"?>
<p:tagLst xmlns:p="http://schemas.openxmlformats.org/presentationml/2006/main">
  <p:tag name="KSO_WM_BEAUTIFY_FLAG" val=""/>
</p:tagLst>
</file>

<file path=ppt/tags/tag46.xml><?xml version="1.0" encoding="utf-8"?>
<p:tagLst xmlns:p="http://schemas.openxmlformats.org/presentationml/2006/main">
  <p:tag name="KSO_WM_BEAUTIFY_FLAG" val=""/>
</p:tagLst>
</file>

<file path=ppt/tags/tag47.xml><?xml version="1.0" encoding="utf-8"?>
<p:tagLst xmlns:p="http://schemas.openxmlformats.org/presentationml/2006/main">
  <p:tag name="KSO_WM_BEAUTIFY_FLAG" val=""/>
</p:tagLst>
</file>

<file path=ppt/tags/tag48.xml><?xml version="1.0" encoding="utf-8"?>
<p:tagLst xmlns:p="http://schemas.openxmlformats.org/presentationml/2006/main">
  <p:tag name="KSO_WM_BEAUTIFY_FLAG" val=""/>
</p:tagLst>
</file>

<file path=ppt/tags/tag49.xml><?xml version="1.0" encoding="utf-8"?>
<p:tagLst xmlns:p="http://schemas.openxmlformats.org/presentationml/2006/main">
  <p:tag name="KSO_WM_BEAUTIFY_FLAG" val=""/>
</p:tagLst>
</file>

<file path=ppt/tags/tag5.xml><?xml version="1.0" encoding="utf-8"?>
<p:tagLst xmlns:p="http://schemas.openxmlformats.org/presentationml/2006/main">
  <p:tag name="KSO_WM_BEAUTIFY_FLAG" val=""/>
</p:tagLst>
</file>

<file path=ppt/tags/tag50.xml><?xml version="1.0" encoding="utf-8"?>
<p:tagLst xmlns:p="http://schemas.openxmlformats.org/presentationml/2006/main">
  <p:tag name="KSO_WM_BEAUTIFY_FLAG" val=""/>
</p:tagLst>
</file>

<file path=ppt/tags/tag51.xml><?xml version="1.0" encoding="utf-8"?>
<p:tagLst xmlns:p="http://schemas.openxmlformats.org/presentationml/2006/main">
  <p:tag name="KSO_WM_BEAUTIFY_FLAG" val=""/>
</p:tagLst>
</file>

<file path=ppt/tags/tag52.xml><?xml version="1.0" encoding="utf-8"?>
<p:tagLst xmlns:p="http://schemas.openxmlformats.org/presentationml/2006/main">
  <p:tag name="KSO_WM_BEAUTIFY_FLAG" val=""/>
</p:tagLst>
</file>

<file path=ppt/tags/tag53.xml><?xml version="1.0" encoding="utf-8"?>
<p:tagLst xmlns:p="http://schemas.openxmlformats.org/presentationml/2006/main">
  <p:tag name="KSO_WM_BEAUTIFY_FLAG" val=""/>
</p:tagLst>
</file>

<file path=ppt/tags/tag54.xml><?xml version="1.0" encoding="utf-8"?>
<p:tagLst xmlns:p="http://schemas.openxmlformats.org/presentationml/2006/main">
  <p:tag name="KSO_WM_BEAUTIFY_FLAG" val=""/>
</p:tagLst>
</file>

<file path=ppt/tags/tag55.xml><?xml version="1.0" encoding="utf-8"?>
<p:tagLst xmlns:p="http://schemas.openxmlformats.org/presentationml/2006/main">
  <p:tag name="KSO_WM_BEAUTIFY_FLAG" val=""/>
</p:tagLst>
</file>

<file path=ppt/tags/tag56.xml><?xml version="1.0" encoding="utf-8"?>
<p:tagLst xmlns:p="http://schemas.openxmlformats.org/presentationml/2006/main">
  <p:tag name="KSO_WM_BEAUTIFY_FLAG" val=""/>
</p:tagLst>
</file>

<file path=ppt/tags/tag57.xml><?xml version="1.0" encoding="utf-8"?>
<p:tagLst xmlns:p="http://schemas.openxmlformats.org/presentationml/2006/main">
  <p:tag name="KSO_WM_BEAUTIFY_FLAG" val=""/>
</p:tagLst>
</file>

<file path=ppt/tags/tag58.xml><?xml version="1.0" encoding="utf-8"?>
<p:tagLst xmlns:p="http://schemas.openxmlformats.org/presentationml/2006/main">
  <p:tag name="KSO_WM_BEAUTIFY_FLAG" val=""/>
</p:tagLst>
</file>

<file path=ppt/tags/tag59.xml><?xml version="1.0" encoding="utf-8"?>
<p:tagLst xmlns:p="http://schemas.openxmlformats.org/presentationml/2006/main">
  <p:tag name="KSO_WM_BEAUTIFY_FLAG" val=""/>
</p:tagLst>
</file>

<file path=ppt/tags/tag6.xml><?xml version="1.0" encoding="utf-8"?>
<p:tagLst xmlns:p="http://schemas.openxmlformats.org/presentationml/2006/main">
  <p:tag name="KSO_WM_BEAUTIFY_FLAG" val=""/>
</p:tagLst>
</file>

<file path=ppt/tags/tag60.xml><?xml version="1.0" encoding="utf-8"?>
<p:tagLst xmlns:p="http://schemas.openxmlformats.org/presentationml/2006/main">
  <p:tag name="KSO_WM_BEAUTIFY_FLAG" val=""/>
</p:tagLst>
</file>

<file path=ppt/tags/tag61.xml><?xml version="1.0" encoding="utf-8"?>
<p:tagLst xmlns:p="http://schemas.openxmlformats.org/presentationml/2006/main">
  <p:tag name="KSO_WPP_MARK_KEY" val="48b89380-7ebd-465f-9e3e-43ffa8228cae"/>
  <p:tag name="COMMONDATA" val="eyJoZGlkIjoiZGJjNGI0NzYwOTg5ZDBhYTMwMThmM2E3ZDk4YTM0Y2YifQ=="/>
</p:tagLst>
</file>

<file path=ppt/tags/tag7.xml><?xml version="1.0" encoding="utf-8"?>
<p:tagLst xmlns:p="http://schemas.openxmlformats.org/presentationml/2006/main">
  <p:tag name="KSO_WM_BEAUTIFY_FLAG" val=""/>
</p:tagLst>
</file>

<file path=ppt/tags/tag8.xml><?xml version="1.0" encoding="utf-8"?>
<p:tagLst xmlns:p="http://schemas.openxmlformats.org/presentationml/2006/main">
  <p:tag name="KSO_WM_BEAUTIFY_FLAG" val=""/>
</p:tagLst>
</file>

<file path=ppt/tags/tag9.xml><?xml version="1.0" encoding="utf-8"?>
<p:tagLst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26</Words>
  <Application>WPS 演示</Application>
  <PresentationFormat>宽屏</PresentationFormat>
  <Paragraphs>6</Paragraphs>
  <Slides>18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9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18</vt:i4>
      </vt:variant>
    </vt:vector>
  </HeadingPairs>
  <TitlesOfParts>
    <vt:vector size="28" baseType="lpstr">
      <vt:lpstr>Arial</vt:lpstr>
      <vt:lpstr>宋体</vt:lpstr>
      <vt:lpstr>Wingdings</vt:lpstr>
      <vt:lpstr>楷体</vt:lpstr>
      <vt:lpstr>Calibri</vt:lpstr>
      <vt:lpstr>等线</vt:lpstr>
      <vt:lpstr>微软雅黑</vt:lpstr>
      <vt:lpstr>Arial Unicode MS</vt:lpstr>
      <vt:lpstr>等线 Light</vt:lpstr>
      <vt:lpstr>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youyi-pc</dc:creator>
  <cp:lastModifiedBy>偏執140427509</cp:lastModifiedBy>
  <cp:revision>23</cp:revision>
  <dcterms:created xsi:type="dcterms:W3CDTF">2023-05-16T05:49:00Z</dcterms:created>
  <dcterms:modified xsi:type="dcterms:W3CDTF">2023-07-08T07:59:28Z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CA7564C892754DFFA26BF9671232DAB1_12</vt:lpwstr>
  </property>
  <property fmtid="{D5CDD505-2E9C-101B-9397-08002B2CF9AE}" pid="3" name="KSOProductBuildVer">
    <vt:lpwstr>2052-11.1.0.14309</vt:lpwstr>
  </property>
</Properties>
</file>