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338" r:id="rId6"/>
    <p:sldId id="490" r:id="rId7"/>
    <p:sldId id="504" r:id="rId8"/>
    <p:sldId id="505" r:id="rId9"/>
    <p:sldId id="506" r:id="rId10"/>
    <p:sldId id="507" r:id="rId11"/>
    <p:sldId id="508" r:id="rId12"/>
    <p:sldId id="498" r:id="rId13"/>
    <p:sldId id="509" r:id="rId14"/>
    <p:sldId id="346" r:id="rId15"/>
    <p:sldId id="510" r:id="rId16"/>
    <p:sldId id="511" r:id="rId17"/>
    <p:sldId id="348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E4F6"/>
    <a:srgbClr val="3B15F9"/>
    <a:srgbClr val="FDFDFB"/>
    <a:srgbClr val="FA7D64"/>
    <a:srgbClr val="F010C9"/>
    <a:srgbClr val="FDC2B2"/>
    <a:srgbClr val="D1E569"/>
    <a:srgbClr val="C9DE5D"/>
    <a:srgbClr val="F8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4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hyperlink" Target="http://www.youyi100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909445" y="2999740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练一练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800350" y="1380490"/>
            <a:ext cx="6649085" cy="1274445"/>
            <a:chOff x="2845" y="1796"/>
            <a:chExt cx="10471" cy="2007"/>
          </a:xfrm>
        </p:grpSpPr>
        <p:sp>
          <p:nvSpPr>
            <p:cNvPr id="12" name="Rectangle 9"/>
            <p:cNvSpPr/>
            <p:nvPr>
              <p:custDataLst>
                <p:tags r:id="rId2"/>
              </p:custDataLst>
            </p:nvPr>
          </p:nvSpPr>
          <p:spPr>
            <a:xfrm>
              <a:off x="5372" y="2496"/>
              <a:ext cx="7944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zh-CN" alt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以内的进位加法</a:t>
              </a:r>
              <a:endPara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820000">
              <a:off x="2835" y="1806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  <p:sp>
          <p:nvSpPr>
            <p:cNvPr id="9223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3229" y="2496"/>
              <a:ext cx="127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4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五</a:t>
              </a:r>
              <a:endParaRPr lang="zh-CN" altLang="en-US" sz="4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66065" y="401955"/>
            <a:ext cx="2907030" cy="1187450"/>
            <a:chOff x="786" y="1226"/>
            <a:chExt cx="4578" cy="1870"/>
          </a:xfrm>
        </p:grpSpPr>
        <p:sp>
          <p:nvSpPr>
            <p:cNvPr id="7" name="圆角矩形 6"/>
            <p:cNvSpPr/>
            <p:nvPr>
              <p:custDataLst>
                <p:tags r:id="rId1"/>
              </p:custDataLst>
            </p:nvPr>
          </p:nvSpPr>
          <p:spPr>
            <a:xfrm>
              <a:off x="2495" y="1813"/>
              <a:ext cx="2869" cy="911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2000">
                  <a:srgbClr val="84E7B0"/>
                </a:gs>
                <a:gs pos="61000">
                  <a:srgbClr val="B2BFF9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38100" dir="13140000" algn="t" rotWithShape="0">
                <a:schemeClr val="bg1">
                  <a:lumMod val="65000"/>
                  <a:alpha val="80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4445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思考题</a:t>
              </a:r>
              <a:endPara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0000">
              <a:off x="786" y="1226"/>
              <a:ext cx="1870" cy="187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045210" y="1774190"/>
            <a:ext cx="9617710" cy="3017520"/>
            <a:chOff x="1387" y="3220"/>
            <a:chExt cx="15146" cy="4752"/>
          </a:xfrm>
        </p:grpSpPr>
        <p:grpSp>
          <p:nvGrpSpPr>
            <p:cNvPr id="9" name="组合 8"/>
            <p:cNvGrpSpPr/>
            <p:nvPr/>
          </p:nvGrpSpPr>
          <p:grpSpPr>
            <a:xfrm>
              <a:off x="1387" y="3220"/>
              <a:ext cx="9921" cy="4752"/>
              <a:chOff x="1387" y="3220"/>
              <a:chExt cx="9921" cy="4752"/>
            </a:xfrm>
          </p:grpSpPr>
          <p:pic>
            <p:nvPicPr>
              <p:cNvPr id="6" name="图片 5" descr="E:/桌面/微信截图_20240731170916.png微信截图_202407311709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2410" t="-11" r="2410" b="11"/>
              <a:stretch>
                <a:fillRect/>
              </a:stretch>
            </p:blipFill>
            <p:spPr>
              <a:xfrm>
                <a:off x="1387" y="3220"/>
                <a:ext cx="9161" cy="4752"/>
              </a:xfrm>
              <a:prstGeom prst="rect">
                <a:avLst/>
              </a:prstGeom>
            </p:spPr>
          </p:pic>
          <p:sp>
            <p:nvSpPr>
              <p:cNvPr id="8" name="AutoShape 27"/>
              <p:cNvSpPr>
                <a:spLocks noChangeArrowheads="1"/>
              </p:cNvSpPr>
              <p:nvPr/>
            </p:nvSpPr>
            <p:spPr bwMode="auto">
              <a:xfrm>
                <a:off x="2727" y="3862"/>
                <a:ext cx="8581" cy="1005"/>
              </a:xfrm>
              <a:prstGeom prst="wedgeRoundRectCallout">
                <a:avLst>
                  <a:gd name="adj1" fmla="val -32962"/>
                  <a:gd name="adj2" fmla="val 88109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B0F0"/>
                </a:solidFill>
                <a:miter lim="800000"/>
              </a:ln>
            </p:spPr>
            <p:txBody>
              <a:bodyPr wrap="square">
                <a:noAutofit/>
              </a:bodyPr>
              <a:lstStyle>
                <a:lvl1pPr eaLnBrk="0" hangingPunct="0">
                  <a:spcBef>
                    <a:spcPct val="20000"/>
                  </a:spcBef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我前面有</a:t>
                </a:r>
                <a:r>
                  <a:rPr lang="en-US" alt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9</a:t>
                </a: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人，后面有</a:t>
                </a:r>
                <a:r>
                  <a:rPr lang="en-US" alt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5</a:t>
                </a: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人。</a:t>
                </a:r>
                <a:endParaRPr lang="zh-CN" altLang="en-US" sz="34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endParaRPr>
              </a:p>
            </p:txBody>
          </p:sp>
        </p:grp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10697" y="6614"/>
              <a:ext cx="583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一共有多少人？</a:t>
              </a:r>
              <a:endParaRPr kumimoji="0" 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899535" y="4926330"/>
            <a:ext cx="43929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（人）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509520" y="2722245"/>
            <a:ext cx="18415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874260" y="2722245"/>
            <a:ext cx="18415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402840" y="3041650"/>
            <a:ext cx="804545" cy="17157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899535" y="5571490"/>
            <a:ext cx="38601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一共有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bldLvl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69595" y="1412240"/>
            <a:ext cx="83439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endParaRPr kumimoji="0" 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77290" y="1353820"/>
            <a:ext cx="9740265" cy="197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7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10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8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7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8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9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1580" y="140144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27905" y="140144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1360" y="140144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45015" y="140144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11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1580" y="200152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27905" y="200152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28535" y="200152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625965" y="200152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81580" y="259270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27905" y="259270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061835" y="259270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16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625965" y="259270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18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7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0" y="1405255"/>
            <a:ext cx="8610600" cy="4229100"/>
          </a:xfrm>
          <a:prstGeom prst="rect">
            <a:avLst/>
          </a:prstGeom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45160" y="833755"/>
            <a:ext cx="373570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比一比。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950970" y="1762760"/>
            <a:ext cx="2765425" cy="706755"/>
          </a:xfrm>
          <a:prstGeom prst="wedgeRoundRectCallout">
            <a:avLst>
              <a:gd name="adj1" fmla="val -63340"/>
              <a:gd name="adj2" fmla="val 204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  <a:miter lim="800000"/>
          </a:ln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我的得数大。</a:t>
            </a:r>
            <a:endParaRPr lang="zh-CN" altLang="en-US" sz="36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35940" y="1009650"/>
            <a:ext cx="88836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9190" y="2348865"/>
            <a:ext cx="1628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655570" y="1743075"/>
            <a:ext cx="376555" cy="1899920"/>
          </a:xfrm>
          <a:prstGeom prst="leftBrace">
            <a:avLst>
              <a:gd name="adj1" fmla="val 3829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077845" y="1445895"/>
            <a:ext cx="1676400" cy="600710"/>
            <a:chOff x="5045" y="1741"/>
            <a:chExt cx="2640" cy="946"/>
          </a:xfrm>
        </p:grpSpPr>
        <p:sp>
          <p:nvSpPr>
            <p:cNvPr id="33" name="矩形 32"/>
            <p:cNvSpPr/>
            <p:nvPr/>
          </p:nvSpPr>
          <p:spPr>
            <a:xfrm>
              <a:off x="5045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Rectangle 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882" y="1741"/>
              <a:ext cx="1011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801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78480" y="2386965"/>
            <a:ext cx="1676400" cy="600710"/>
            <a:chOff x="5045" y="1741"/>
            <a:chExt cx="2640" cy="946"/>
          </a:xfrm>
        </p:grpSpPr>
        <p:sp>
          <p:nvSpPr>
            <p:cNvPr id="9" name="矩形 8"/>
            <p:cNvSpPr/>
            <p:nvPr/>
          </p:nvSpPr>
          <p:spPr>
            <a:xfrm>
              <a:off x="5045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82" y="1741"/>
              <a:ext cx="1011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801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98165" y="3281680"/>
            <a:ext cx="1676400" cy="600710"/>
            <a:chOff x="5045" y="1741"/>
            <a:chExt cx="2640" cy="946"/>
          </a:xfrm>
        </p:grpSpPr>
        <p:sp>
          <p:nvSpPr>
            <p:cNvPr id="13" name="矩形 12"/>
            <p:cNvSpPr/>
            <p:nvPr/>
          </p:nvSpPr>
          <p:spPr>
            <a:xfrm>
              <a:off x="5045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2" y="1741"/>
              <a:ext cx="1011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01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826125" y="2349500"/>
            <a:ext cx="1628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7342505" y="1743710"/>
            <a:ext cx="376555" cy="1899920"/>
          </a:xfrm>
          <a:prstGeom prst="leftBrace">
            <a:avLst>
              <a:gd name="adj1" fmla="val 3829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764780" y="1446530"/>
            <a:ext cx="1676400" cy="600710"/>
            <a:chOff x="5045" y="1741"/>
            <a:chExt cx="2640" cy="946"/>
          </a:xfrm>
        </p:grpSpPr>
        <p:sp>
          <p:nvSpPr>
            <p:cNvPr id="20" name="矩形 19"/>
            <p:cNvSpPr/>
            <p:nvPr/>
          </p:nvSpPr>
          <p:spPr>
            <a:xfrm>
              <a:off x="5045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82" y="1741"/>
              <a:ext cx="1011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01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65415" y="2387600"/>
            <a:ext cx="1676400" cy="600710"/>
            <a:chOff x="5045" y="1741"/>
            <a:chExt cx="2640" cy="946"/>
          </a:xfrm>
        </p:grpSpPr>
        <p:sp>
          <p:nvSpPr>
            <p:cNvPr id="24" name="矩形 23"/>
            <p:cNvSpPr/>
            <p:nvPr/>
          </p:nvSpPr>
          <p:spPr>
            <a:xfrm>
              <a:off x="5045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Rectangle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82" y="1741"/>
              <a:ext cx="1011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801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85100" y="3282315"/>
            <a:ext cx="1676400" cy="600710"/>
            <a:chOff x="5045" y="1741"/>
            <a:chExt cx="2640" cy="946"/>
          </a:xfrm>
        </p:grpSpPr>
        <p:sp>
          <p:nvSpPr>
            <p:cNvPr id="28" name="矩形 27"/>
            <p:cNvSpPr/>
            <p:nvPr/>
          </p:nvSpPr>
          <p:spPr>
            <a:xfrm>
              <a:off x="5045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82" y="1741"/>
              <a:ext cx="1011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801" y="1802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994025" y="239712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28135" y="237045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94025" y="332168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109085" y="329501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79055" y="239712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13165" y="237045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07630" y="330835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841740" y="328168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4844415" y="4305935"/>
            <a:ext cx="268986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680" marR="0" lvl="0" indent="-3606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（答案不唯一）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35940" y="709295"/>
            <a:ext cx="532701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一共用了多少块积木？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9740" y="1447800"/>
            <a:ext cx="11013440" cy="3091180"/>
            <a:chOff x="724" y="2280"/>
            <a:chExt cx="17344" cy="486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04" y="2768"/>
              <a:ext cx="5985" cy="438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724" y="2280"/>
              <a:ext cx="17345" cy="1920"/>
              <a:chOff x="574" y="2944"/>
              <a:chExt cx="17345" cy="1920"/>
            </a:xfrm>
          </p:grpSpPr>
          <p:sp>
            <p:nvSpPr>
              <p:cNvPr id="24" name="AutoShape 27"/>
              <p:cNvSpPr>
                <a:spLocks noChangeArrowheads="1"/>
              </p:cNvSpPr>
              <p:nvPr/>
            </p:nvSpPr>
            <p:spPr bwMode="auto">
              <a:xfrm>
                <a:off x="574" y="3050"/>
                <a:ext cx="5347" cy="1814"/>
              </a:xfrm>
              <a:prstGeom prst="wedgeRoundRectCallout">
                <a:avLst>
                  <a:gd name="adj1" fmla="val 61212"/>
                  <a:gd name="adj2" fmla="val 24285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B0F0"/>
                </a:solidFill>
                <a:miter lim="800000"/>
              </a:ln>
            </p:spPr>
            <p:txBody>
              <a:bodyPr wrap="square">
                <a:noAutofit/>
              </a:bodyPr>
              <a:lstStyle>
                <a:lvl1pPr eaLnBrk="0" hangingPunct="0">
                  <a:spcBef>
                    <a:spcPct val="20000"/>
                  </a:spcBef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我用了</a:t>
                </a:r>
                <a:r>
                  <a:rPr lang="en-US" alt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7</a:t>
                </a: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块积木，你用了</a:t>
                </a:r>
                <a:r>
                  <a:rPr lang="en-US" alt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9</a:t>
                </a: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块。</a:t>
                </a:r>
                <a:endParaRPr lang="zh-CN" altLang="en-US" sz="34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3" name="AutoShape 27"/>
              <p:cNvSpPr>
                <a:spLocks noChangeArrowheads="1"/>
              </p:cNvSpPr>
              <p:nvPr/>
            </p:nvSpPr>
            <p:spPr bwMode="auto">
              <a:xfrm>
                <a:off x="12039" y="2944"/>
                <a:ext cx="5880" cy="1814"/>
              </a:xfrm>
              <a:prstGeom prst="wedgeRoundRectCallout">
                <a:avLst>
                  <a:gd name="adj1" fmla="val -61520"/>
                  <a:gd name="adj2" fmla="val 40297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B0F0"/>
                </a:solidFill>
                <a:miter lim="800000"/>
              </a:ln>
            </p:spPr>
            <p:txBody>
              <a:bodyPr wrap="square">
                <a:noAutofit/>
              </a:bodyPr>
              <a:lstStyle>
                <a:lvl1pPr eaLnBrk="0" hangingPunct="0">
                  <a:spcBef>
                    <a:spcPct val="20000"/>
                  </a:spcBef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我们用了</a:t>
                </a:r>
                <a:r>
                  <a:rPr lang="en-US" alt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8</a:t>
                </a: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块黄色的，</a:t>
                </a:r>
                <a:r>
                  <a:rPr lang="en-US" alt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8</a:t>
                </a: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块红色的。</a:t>
                </a:r>
                <a:endParaRPr lang="zh-CN" altLang="en-US" sz="34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759835" y="4689475"/>
            <a:ext cx="4578350" cy="645795"/>
            <a:chOff x="11127" y="7263"/>
            <a:chExt cx="7210" cy="1017"/>
          </a:xfrm>
        </p:grpSpPr>
        <p:grpSp>
          <p:nvGrpSpPr>
            <p:cNvPr id="32" name="组合 31"/>
            <p:cNvGrpSpPr/>
            <p:nvPr/>
          </p:nvGrpSpPr>
          <p:grpSpPr>
            <a:xfrm>
              <a:off x="11127" y="7263"/>
              <a:ext cx="4998" cy="946"/>
              <a:chOff x="11654" y="7950"/>
              <a:chExt cx="4998" cy="94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654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92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2829" y="8011"/>
                <a:ext cx="809" cy="809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76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Rectangle 3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4813" y="7950"/>
                <a:ext cx="1011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5878" y="7264"/>
              <a:ext cx="24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（块）</a:t>
              </a:r>
              <a:endPara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691890" y="468947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409440" y="467042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136515" y="468947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271260" y="468947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16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46145" y="5431155"/>
            <a:ext cx="44704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或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8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16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块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33095" y="1087120"/>
            <a:ext cx="10425430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把和是11、12、13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……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20的加法算式一组一组地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说出来。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756758" y="1019261"/>
            <a:ext cx="8356415" cy="645080"/>
            <a:chOff x="667" y="875"/>
            <a:chExt cx="9871" cy="762"/>
          </a:xfrm>
        </p:grpSpPr>
        <p:sp>
          <p:nvSpPr>
            <p:cNvPr id="3" name="矩形 2"/>
            <p:cNvSpPr/>
            <p:nvPr/>
          </p:nvSpPr>
          <p:spPr>
            <a:xfrm>
              <a:off x="667" y="875"/>
              <a:ext cx="9871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6.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在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里填上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或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－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926" y="904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349482" y="2140109"/>
            <a:ext cx="2307728" cy="645080"/>
            <a:chOff x="2122" y="2528"/>
            <a:chExt cx="2726" cy="762"/>
          </a:xfrm>
        </p:grpSpPr>
        <p:sp>
          <p:nvSpPr>
            <p:cNvPr id="14" name="矩形 2"/>
            <p:cNvSpPr/>
            <p:nvPr>
              <p:custDataLst>
                <p:tags r:id="rId2"/>
              </p:custDataLst>
            </p:nvPr>
          </p:nvSpPr>
          <p:spPr>
            <a:xfrm>
              <a:off x="2122" y="2528"/>
              <a:ext cx="2726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   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13   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3"/>
              </p:custDataLst>
            </p:nvPr>
          </p:nvSpPr>
          <p:spPr>
            <a:xfrm>
              <a:off x="2564" y="2549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5361652" y="2157889"/>
            <a:ext cx="2616723" cy="645080"/>
            <a:chOff x="1847" y="2528"/>
            <a:chExt cx="3091" cy="762"/>
          </a:xfrm>
        </p:grpSpPr>
        <p:sp>
          <p:nvSpPr>
            <p:cNvPr id="9" name="矩形 2"/>
            <p:cNvSpPr/>
            <p:nvPr>
              <p:custDataLst>
                <p:tags r:id="rId5"/>
              </p:custDataLst>
            </p:nvPr>
          </p:nvSpPr>
          <p:spPr>
            <a:xfrm>
              <a:off x="1847" y="2528"/>
              <a:ext cx="3091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10   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2564" y="2549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5361652" y="3350419"/>
            <a:ext cx="2616723" cy="645080"/>
            <a:chOff x="1847" y="2528"/>
            <a:chExt cx="3091" cy="762"/>
          </a:xfrm>
        </p:grpSpPr>
        <p:sp>
          <p:nvSpPr>
            <p:cNvPr id="12" name="矩形 2"/>
            <p:cNvSpPr/>
            <p:nvPr>
              <p:custDataLst>
                <p:tags r:id="rId8"/>
              </p:custDataLst>
            </p:nvPr>
          </p:nvSpPr>
          <p:spPr>
            <a:xfrm>
              <a:off x="1847" y="2528"/>
              <a:ext cx="3091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16   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10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>
              <a:off x="2564" y="2549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15" name="组合 14"/>
          <p:cNvGrpSpPr/>
          <p:nvPr>
            <p:custDataLst>
              <p:tags r:id="rId10"/>
            </p:custDataLst>
          </p:nvPr>
        </p:nvGrpSpPr>
        <p:grpSpPr>
          <a:xfrm>
            <a:off x="1350117" y="3350419"/>
            <a:ext cx="2307728" cy="645080"/>
            <a:chOff x="2122" y="2528"/>
            <a:chExt cx="2726" cy="762"/>
          </a:xfrm>
        </p:grpSpPr>
        <p:sp>
          <p:nvSpPr>
            <p:cNvPr id="16" name="矩形 2"/>
            <p:cNvSpPr/>
            <p:nvPr>
              <p:custDataLst>
                <p:tags r:id="rId11"/>
              </p:custDataLst>
            </p:nvPr>
          </p:nvSpPr>
          <p:spPr>
            <a:xfrm>
              <a:off x="2122" y="2528"/>
              <a:ext cx="2726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9   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15   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2564" y="2549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sp>
        <p:nvSpPr>
          <p:cNvPr id="40" name="矩形 39"/>
          <p:cNvSpPr/>
          <p:nvPr>
            <p:custDataLst>
              <p:tags r:id="rId13"/>
            </p:custDataLst>
          </p:nvPr>
        </p:nvSpPr>
        <p:spPr>
          <a:xfrm>
            <a:off x="1685149" y="2128050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4"/>
            </p:custDataLst>
          </p:nvPr>
        </p:nvSpPr>
        <p:spPr>
          <a:xfrm>
            <a:off x="5930124" y="2163610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－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1698484" y="3351060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5949174" y="3358680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－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56590" y="882650"/>
            <a:ext cx="506158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原来有多少个饺子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？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8210" y="1522730"/>
            <a:ext cx="9683750" cy="3512820"/>
            <a:chOff x="1446" y="2398"/>
            <a:chExt cx="15250" cy="55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63" y="3120"/>
              <a:ext cx="8992" cy="4811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446" y="2398"/>
              <a:ext cx="15251" cy="2168"/>
              <a:chOff x="755" y="2398"/>
              <a:chExt cx="15251" cy="2168"/>
            </a:xfrm>
          </p:grpSpPr>
          <p:sp>
            <p:nvSpPr>
              <p:cNvPr id="24" name="AutoShape 27"/>
              <p:cNvSpPr>
                <a:spLocks noChangeArrowheads="1"/>
              </p:cNvSpPr>
              <p:nvPr/>
            </p:nvSpPr>
            <p:spPr bwMode="auto">
              <a:xfrm>
                <a:off x="755" y="3561"/>
                <a:ext cx="5347" cy="1005"/>
              </a:xfrm>
              <a:prstGeom prst="wedgeRoundRectCallout">
                <a:avLst>
                  <a:gd name="adj1" fmla="val 61212"/>
                  <a:gd name="adj2" fmla="val 24285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B0F0"/>
                </a:solidFill>
                <a:miter lim="800000"/>
              </a:ln>
            </p:spPr>
            <p:txBody>
              <a:bodyPr wrap="square">
                <a:noAutofit/>
              </a:bodyPr>
              <a:lstStyle>
                <a:lvl1pPr eaLnBrk="0" hangingPunct="0">
                  <a:spcBef>
                    <a:spcPct val="20000"/>
                  </a:spcBef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我吃了</a:t>
                </a:r>
                <a:r>
                  <a:rPr lang="en-US" alt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8</a:t>
                </a: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个饺子。</a:t>
                </a:r>
                <a:endParaRPr lang="zh-CN" altLang="en-US" sz="34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5" name="AutoShape 27"/>
              <p:cNvSpPr>
                <a:spLocks noChangeArrowheads="1"/>
              </p:cNvSpPr>
              <p:nvPr/>
            </p:nvSpPr>
            <p:spPr bwMode="auto">
              <a:xfrm>
                <a:off x="12750" y="2398"/>
                <a:ext cx="3256" cy="1005"/>
              </a:xfrm>
              <a:prstGeom prst="wedgeRoundRectCallout">
                <a:avLst>
                  <a:gd name="adj1" fmla="val -63943"/>
                  <a:gd name="adj2" fmla="val 34975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B0F0"/>
                </a:solidFill>
                <a:miter lim="800000"/>
              </a:ln>
            </p:spPr>
            <p:txBody>
              <a:bodyPr wrap="square">
                <a:noAutofit/>
              </a:bodyPr>
              <a:lstStyle>
                <a:lvl1pPr eaLnBrk="0" hangingPunct="0">
                  <a:spcBef>
                    <a:spcPct val="20000"/>
                  </a:spcBef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还剩</a:t>
                </a:r>
                <a:r>
                  <a:rPr lang="en-US" altLang="zh-CN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5</a:t>
                </a:r>
                <a:r>
                  <a:rPr lang="zh-CN" altLang="en-US" sz="3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黑体" panose="02010609060101010101" charset="-122"/>
                    <a:sym typeface="+mn-ea"/>
                  </a:rPr>
                  <a:t>个。</a:t>
                </a:r>
                <a:endParaRPr lang="zh-CN" altLang="en-US" sz="34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956685" y="5184140"/>
            <a:ext cx="4578350" cy="645795"/>
            <a:chOff x="11127" y="7263"/>
            <a:chExt cx="7210" cy="1017"/>
          </a:xfrm>
        </p:grpSpPr>
        <p:grpSp>
          <p:nvGrpSpPr>
            <p:cNvPr id="32" name="组合 31"/>
            <p:cNvGrpSpPr/>
            <p:nvPr/>
          </p:nvGrpSpPr>
          <p:grpSpPr>
            <a:xfrm>
              <a:off x="11127" y="7263"/>
              <a:ext cx="4998" cy="946"/>
              <a:chOff x="11654" y="7950"/>
              <a:chExt cx="4998" cy="94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654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92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2829" y="8011"/>
                <a:ext cx="809" cy="809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76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Rectangle 3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4813" y="7950"/>
                <a:ext cx="1011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5878" y="7264"/>
              <a:ext cx="24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（个）</a:t>
              </a:r>
              <a:endPara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888740" y="518414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8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606290" y="516509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333365" y="518414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487160" y="518414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3095" y="1087120"/>
            <a:ext cx="1431290" cy="69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65275" y="1087120"/>
            <a:ext cx="2752090" cy="645160"/>
            <a:chOff x="2465" y="1712"/>
            <a:chExt cx="4334" cy="1016"/>
          </a:xfrm>
        </p:grpSpPr>
        <p:sp>
          <p:nvSpPr>
            <p:cNvPr id="7" name="文本框 6"/>
            <p:cNvSpPr txBox="1"/>
            <p:nvPr/>
          </p:nvSpPr>
          <p:spPr>
            <a:xfrm>
              <a:off x="2465" y="1712"/>
              <a:ext cx="433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7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16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93" y="1757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63770" y="1087120"/>
            <a:ext cx="2752090" cy="645160"/>
            <a:chOff x="2465" y="1712"/>
            <a:chExt cx="4334" cy="1016"/>
          </a:xfrm>
        </p:grpSpPr>
        <p:sp>
          <p:nvSpPr>
            <p:cNvPr id="14" name="文本框 13"/>
            <p:cNvSpPr txBox="1"/>
            <p:nvPr/>
          </p:nvSpPr>
          <p:spPr>
            <a:xfrm>
              <a:off x="2465" y="1712"/>
              <a:ext cx="433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9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12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793" y="1757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62265" y="1077595"/>
            <a:ext cx="2519680" cy="645160"/>
            <a:chOff x="3793" y="1697"/>
            <a:chExt cx="3968" cy="1016"/>
          </a:xfrm>
        </p:grpSpPr>
        <p:sp>
          <p:nvSpPr>
            <p:cNvPr id="17" name="文本框 16"/>
            <p:cNvSpPr txBox="1"/>
            <p:nvPr/>
          </p:nvSpPr>
          <p:spPr>
            <a:xfrm>
              <a:off x="4599" y="1697"/>
              <a:ext cx="3162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3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11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93" y="1757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65275" y="1948815"/>
            <a:ext cx="2752090" cy="645160"/>
            <a:chOff x="2465" y="1712"/>
            <a:chExt cx="4334" cy="1016"/>
          </a:xfrm>
        </p:grpSpPr>
        <p:sp>
          <p:nvSpPr>
            <p:cNvPr id="20" name="文本框 19"/>
            <p:cNvSpPr txBox="1"/>
            <p:nvPr/>
          </p:nvSpPr>
          <p:spPr>
            <a:xfrm>
              <a:off x="2465" y="1712"/>
              <a:ext cx="433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6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13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93" y="1757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63770" y="1948815"/>
            <a:ext cx="2752090" cy="645160"/>
            <a:chOff x="2465" y="1712"/>
            <a:chExt cx="4334" cy="1016"/>
          </a:xfrm>
        </p:grpSpPr>
        <p:sp>
          <p:nvSpPr>
            <p:cNvPr id="23" name="文本框 22"/>
            <p:cNvSpPr txBox="1"/>
            <p:nvPr/>
          </p:nvSpPr>
          <p:spPr>
            <a:xfrm>
              <a:off x="2465" y="1712"/>
              <a:ext cx="433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15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93" y="1757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62265" y="1939290"/>
            <a:ext cx="2519680" cy="645160"/>
            <a:chOff x="3793" y="1697"/>
            <a:chExt cx="3968" cy="1016"/>
          </a:xfrm>
        </p:grpSpPr>
        <p:sp>
          <p:nvSpPr>
            <p:cNvPr id="27" name="文本框 26"/>
            <p:cNvSpPr txBox="1"/>
            <p:nvPr/>
          </p:nvSpPr>
          <p:spPr>
            <a:xfrm>
              <a:off x="4599" y="1697"/>
              <a:ext cx="3162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4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14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93" y="1757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351405" y="107759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42280" y="107759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08925" y="108712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8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341880" y="195834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30850" y="195834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80350" y="196786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5" grpId="0"/>
      <p:bldP spid="36" grpId="0"/>
      <p:bldP spid="38" grpId="0"/>
      <p:bldP spid="3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3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4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5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6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7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8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9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21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22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23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24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25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26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27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28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29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1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2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3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4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5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6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7.xml><?xml version="1.0" encoding="utf-8"?>
<p:tagLst xmlns:p="http://schemas.openxmlformats.org/presentationml/2006/main">
  <p:tag name="KSO_WM_DIAGRAM_VIRTUALLY_FRAME" val="{&quot;height&quot;:227.27734949469905,&quot;left&quot;:88.66062992125984,&quot;top&quot;:117.94661417322834,&quot;width&quot;:734.942755905512}"/>
</p:tagLst>
</file>

<file path=ppt/tags/tag38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commondata" val="eyJoZGlkIjoiZmY0ZTk2MjMyYmM3ZGQ0YmI5NmQwZWEwZWFjMGQwZDY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WPS 演示</Application>
  <PresentationFormat>宽屏</PresentationFormat>
  <Paragraphs>229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171</cp:revision>
  <dcterms:created xsi:type="dcterms:W3CDTF">2023-08-09T12:44:00Z</dcterms:created>
  <dcterms:modified xsi:type="dcterms:W3CDTF">2025-07-17T02:23:07Z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