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3" r:id="rId1"/>
    <p:sldMasterId id="2147483763" r:id="rId2"/>
    <p:sldMasterId id="2147483777" r:id="rId3"/>
  </p:sldMasterIdLst>
  <p:notesMasterIdLst>
    <p:notesMasterId r:id="rId34"/>
  </p:notesMasterIdLst>
  <p:handoutMasterIdLst>
    <p:handoutMasterId r:id="rId35"/>
  </p:handoutMasterIdLst>
  <p:sldIdLst>
    <p:sldId id="1303" r:id="rId4"/>
    <p:sldId id="523" r:id="rId5"/>
    <p:sldId id="1316" r:id="rId6"/>
    <p:sldId id="1275" r:id="rId7"/>
    <p:sldId id="1299" r:id="rId8"/>
    <p:sldId id="1296" r:id="rId9"/>
    <p:sldId id="1306" r:id="rId10"/>
    <p:sldId id="1307" r:id="rId11"/>
    <p:sldId id="1305" r:id="rId12"/>
    <p:sldId id="1301" r:id="rId13"/>
    <p:sldId id="1308" r:id="rId14"/>
    <p:sldId id="1281" r:id="rId15"/>
    <p:sldId id="1284" r:id="rId16"/>
    <p:sldId id="1287" r:id="rId17"/>
    <p:sldId id="1318" r:id="rId18"/>
    <p:sldId id="1319" r:id="rId19"/>
    <p:sldId id="1310" r:id="rId20"/>
    <p:sldId id="1311" r:id="rId21"/>
    <p:sldId id="1312" r:id="rId22"/>
    <p:sldId id="1320" r:id="rId23"/>
    <p:sldId id="1293" r:id="rId24"/>
    <p:sldId id="1321" r:id="rId25"/>
    <p:sldId id="1263" r:id="rId26"/>
    <p:sldId id="1271" r:id="rId27"/>
    <p:sldId id="1313" r:id="rId28"/>
    <p:sldId id="1266" r:id="rId29"/>
    <p:sldId id="1314" r:id="rId30"/>
    <p:sldId id="1315" r:id="rId31"/>
    <p:sldId id="571" r:id="rId32"/>
    <p:sldId id="1317" r:id="rId33"/>
  </p:sldIdLst>
  <p:sldSz cx="9144000" cy="5143500" type="screen16x9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黑体" pitchFamily="49" charset="-122"/>
      <p:regular r:id="rId40"/>
    </p:embeddedFont>
    <p:embeddedFont>
      <p:font typeface="汉语拼音" pitchFamily="34" charset="0"/>
      <p:regular r:id="rId41"/>
    </p:embeddedFont>
    <p:embeddedFont>
      <p:font typeface="楷体" pitchFamily="49" charset="-122"/>
      <p:regular r:id="rId42"/>
    </p:embeddedFont>
    <p:embeddedFont>
      <p:font typeface="Impact" pitchFamily="34" charset="0"/>
      <p:regular r:id="rId43"/>
    </p:embeddedFont>
    <p:embeddedFont>
      <p:font typeface="微软雅黑" pitchFamily="34" charset="-122"/>
      <p:regular r:id="rId44"/>
      <p:bold r:id="rId45"/>
    </p:embeddedFont>
  </p:embeddedFont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31">
          <p15:clr>
            <a:srgbClr val="A4A3A4"/>
          </p15:clr>
        </p15:guide>
        <p15:guide id="2" pos="51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81">
          <p15:clr>
            <a:srgbClr val="A4A3A4"/>
          </p15:clr>
        </p15:guide>
        <p15:guide id="2" pos="22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CCFF"/>
    <a:srgbClr val="0066FF"/>
    <a:srgbClr val="0000FF"/>
    <a:srgbClr val="92D050"/>
    <a:srgbClr val="000000"/>
    <a:srgbClr val="D60093"/>
    <a:srgbClr val="F07474"/>
    <a:srgbClr val="FFFFFF"/>
    <a:srgbClr val="A38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>
      <p:cViewPr>
        <p:scale>
          <a:sx n="110" d="100"/>
          <a:sy n="110" d="100"/>
        </p:scale>
        <p:origin x="-228" y="-174"/>
      </p:cViewPr>
      <p:guideLst>
        <p:guide orient="horz" pos="2531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781"/>
        <p:guide pos="22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2024/5/28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284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2024/5/28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8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34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8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2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5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2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1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3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AAD8FEA-5069-2A48-9147-31B30625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61ADF94-0AC3-E946-9B48-70F91E8B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4D366E3-F85D-AC47-8440-E4D56E7F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9821049-8E43-8741-A454-01D6A2389D6C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4F714C-46FC-2D45-895A-A8688911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47693A-6E37-544F-8916-C2A7303C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CB1E060-5A8F-EC49-8C1D-8D20DFF9545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484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5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0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单元小复习有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52950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fld id="{530820CF-B880-4189-942D-D702A7CBA730}" type="datetimeFigureOut">
              <a:rPr lang="zh-CN" altLang="en-US" sz="1800" smtClean="0">
                <a:solidFill>
                  <a:prstClr val="black"/>
                </a:solidFill>
              </a:rPr>
              <a:pPr defTabSz="914333"/>
              <a:t>2024/5/28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fld id="{0C913308-F349-4B6D-A68A-DD1791B4A57B}" type="slidenum">
              <a:rPr lang="zh-CN" altLang="en-US" sz="1800" smtClean="0">
                <a:solidFill>
                  <a:prstClr val="black"/>
                </a:solidFill>
              </a:rPr>
              <a:pPr defTabSz="914333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019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fld id="{530820CF-B880-4189-942D-D702A7CBA730}" type="datetimeFigureOut">
              <a:rPr lang="zh-CN" altLang="en-US" sz="1800" smtClean="0">
                <a:solidFill>
                  <a:prstClr val="black"/>
                </a:solidFill>
              </a:rPr>
              <a:pPr defTabSz="914333"/>
              <a:t>2024/5/28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fld id="{0C913308-F349-4B6D-A68A-DD1791B4A57B}" type="slidenum">
              <a:rPr lang="zh-CN" altLang="en-US" sz="1800" smtClean="0">
                <a:solidFill>
                  <a:prstClr val="black"/>
                </a:solidFill>
              </a:rPr>
              <a:pPr defTabSz="914333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201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9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4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0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2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6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1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1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5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8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9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8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5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8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0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7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9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6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8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9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6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3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9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6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3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2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4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8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3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0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5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6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3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9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6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1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7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5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6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4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8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1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7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8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0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8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7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3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3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4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0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9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1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5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9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image" Target="../media/image2.tiff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 descr="data:image/jpeg;base64,/9j/4AAQSkZJRgABAQAAAQABAAD/2wBDAAgGBgcGBQgHBwcJCQgKDBQNDAsLDBkSEw8UHRofHh0aHBwgJC4nICIsIxwcKDcpLDAxNDQ0Hyc5PTgyPC4zNDL/2wBDAQkJCQwLDBgNDRgyIRwhMjIyMjIyMjIyMjIyMjIyMjIyMjIyMjIyMjIyMjIyMjIyMjIyMjIyMjIyMjIyMjIyMjL/wAARCAEsAh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SD+9PD45pu2l219geYSCQ5+9ipknZejZqrinAVLSHcurKrdRUnmKB1rPFLk1LgUpFwzjtzTRcup4warAUuKORBctC7buB+VPFyT3FVRmlxS5UK5bWZuxp4kY9aqKSO9SKxFQ4jTLQY0oJqJZcdQDUqzIeCMVLQw5oBYVKgMjBUUsT0A5NdRpeiwLZ7ryFWkk5w3VRWFWvGkrsuMHLY5Bi/ak8yUdM13LeHtOcNtRlJ6EMeKoSeGWOQkiAZ/i7Cs446k9y/ZSRy8b3EjfKGJ9hmp7eK+vJ1ihibLdMjA/Ou3sdOh0+Hy48Ek5LdzVnqPlxxWM8ervliUqPdnGt4e1jCkqpz6OOK09P8NOkjNeygr2VD1rbnuTEozULahExAGc1hLE1pq2xapxTLSW0EcQiUAJ0wKkWNE5VeO1QROh+Ynj61YEqMODmuSVzQVm4461BKzkjB4pl3dJbplRlqzVvJZHzn8KqFNvULml5L8lW25rFuJbpZWTDNg1sifZFukNZuo3CRDzEOSa1pXvawpFAas8Jw6g/Wp4fEQXIdFx7Vz97cLKSw4PpWabgr3Fdyw8ZLVGXtGjs5tUtZ2DDj1zVG5vYFUiM5J71y5vCvQ1E963qauOGS2JdQ2ZLxQeMCoTfe9YzXJNM84nvW6pIjnNZrsk8E037Vg5zz9ay/NJ70u4+tVyC5jeivhgA1HJqDbjgVko7Z68VZjTceWrNwSK5mTvdS43E8UQ3cm4c1G4wuM9KriRQ3XBppJib1NyS8KxqN2T3qMXAkGGWqEcoY/Mal8xB0YVHKkVcvQghuCMVewcDvisP7TtPBqb+0ZCNu7j6VEoNvQqMkixPJg4qsX4JpWbf8xOarGTk4qoqyJbux5kJbFPCEjOahVgDnvUclwVbGaoLmjHsXAY81digPll6x45MjJPNXxd4hA7is5p9Ck0XRevHgBulEl6zoMnFZjS7uaaZeKSpofMyaWfOcmoHdWFQSSYqFpTWiRLJWYYpDOQvHWqckxPApglIGKtIlsvJdMp61bi1JlGM1hiQ7s07zD60OCe4KR0P9rsoAU0f2tIwwzcVgpJzk08Plxz1qPZR7FczNZr1MEsX+naoZtSjMZVMj0zVOcgRj6VnvJzgURppicjRbU5M/eOPrVaa/ZzxwKpNJULyZNaKmiXJvYne4Jzk81CtztJxUDvUG/mr5URctiT8aKiU8c0UWQ7mvilxS0uK6jKw3FLinAZFOAouOwzFOC07FOC1LYDAKcBTttKFpNiExSgUuMUdKm4AFAp1NqeO0uZWAjgkYnphTSbtuNK5HmtDT9Fu9SUvFsROzSHAP0q/H4ZUQF7m9VXxkKgzj8aktpTY26QK27bnmuWeITX7t6m0aTv7xraToaWEG+dQZ+cuGyMe1WzdpvPPyjjJrAn1WcrgudtUZdQbA+bNcXsZ1HzTZupRjojprnWEjTbGefWsiXVZnb/WED61iyXbN3qET4OTW0MNGJDqNnRjVZY4+HP40RaxPKwXcQB1INc/9qBGKhaYg5BqvYR7C52dVc6h85QuHA71VNwWOQawBdEdTUq3fvSVFIftLnQx3rbfmfp0q1balg4rmhP8vXrViGfGKiVFFKZ0kknnnPWogPJbIziqcdxtUHPWphdKeDWHK1oWaRn82Pai/NXL6u04nI9PStm3mBmyWwB6Vau7S2m+diCxHY0QkqctRSXMjg5WJPUj1FUJDljnNdVf6V5TeYqkoelYN5EAeAQR7V6FOopbGEotGc2QKiYk9Knb5eoqNpF/Gt0zNjQD60hIzjNMeT3qBpcGqSJLeV7GnAN6iqAmqxFLz1pNBcuxKSRVpSQOtU0nUd6f52T96s2mzRMsuxI45quyHOaPO56io5JcdTQkFxSSOhqNp2XuaaZCeKrz5NWvMlssi6PrUqXBzwaywGXmpEl55pOKEpM1xdkDrUZuxnqKp7sionyDzUpIfMaH2rPQ0xnJ5zk1VR+OKmVhRYfNcsRysCM1cWfcKzTMop8ctJq40zSEox1pGl44qp51I0vHFLlKuSSSVA0hIqNpPU1C8uelUkS2OeUg4FRiQ1C70xXJNWkS2Wg5o3mow1GaYXJhIRUizYNVgacCBUuw7k0s7PxmqzE4pzOAOtQPKKEhN3EJOaaTUbSj1qJp6qwNj5GqDdzUT3FQmb3p2IL3mhe4orNabnrRT5Srnb4oC1oNpd6igtbS4P8AsmnDSb5k3C1lI9lp+1h3HyvsZ4FOAq8dIvhGH+yTbT0Ow03+zrsSiI20oc8bShzS9rF9RcrKoFOC1qN4d1NFLfZiQOwYGs943iYrIjKw6gjBFTGpGfwu4pRa3GAUuMU4KScKMk9hVmHTL255ht3YdM44/OhyS1bEk3sVVQu4RRkk4Fdlp/hiyW3VrhTLIRk/NgA+2Kp6N4bnhuxPeHaYzlUHO78a6vaqR7UwuOgrzcXirtRps6aVLrJFVNMsECBbWIeWcr8vQ1NO6rE44yRVC+vvssnLZyO1ZE2p+YSN361yRpTnq2b3SGanIUlO1uPSsl5221amdZW+Zs/Q1QmIQkHmvQpqysYTepHJdcdarNLnnNRysO1RFsrjvXQkRqSNN6GmGU55pmKcLd3BIHFPQl3HCWgzVAwZTikFFiSbeTUsb5FV1pwyDSGi8slW4ZRkH0rKVmJqzG5HNQ0UmbivuxgdaJt0YDYO01li4cHrSmdiOSTWXJqacxoJdFRgHg1MLpmljVW+YkY9KxvOwack7l1A6549qHBApM7GXeIirEEY/Kudvo1LcqM1OLtlAG7JqRpIpACRzisIJwZo7NGDNbxyAgKAay5rIoScV1MlvETlRiqs1qv4V0xq2MZQOVaA+tQtbtXSPZxk9Kia1j6AVqqpnyHNm3cdjT41ZTyDW6baMVVlUJkYzVe0uLlKRz6U0byakcnsBUYLYzTTJHfNSkMetN2kjPepRG5ouBGOBznNJyeuakKketPWMkZPApXHYhIDCo/LwauiIIDyOaaVUL6mkpDsVxx1ND/MKXIJxikY4piIw2DUoeoD1o3Yq7XGSlqljkwKqbs09WxRYRcEnvSPIexqvvFI0oFFh3JSc0xzxwageY/SmB88E07CuOJzSd6QkUm4DvTAlDEGn7+Oar+YKgkmOeKLXC5oB+OKYXY9KoJd7QeatW0pm7UNWGmOOe5qByatSJx1qq4PWhMRA5wKgd6lkqsck0xDHaoCTVgxE0wpincRXPWilbANFFxn0qUkY/KV684NPVcDGwjPXmoDfwAkGRVOMnNS+eGXK/MPUGvnGpdj0STkEDnFOznvVSS8RQQXKketZ8up7W+SQ01TkwubgNUb2209g0l3CpLjBYjms8a2yDBIJrPu9TmuzsJ+X0FaU6E79iZSjY27WHSrOPzIBEuBjcev61bt7mCRR5WAg9OBXEylc43tx2qBLieGUbJGH+6a2eG5tW9SFUt0O4utWht229WrFutdLEhDism5uGm5kfcwHXFZzyEN7VVPDRW4pVGaNzdvL1OaqM/y5JIqu8wPRqiLO3TpXSo2Rk3cmM7r3ppuA5w360juFAz0qm5yxIqkrgPkALHFNjXc4BpEbDjeOKezDdlRj6VYiUwhcH1pzHYuM8YqsbhweTSNOG6mlZ9QuD8mm4Hek8xe5pRIvrTDQlSPcMjpTvs57sKjWbAxUonFJ3Akjh96l8rHqari5A6U4XRNS0xk7KqDJNRb1z1qGSUtjmoy4DZJ5oSAsu2D3oRypyOtQiYHrUgZSOoosBOJ3Q7jnBqZbrccg9KrGUbcDkVEXGOKnluO5eN5jIzTftO7q1Zjvz1qJpWXpT9mgbNYyj1pjTrjpWcrtjk07zKOQVyw8ikniq7uvcUhkHrUTsD3qkhNkUrJngU1EyfalEa5yTTwQvQ1RmOWJUOalDJjtVZpKYZsCla47otNIi9qha4A4qo8pPeoi/qaaiHMWzcFjS+aMVRMvNL5lVyoVy07hqiLe9Rb896aSSaaQMkJpu7mkyR70oOe1MQueaXNNwxPSlKEDkUwDPNNZqQtUbNk0wuByTSkgCmEmmk0wHFqZknvSFqaZMUhC8j1oKgjmlUkjJxTHfaetMBhjJb2qzCfKGAarGb0pBIGPJodwLxudo55qJpS4JHFVsqvU5pHnA6UrDHs2Tyaid1HSonmqs82e9OwXNATxlOeCKrSzR9iTVJ5veoHmz0pWFctNKCaKphs0UwPY47qWObzGw7f7fIrWttdRI9kkWG/vJxj8KwGYioyxNZyoxnuaqbWxuz64rvsZdyf3geary6lblcqHzWPmkyKFh4IHUky898rDkGov7QYAgDgjB5qqcZpwVOwzV+ziuhPMzQsLoBiGbjPerkowwdWxWXbCJpAOQfYZrVUK6cMCK56ySlc0g9CpI5OSTVVsZ70+5SQS/uunrVRln3fMalA2JJ97lfxFSLIFWoypVcnNVmkIPFXuTctST7uuKgLgdKiZs803NO1hcxKWNAY5qLdSb8d6BcxI4JPBqByVp4k96hlbmmiW7ibznrTxISOar7xTfM54NXYRb83HenCcDvVPzBjmmGUetKwXZoef70CfB61mmfHek+0D1o5R8xri49elL5sbVkC5x/FThcA/wAVLlHzs02x/C1RmZ0GTVD7QfU0G5JHWjlC5oreZ4p3ng96yDOBSrcDPWjlDnZreaD3ppcetZ4uPenGbI60uUOYu+bjvTGl96pGYDvUL3OKfKHMXmnx3pv2jPes83Geppvne9VyonmNLzqTz/es43GKaJx60coXNIy1G0tUjP703zsmiwXLTSe9RtLUOSaVR60hEqsKeW9qjyBSgmgSYvNOVfWkAYnpUyQlj70XGriovNW4rXeRk4zToLXJGRV9IVUjrmolPsaJXI4tP2uMEGi4sAASStXN4VMDrUTktnNZ8zuW0jClt2BPBxUIjJNbbIAOaqyxDOQK2VQzcTMePbULZ9K0DGCaPKUjkU+YVjKeTacVC0grY+xRMfu006OH+6T9KfOluFmY/n4qNpciuhXQUK89cVUu9EaKBpAh4pqpEOVmGZeetIZiORWtZeH7i/J8tTmrreD7mNCTgkCh1YLS4KL6HNNcmomuKuXmmzW7MroRisuSNh2NUnch3RI1yPWoGuMniomBzilRGB5HFMCRVeX6U4x+X1GTV23SLaN+Rnpim3UBU8Agdqi40ilvPoKKRlOelFFyj15hUZqVhTNo9apMCI5ptT+Xu7ijyDjqKfMBXxS4NT+S3oaTymxnBo5kBCCytuU4PrVq1vWgVlMatu7nrUfl+1OEdTK0lZgnbY6GzgiktTIyfN19qrT2e8llAGOoxVC3a4WQGESE9MLnmtCP+1OZFtpdg5I2HpXFKm4u9zdTTWxk3ELDK4rLljZWORiu1uraG6tBJtMcoGCjcc+uaxtQstsW1UOSOSBkUQqdGKUDnC+KYZR61YaxkLMMHr3FVZLR0JBNdCsZNMQze9RtLnvUTqVNNLADmrSRNyUS4prTD1qnJJjPNQGY5qkhcxbebPQ0wSYqmZjTfOp2JuXjPxyageU9qqmUk9aPMzRYLkxkb1phmOOfzqItUTtRYTkWPObs1HnOOc1RZzmm+YfWqsK5pC4cUjXR7HFZ3mE9zRuPqakOYv8A2lvWgXJ9ao5NLkmmO7L63RPQ0/7ScdazgcU/f60WQXL4uMnANIzlu9VUPpUygntUhcXcaTeR3qVYnYdDSi3Zj0ouh6lcuTQGPrVr7BIRkDimizYnkUuZBZkHmEmpE3NzVlNOckHHFXk03IB6Cpc0ikmZ6ZqUBielaSWEaN8zc+lWksgSDgYqHND5bmQsTHoKsx2r4yy4rZW1RQPlGar3RYt5YXj6VPPcrksVo7fc3tVsRRw4PBNEVk6/Mx2nHAFSmyWRMyvt+tS5eZSRKkiFCVxwO1ZbajKj9sfStN4UtrYmIq5PXPestrfzWyw257U4WCVxx1JmHKirsE6zRgjg96oNpjMwx0qzDYTW+Sj5Wm+W2glcsMuRVd1xVlPMbAZPxFK8ORwpNRexVrmaVy3SpRHntVryQn3wfyqKSTa3HA9qfNcVu5Lb2u48itEQJEgYpgU7T76FISMJv9CPvUy/uCHBaRDuH3VOcVk227GiskSWKW8lzic7UP8AF1xXRpo1hPEv71HQ9getchDPGG5YY+taUF5FHxEx3Hue1Z1IyezKg11Oli0ixUg20O1l4zUs2jROmTkGsSPX5IEZRLnjjjoaopq1z9oeX7QxZvXkVj7Oo+ppzxNCfwrazyfv3BPU5WuF8X+HfsVzi3jBTH8Irpm1i53kySs4z0J4rQtrmzvFK3CqS3rW0JVKbu9URJRlojxR7J9x+U0i2kjn7pr1i+0nT/LeTYpwD92uMm8mORkXjFdkK3Psc0qfKZFvE0YIZDntxU1xG7xiQgHb2FdBpf8ApMoiOwr6sKXWLUWrZTYykdFqfae9YOXS5yT26E7umaKfMSXwBgCitUI9LIpu3PanmnI+xs1VwFgsp7htsUTufYVfh8P6hKcGHy/dzitfTdWiFusbyQq3oMjFaH2oMSBMc+xzXDVxNVOyR0xpRa3MVPCsgG6a6jX2AJrQg0TTFXDMWfGMk4ptzebMgFiaom9bPKGsXOtNastQhHobY03TYWV2SPI6ZAqY6bYz5kWCMse+3rXO/ai3JyKnh1eW3wAcr6GsnCpvcu8TYEL2yg+Rhc9Y+34VLJbtNGuyeSP3XvVOHxDA3Eo2/jVtdVtZPuSKayamnqilYpS6LPNcea90XX02gGpza26II2xuxgU641O3t4ifMAb0B61zF34kn3goc474rSKqVCW4xLl5o42uwIDA/drDm0WRmJ2nn2q9b+JpZcRz/MpPXuK6SK6guLQNE6kpyQwxkVs51KejI5YS2OBn8P3CRlpEGO3HNYl1YmP7y4rudW1MyzyRjG0H5QKw7m2eeInbkmumnUla8jCcF0OLuFCkiqL8dK37nTXAYkjI7ViXELIa7IyTOaSaKpNNLVL5JPamMmKu5mMBNL0puO1PWNj16UAN3Uh5qXyGIJAOKhKFTSuBGy0wipipqMjHagdhmKWlIoxQFgye1KDnrQBmnohNA7ABT1SrEUAYc1Yjt0B55pOQ7FVU2jpViJwvarXkITnFJ5KelRzJjSIXmLcIdo9KWOPPSQg1MIo/SpFhQdBS5khkkbMq7C+akJXOWquQAfvUF8cZqB3L0c6Dg4qwt5EODkVjZ5yCacGPSk4pj5jVaaFm3Z5z3q4l1EI85z7Vz/OPvU5ZCp+9ScRqdjovtkKplm/CmR6nbtJgox544rGWQOBk81PGBkEHmp5EVzs1pb5XYIgxz1PQVcKCQLk8YrLEqBRnFPW8wQAalrsVfuW5YV2kLjrSrbgqCBk1GlyCc4zU4vlXIwKWpWg6ODJ5Fa1to0ksSuiZDVz76m6OSCMduKltvEl5bPuilx7dqUoza0BSj1Ok/seCA/6TKF/2R1oa0gUq0KKyjoc5rmLjV7u83GSUtuOTS22pSWsbLvOSOPrWfs59WVzx6GprM6qm0JEGYc7RyK5eQsckDirkRlvJzuJYmtGDRZ5H3SRlU+laJqmrMh3m7o52RpFTIU9KoNdurck16Bc6LbiCMD5CeGZjxXIX/h+5m1FobQeapPysowMVdOrF7kyg0ZL35zweakgvpQchiPxq7b+FL2W58pkIIOCasatoDaYoG0gEdfWtHOF7Inlla5SN++PvE1PDfvuAJP1rIOUODViHdI4AFNxVhczNc3J3jceKlj1ARk4bFZ8oIhU7Gz3PaqWJuCFwDUcqZXM0dF/am/h8Y9PWsXUokkkLRgc+lJHa3kvKq2B3xVhNMvnQkR4A6ljikkovRg22UbXzYG3A4/GnTztITvkBH1q3/Yt4xBYE59KmPhq6OCEOPUU+aF7tgoswmMCtyuSe+KK2j4ZlP394P0op+0j3DlkdI3B6U2uw1XR4p7UyQQhJk6BejCucm0+5t8GWF1GM5I4opYiNRFzpuLKi8HNX4NVltxwiMB0yKqbGJwBzSGNh1BH1q5KMtGSm1sa0esQsP3kGCe4NH2y3EgJGV/2ayQtOAxWTow6F+0kbnn2MhHznBOOVp7pp2dplGT3zWBS4JqHh13H7V9joTpFvJGGjcEHpzVZ/D8rHMZ49Qaykd0OVYirltqVxbgjezKf4c4qHRmvhY1Ui90K+hSh9jyHP500+Gmc4D8+9A1CcS+Zu5/Org1CWRlc7T7AYqZKrEpODMptCnglxs3Y/u81ZH2i3hb5D07Cte1uyJ/3kbc9zW2RD5e7C4rGdaSdpItQXQ83dz9o3SA81pB4pEIQhQfU9K1NXFgYmHk5fs3SuSuJfLYhTit4S50ZSXKyDUgEcqpDc9qwp4C55Faksxc81A20iumLsYTs2ZRh25GKpyQE9Oa1pEU1AVUEitFKxm4mULVnOAOav29htUb+T6U8EK3BqbzhQ5NiSRL5MYjwKz5rEE5WrfnKe9IZBjrSTaKsjHktypwaiMIq7JlmPFMMeRWlybFNofSmGE1ZIwabnFFxEAjweamjFIeaACKLiLaNgVMrd6qIxqdTnmkyiwGzRuFQg4680E96mw0PZwOlN804POKiYgnrSEKepNMZJv9DTTIQaYWVfeo2kA5o0C6J/Np6ycVSEgNPEmO9LQV0XBLimlx71V82mmTnrRoF0XkkwKsxXAHeskOTViH5j1xSauCaNUXANHn85qiEkJOBx60g3k45pWHc1BdEDg0xro+tVEWT0NWEtJpvuxMT7CloO9xpmLHrSrI3vWla+GtRnAZbWQg8g4rVtvCt2T+9VY177jUurFdSlGT6GHBvc4UGtSDT3mKjaxJ7AZrsNM8NWNtH5sziY4yq5xWhI6wwhbS3Bb+9jpXNLEXdoo3jR6sydJ0AqVleMoPfrXQLaLGhA9PrTIJbwooIG7vkVahjnDbpZc+2K5Jyk3qzeMUloVJLGKSLE0ZIznkVJb2ECHMS7D64q0VkOVZVdT6HFQXfmqoEa7T7Go5m9LlWsRGKOEyZjyT/FiuZ1SFr/AHRCPeB0JHSuot4pxExcGRmPUmpordIlLuiDv0q4z5HcTjc88tvAMtyfMeVVXPPFbEHgu1tF8xG8x1H3WGM1vX2qxKuAMsKxpdXYhh+Vbe0qzM+SnEa+n2uwRGJFXutRTaZYqQRCuB2IqNZmlJbfg0EAqXlnCj0z1qtV1Fp2LKw6aIvnZUK84qvNqljFgRW6tjuRisa6kAdsNkVmz3GMgGrjSvuQ6ljo5fEUQj2+Qox6VQfxA5+XcFX0Fc28xYnJqtJOB3NaKjEh1WdTL4lUN/qA/ux/worjXuCT1oq1RiL2kj3aISvEzAZUggD3oiMmNkhB7ENU9rJ8gTOR06VTktlhvTLIyGMggrjOf8K8tato7R91DtUTxIiuOrKBnFRpbx6lbbblCcH5X7j8abLaweW00EjhV6gucD86ypNYkVQsLHC8cccVpFN/DuS2luSt4bucHZLEecck9KqHR70StGLdiR3HQ/jXS6Zeie1UOfnxyTVeWe785VIwrH5WUgitI4iom0yHRgc21jdK+37NLkdflNI1rOhAaGRcjPKmusjkkOYnmUtjjj+tQR3M8VwImHQ/dqlipdifYLuc2tpO0e9YZCnqFOKj24PNd00gVgCMcVVupLRIHndI3VepIBoji23sDoLucftqSMlMnbn0rUutasoQjQW0b46YUAilttfLRHMPAb+If0rR1ZtX5SFTSe4yC9DqVkAAzwK1Ehaa2OHwcetJ9qsrlF8yJGfHHy4x9DVtI4pF+UEfQ1yVJLtY6Ip9zmb6wlVmcuGX+VYs1iSTjrXeTWEFyu3BVgMA1lSaS6B2EkbbeuM5ralVjbUynB3ujiGsJGY8YOelI2juB8xFdU1oC55XcDTWt8ZyBXSpmLgcPcabOrEKhI9RVaS1lEZ3qRjviu+8lemKpXGm+eWDH5G9KtTJcDgHYKMAc1BJI/QV0t54akiVpFcFc8DviqEFrAzlZCNo461opoy5WYYdgec1Ks571e1C2iR8QAlR1yKy2XB6VSaYFjeD0qNs0JG2M4ND5A5pgRHrTCAaeST2pu0k8CmS2N2kHilJOMEVKImXGe/TNKbeR+QAaVwIQcVIrkUGznBAKHmnPZXMQBaM4PpS5hJtAZM0GQkU6Kwupj8kRq/D4fvZGClQv1NJzRWr2RmMxqNmOK6iLwjMxGZB78Vbk8ESpD5nmqF9W4rN1orqV7ObOHfcfWkVT3FdDNpTQS+WwyR3HSmvp8Z4IwavnRPKznmPPFIDW6dKTBKKxrQ0/wAI3l2VfyNqHnc/AxQ6kVuJRbehygDt0FSLC7HofrXqtn4LsUT5sHAySTipl0GwjBVYFPvWf1iL2NfYyPMobC4fAWFm7cDNbFp4c1ScfurSTj/Zr0rS9Ot4i3G0KuRWkkhjYusT4PRtvArnnimnZI1hh1a7Z5jB4U1mZtv2SQD1bgVu2fgq3ikX7VOWx99EHf0zXdWs++2dmOPXNV2j2hdmCTzmsniZvTY1VCC13MK08NaTbzb5I2ZQeFJrXjmtrfiC2jQDphaWWJNnmSSgsOqqelWIvsywKCmd69aiUr6vUtRS2K9xqLyJsQBR321DFBNcIWXkVXlXbKVXI54FaCLPBBHII8qBkkD3ptKK0He7GJYSoQC6tJ/dzWlHGLaP52Vj2CrjFZYne3dmaNlZx940i/arlxhWKnvUyjKW7GmkaUt6i8dDUL6iAnA5qEafNJKBJwAOuaR7dI5dgw1RaJV2SW88juCG4zWrwwyTmqEcHlldoGKsmRUUkkcdaiVnsNE/zFeeM1BKnyne2R6VBJfopHPA61XllNzuEcmVXrzQosLmLqcaq2VPHpWBO7AnANdHdWjrE0sp+QHk5rmr28jExEQIQcAnqa7aWuxz1NB0UxRMs3XtVa7umZcD8qYLsYIHekDGXoB9a25bamVyi0kh6g1UkLE810YtYmwcHpzkVDcWMLDgbapSJcWcrM5TPNRw2s91yowvqelbzaVbkkvk1ZSNEQKo4HStLk8pgnRJSeJR+VFdBjFFF2OyO8l1HKlbf5VbqAaWBnlKjBPrXP2UkskqLkYPYV1UTwWFoZpn2jp681500oaI7Yu+pm3+pxQRNaxjaWPzbvSud89BL8p4PaqWqTz3F48hOcnOcY4qCB8HdJxXTTpKMTCU7s6KG9EaglsY7VtQavb3ELBGkj28jJ6muEkuwx4Y1Na6i0DqO3pUzopoaq2O2XU8NhogQP51qWV2l2vRSwri49SjMm7rn+GtbTr1jIFjjYj2Fc86VkaxnqaerSi1Qs0xw/RT7Vyt1d+aCrSHZn7oPFdPrdib7TwSwEsR3ZAycd/8fwrJs9JsWVS8vmlxgBuMVVGUIxu9yZqTdkU7W082yW5iww3FWHXbTZxItoZM4ZX4963Y7RLFXggQhHbkHkVcexC2h8qBJHJzsc4FN1tQ9nocxaX10XUhAceoro7K7kWMtMyKvfHWsD+2QGOLVEI4wO1MW7lkJ2hgG6jNXOm5bqxMZpdbnXx3cUg4kIND3EasSyrt67sda561SeXCrgVqw6bJIP305YDoK5pQjF6s1Umy2TBdQkrIFJGAeMiq40svuMkwZTg8Cnrp6I2UY49MUl9qlvpluXncnHRe5pJtaQG0t5FO5s7W1yZZnIHZV5Fcnea0BerFbMMKfm3DrSXWrajqlxK8ReOAnj6VBpnhq5vJXnkRtit3712wXKrzZyylzO0UTahqUc2myAAqTxyOaydF06TUbpYyg8voWJxt966O4sn2NHAm9SMEkdPpWppGlvaW5ZeXYYIHIolUUY6CUHKWpy2q6WkN4LaKJpG6DZzmiLwTdOqySxhCx4UmutisnS/jmljyFB++uAPetSSJLxkcyjYh5CGspV5RskaKinqzCs/CGn21urTxGRyOeelc1qPg9Y9SYK+6NvmA9K7+6uooZFhVQQ3UntVZ4FDBsHngEipp1Zp3bHOnG1kjztvC7219HCy+YHx07Vfh8JPFdlGjHLcfSuw+zpvD7fmHeql3qQhuMNGWAUqc8ZrV1ZvYzVOC3OJvNNRr0goFjjyoApqWFurfLxWldlXc7B361VGFNdC2MWlcQ20Z6oDSSKiqV2Ag1NuzUZG9sYoGWdGtzcX0ceBhjjmuoFlDFLtdB8p5rM8ORBLuNtpPPOBXX3MERh3CII3auSrU9+x0U4e7czHVGl/doFQAcVdSGC4tnTbwOueM1XEftUhhdMZUjPrWckmUpMzZfDkNxl2ba2MqoqmPDFoWDSOSe4Arf8tgATnFIUqlKS6iaXYzbbRrK2bcIt+Om6tByrYwgX0xS4o20Xvqw22IWXIxSpDkFjgAdSTipRGx6A0Sg/ZyixhmJyD6UX6IEu5VuC0NzA5OYvbuM81tNfAeWVOFYgAAZzXOysXXD9uMelNVzs2hj19acqfNa5SlY6a7RWtmMaYbgY6VjPdS+YeduBtwKhku5nfBclB2q3Fp3mLuWXOBlsDpUxioL3huV3oJBbSzqXVcgds9as3ckdtDCcckY25qNJkjjZYmKkDg+9Z93ctPIC7biBjNNJyl5BJ2RZmbeI5VUAMKu2s8jlFU8KDWQs52qhOQOlBkYHKkjHpVOndWEpWNa4nR4SOSSeQ1PTVIY1VFUgAY6VlCZmHzHPvTFIGcjNT7NWsyuY6I3ilcLyT2rMubryZegDdearRTSqGaNCeME46VUkBZsODnrzURp2Y3Ivi8ldxulxnqRUs16uMK+739azlicrkCon3glSDmnyonmYXl1uB55rLXU57csI3OG6+9PuywBzWakbythQTmuiMVbUylJ3Jb/V7q5jKM2F64FZ1vaTXkh2hiO5rdt9H3RsbhCMniuj0zRPIt8KoAbuTQ6sYLQXI5vU5ODQnO3JPPWti30eBAMIS47mujishAedpH1pZJ4YWUGJQPWsJVnLY1VNLc5u90+S3QuUG3pwehrMkt5GiLgcDrXT312suUXaFPXHOaprpsN1Htgnw/8SMetaQqNK8iZR10OXaMlsDmnGH5QAjbjXT3Phw20BlWVZAoyy9PyrGdTn0raNVS2M3BrcihiTZh05FFP2kUUwshI7r7LEEgAeTPWq8mr3WxoGXKFs7SOhrE/tLB4anHU9/U5HvT9n3QvaLuac90zL8ybQfQVnTzDj5h7YqCS/DLtDVXyZG+9WkY2Icrkxkbr+tH2k/iKYtpNKdqsDWjaeHriZhmOQj2WnKUVuJJvZFaK7ft3rqtFOqSQsYPlQdcnFWNP0Czs7cTXUMmR2IrWtoHnjcC3jt1xgfMDuHqRXHVqxa0R0U6bW5dsrkuiK4DSMvzHPGKZdX0dq/RVB68dTVdtloQApZyMs+41VeCa+m8thiMjhq5lFXv0Nm3YtjWVEygIoDcg5B/lWvHcF1UsoAx1rnP7JS0BcyKdvPNQ/bRcXBUXAVMgDPT6U3BS+ESk1udHLZpcQSxyBMMcqQo4PrWNDZQWtxln3uWwqsML+NXjKilB5jPgHIHQ1Tu7t1kjkhtd8jH7pGRRDm2CVtzXW22lGiCRjHOO5o3v56H7/HIU8CqH2u6+QzlFJGCqnOPwqR7qdxttYmJHBO2p5WVdGrlSoyMd8ZqC4tYrkDzIw/OcECqCW94xL5VGIwdzc4oFtepytyrN6bs/wA6SjbqJvyLccHlL8kcKAHG0gUrSTRriOFGJPIQ8VnzG7hAaXaR+Bqe2vdy7FiJf1FNxe+4XWxAtxPaq0UFqIwWJwDkDNWbTUZ2kCTIv0FKl1GZdgwZD2FJe3awWcs0QBlVeMYND10sJaa3KOqXk11uitrWUoDzJtPIqOG9GmQHAUyN/Cx6fWqd/qT3FmWJCN90joce9c69yeQK6YUuaNmZSqWdzori9WeVecHuC2aWXVXiMIjfcg6o1c0tyVwTzTzdbl6c1p7FIz9qd7DdWVwIY0kjE8gJ2gnqO3tUepaMLu33CQCRQSAOQa4ITyK24EqfUcV2Ghal/oCeZI0jKSME8isZ0pU/eizSM4z0aOeuLCSHl0Kg9CR1qg8e30rd1nVZbyYIRsSMkbRXPzMEPBropuTWpjOyegHAHNPhjJf1zVYOWPXpWnZOvGetVJtImOrN7QLZnuAA20DnNdJcRKBuMnAPPFZ2iyW6uuwgMwwwP9K0L4sjLlUZPQ9a8+cm5nbFJRIYlWbIUlcHgjvSXv8AotnGQQG6c+vc1CZ2jXZFHxgZZeTmqd9eG52R5PlqepHNOMW5eQrpItafdrK3l3Ad2ZvvZq/Na/NmNSF757VlxWmxvMWRJlAyFVsE5q9b3pluGheMxMBngmie94jXZkMm6N9ojOB952BwKiN/HkIIywzyScflU2qmUYDSZRuQKxRIVY88VcI8yuyZPl0NuSAl1dQ+xlypB4Bx0xU0CSNC5dAzAcZzk1mJqkipsVUHGMgdqlN4/lCQSuT0Kg8UnGWw1KJSvZfOlJ8sJjjAquimlkfJ6UgfFdCVlYybTZKq5NWVlMaMDIQe6+tVY3xzmlYFsnrmhq+407bA8hPIOPbNQE5NPwT1FIBk8CqWggU1JuzSrHxT1hJPBBqW0OwoOF6UhbFTtbsiAnvUEikCovcvZDklkOEUnBPSpXjcAeZnI9e1TWnkx7dy5k6io5meWRicg+9RfUdtAXgCpBIgIYRjcO5qHLADNDHjii1wJpbWyvgGlOxx1A71CdOsImUwv+J9ahZmUg0xnUjqQfrQotdRNomurgeZtXGB3zUIuW7Ofzqq6O5yMAetI0ZjHJq0lsRzO5pW9yySruY7c881dvWgkjXy3V+vQ1zwY4604M2eSSPY0nDW5SmWJU+Xg1T80o+QSCKsGdQuAGz/ALRzVKcZ5BwauPmZy8iV76XccyMQeuTVaWUE5qpOXU5zxUZkZlGa1UEiHI0VlR1GW5orKLMDwKKfKHONgtLWSMu0KZHbFLJ9igZR9jhcEe9UZZy0eBjr0qEOf4jWvJfcz5rFwLaNk/Z0+lOC2Uf/AC7Bj7sapCWng55NPkFzGxaXtvbsrRWyqR+Nb0finaCRANxGPvcflXHo4FOabsBWcqEJbmiqSS0Ogn8RXsnyiXaD2AqgL+ffnznXtwcVneZkD1qRXA9zTVKKWiFzt7s1jeTyoFaZmHoTWxpmpw26FXgUEAYYdTXNQvk9auI2eKynTTViozadzom1Ozn3iWAHJ6+tV4oNKcsxQKD23HNZikHipE4Oe1ZeztsX7RvdG9GNN8lo4z5ZYfe/u/So0ixKVt7lTjoTxms3J7U5TUqHmUqifQ0oTHHct58rBxkblqWWRwN1u8jqOpIrMHFSrcOqlRIwB6jNJw6lcxbjMjnLSKuDznp+dWrc28s5RZGZcZLb8Y/CsjzM8E5B7VJHAu8MQFz3zUygCka39lq5JM7M3uKibTpEiAV9pz8zegpyztAmPM3EcCg3vmbU3kN3OazvMvQhFtAjZhkUugJYk+1cdql3MZjHnCqegru2uET+JW+i1TEtmZiTbpx/Fjmrp1HF3auROF1ZOx53JO4bcQaRZSwzivQ7yMcHylZGGR8gyKoosdsCPKQKT0ZAa6FiLrYxdGz3OKKynnY2PpWrpWlz3NwjTQusOM78cV0xulkQIdgUdMRjileeMgASzfQEAD9KUq0mrJAqcU7tnFXrtHcvFtxtOKsafcT2imbeyjqoA6mulWGy8zfJCZWP98/4VZDWzxlNqxrjG3GRih1tLWBU9b3OHuL0sxIzVNptx5PNd1JpWimT5mZsnvgAfpVabQ9HKbwh5bnYTgCqVePZkulLucer88dK0tPhmuJkijByxwK3ToWlrzAjk+jtitKxs7aJuIzGB6SZpTrq2iHGk76sl0zR3ihd5iS4bAwf1rWuWCW2+RAVVeDnJzT1kiePAI2+hqGVYiuyRQU/vVxOTk7s60klZGFJcFpC4YqfQdqZHC8zYXk/XrVu7tYAw8nk+xGKrhdvY5+tdMZXWhg076kTMVJGSPWrFnP5U6upO761GYst/qm57etDQk8LbtVOzVhLmTuXrzVUltZIduCemOR1rFLc1a+yygbjCwHqamisRvHnfIp79aUeWC0B803qUPMxT1usRbMnk5xV6fT7cNhWLD1p1to8UxyS+364yabqQtdgoST0Mgy5bNPLjArRuNGiiK4mK5/hYc1Kvh/5QxuF59qftYbi9nIzUbipd+K010RBgNMR9BU0ekW24hndiKh1oFqEjGBBpwG0dK2xp1uvAjY+9CwRRf6xWA7VPtl0LUDJRHf7qMw9hVq2il8z/VuB7ira3PlO3lnK9s077aWYBlBHtUylJ9BpIiuYHUc/dPOaqLtSRSQSAavTXLSAKqnHpioZ5SgAYLk8gilFu1mN2G3E0AXdGD5mfSqaSiSQgkbjwB6VK6+bHuMyAHjIXkVQNoVHmCbIJx0qo22Ik30NURK+AZBnHapZbMC3VlOBnk1nxbVX/WHOP7v/ANerqsfIC+Z8p9RSd11KTTKk1phNwcFarPbrgYf9KuMgdtgl/SifT3hjDtKpB7CqUrbkteRSSKOMEtJz2qCeRMcOSalkWL+Iv+Bqq0cRPDMB781a7shsLfbJLtYkL6+lW41jLgDP1FVgsQwFLn9K0bGDLqY1BOcjJpTYR7FaaNAC3Q1l3Em011V5YxSYkkYLnqAazxottOcsHx65pQqxWrKlB9DlpJsjnFMSftXW/wDCN2TthUfP+9VlNH06A7fs0WQOSxzmtHiIGapSZyCnfk7RRXSzWihzttkx6BRiij2yDkPN91Lyea7v+x7YKE8hGA9RzUi6PZBebSMn6Vu8ZHsZqjJ9TgRnOamV8ckV28ml2yruW2iAB/uDOKnhsLcRMWt4W44GwVLxcbbD9g27XOBafPSm+aSeld5NY223alpED7oKoPZ2qE+Yi+2xQKccTF9CZUWupy6sfSpVPHSuojtbaWLEaiJwe/OaPsLdipo9uheyZz0bnPercchPABNa6WTk8kCp0tMHOal1kWqbM6HPdDU/mbeMEVfEHv8ApSPEqgGs/aJlcrRTUsegJqYB/wC6anGBTsgUnIEithwcbWppMmfuGrgwwqKTNLmG0QZkP8P61LGZO+KFQseTirKwgc9R7UOQJMTzG29BnFRCSRXzgZ9c1ea1DJ8q4JHeqJtbrtGcexFQpJlNSQ5ppX6uMVNEItvzyn6CqjW9yBzGceoqIwz7chTinZPqLma3NWa8RSpWXcR1FZksryk4bI9zUJinP8BNOW3n/wCebU1FR6icnIVQ/QYH1qQW0jAt5iceppotrgsB5ZzVlLabZyuCO3rQ5W6iS8iFIJD/ABACp0sJpFLI+foKcIJcfcarERuogAobA6AiolN9CoxXVFM6TcYyWUfWm/2dOrBdyHPcHitDfdDJK9fwpq283deD2zU88urK5F0RAum3angqw9jU32WaFQWwAauwRzIAMKB9as71C4YZXvmp9o7lqCKEVvcyx/IwKjtmrSROhAl27T1ABNSqiqA8Z2BqUI+Tlgcj1qXK5SVgaKF1yIUwe/FVHW3nkCKojI7gVZ8kDPbvxnmkW3UncPlP60J2E9SpPbOHJSQHjoOP0qGCcwSEkFj7mrzJu3Zz7HJqNbVCeVNWpK1mS1roQfa3Y/MWK+meKkDCbbknCnhR2qY2iBfljyfrSRRvCxIUA0c0eg9eo2aA4BTCj0Jqn5kin5WI+laLrLMORkUi2hPWIY9aFOy1Bq+xWgmOT5g3Z9anjRiN2/d6AnpVkWcfZacLVPcVLmug0mRM8sYAOzHqKlaTbAGxlj3pTAhOCpP40ojO3YQdtRdFEPnDAwQfXNMkO/DDj3qY2qkZDGk+y9stj6000LUhJLhV+X607yXiGS4A+tSi3UHGacYgw2knAp8wWIJ5mIynHHpWfJvYknafrWo1qMEZNV2tkzxk/jTjJITuUogwJGxDn2pGinYAFMgdM4rTit40IIPPvzU5iDAcD8KHU1BR0MpYJCFCwqMDnpzU0ajcN0efUBaveRQ1vuXBJpOpcaiVR5attMAIz/dpk5gJI8sNxxVxbbZyCSacIt3VdpqeZXuOzMhIoTL80Y24x93NT/ZI3Y4giEZHGVGa0fJHpR5QFNzuLlKC2SdBAmP90VIkaQPt+VCfQVYkkgt1zNPHGP8AbcD+dZ9x4k0K2B87V7LjsJQx/IVnKqlux2sXZYg+DsBpnksF+7WBP8Q/C9tnbfmUjtFC39QBWNc/F3R48/ZrG8mP+3tQH9TWTxVKP2kJtdTuVjCDMnAqvcQGTJAWQdiCQVrzW6+MlwSfs+jQr6eZKX/kBWXL8Y/EBP7uy06Mf9c2P/s1R9epJ6MzlUgtD1oadPtGMfnRXjp+L/ibPCWI/wC2R/xoqvr8DP2lPzPZjBk9KhfanUE/hWanjvwvKnyazag/7bFf5inr4k0Of/VaxYOfQXCZ/nXaoy6opTj0ZeeMN6jI6EVFhowQvSoZdY0yFf32o2kY9XnUfzNZ03i/w5ADu1myPrtkDfyoSG5re5ffzNmFCkjoTVGa0uJXzlAKzJviJ4XiPGpCQ+iQuf6Vn3HxV8PRt+7S8l/3YgP5kVpG62RnKcHuzpYrOZHDFlJFXFjY9etcA/xe03d+70y5I93UUf8AC4rFR8ukTn6ygf0pvmZKqU11PREg9RT/AC+MAV5m/wAZ4/8AlnoZ+rXX/wBhVaT4yXhOY9IgX/elJ/oKnlkP28F1PVRHjtSmMHqP0rx+T4wa2eI7GwX6q5/9mqNfi54gzk22nkehjb/4qjlkL6zTPXzbgnOSKRrXjg5NeUJ8X9WH39OsG/3Q4/8AZjUw+MV6PvaVan6SNT94Pb0z08RHtUi227G4cV5gPjJcAc6RB+Ep/wAKcfjTdgYXSLb8ZGqXzAq1PueqLaoAPk/Wni3UZ+X9a8el+M+tNkRWGnp9Vcn/ANCqhN8WfE8v3JbWL/chB/nmlyyY/rFNHuYUjoDj0pGBC42k14OPib4sPJ1NB7C3j/8Aianh+KnieM/NcwS/78C/0xR7KQfWoHtDLJn5QwFRiJz2NeVR/F/XU4lstPkHsjg/+hVoW3xkmDDztER/+ucxX+amnyyXQXt4PqelJAw6oTUiF1PKmuJtvizHdDCeHb1j/wBM23f0q8njrUJx+58Iak3pvOwfmVrOUrfFb7zWM0/h/I64A45U/lS5I4wcVxk3inxXKp+zeHLa297m5DY/IismW+8azSbpde0yzA/gUpgf+On+dYSxNCPxTX3/AORqo1HtF/d/mekZb0pyl92WBxXB23iHV7ZcXfiPSZcdT5GT+hFXP+E8ggGJL+2lI6mO3Yf+zVzTzHDR2lf0TNo0aj3VvVr/ADO06njP5UhDjGK4WX4lWqjiRz/uw/4mqsnxRC/6uKU+5Rf8Ky/tSj0T+4p0u8keiqrj1qVUbH3K8ub4mXMg4LL+AH8qafiLdkY+0SL9BWcs3praD/r5gqC/mR6v5bf3cYp20gZbgeteQv47ncfPeyn6yH/GqknidLg5kuOPdv8A69ZPOe1Nl/V4dZnsUt9Zw/6y7t0x/ekA/rVOTxFo8PLX8f8AwAFv5A15KNcsTyZtx95BTW1qyJ/1iY/36xlnFbpD8yvYUv5j1JvFuiLz50r/AO7E39aiPjbR0Pyw3jfSIf1NeYjWbMj76/8AfVRvrVr2OfowrJ5tinsl9w/ZUV1PUx460np9mvfxjX/4qlHjfRj96O5H1jH+NeSya0hOEQ/nUR1CVz8oH50v7UxXZEuNHoz2KPxnojf8tJo/rEf6ZqePxboZ5N2w+sL/AOFeJNLetzt4+tQvcXQHOB/wKrWa4jsv6+Zk1BdGe6yeLtCj5+2Fv92Jv8Krt430FDnzZifaE14cLu6JwG5+tSrPdE4Zh+LVX9qYhdF/XzJ5oPa57OfH2hKet2fpbmrtv4u0G5iV/tvl5/hlRlI/SvEklnHJkwPbNSi4KjmTNL+16y+yvxLUEe3/APCR6GP+YlB+ZqN/FOgp11FPwRj/AErxFrnH8Tfgary3Oc5Zz+NX/a1R/ZQmopHuZ8XeHRwdUi/FW/wph8a+GgcHVI/+/b/4V4QbmIDJDH6nNN+2IOViP5VX9qVP5DLmj3Pdz438M/8AQVj/ABR/8KqzfELwtCD/AMTDzD6JC/8AhXh/2ssSFhb8qY0sx6Q4FH9pVuyBzR7DP8V9Bj4htr6Y+0agfqazJ/jBEv8Ax76JK/vJMF/kprywmcj7hAqNxOBk5H41Lx1Z9UQ5s9If4vamx/daRaqP9uRj/hULfFrXT92y05fqrn/2avNmklA5U/gaaJ5e0TkUfWa7+0R7W256JJ8UvEDjIa1T/ch/xJqpL8SfEknH24IPRYUH9K4oPckcQn86aRcsehUfWs3Vqveb+8ftex08/jjxBNnOrXS/7jlf5Vl3HiHVLg/vr+6k/wB6VjWayyAfKhJ96btuD/Bg1F293+InORM93K5+Zn/Gq7XD8/eNOKSjqpJ9hTcNk5jOaEkQ7vqRmd+hFN85zSlmOf3RH1qFnI9/pWqimYuVuo7c5POadjJ+YkVWMh6ggVE0zDqePrV8jI9oi4yrnqfzorONyoPJf8Foq/ZyHzX6HWCDRc/MbY/SZv8AGni00POSqY/66t/jWQJbfG5LOIe5m/8Ar0faIgozbxe/78n+tJrE/wDPyX3napUf5V9xvx2Xh5hny4z/ANtH/wAacbXw1Hy1ujD0Dyf/ABVYK3EZzjyAD3MhP86JJI2QBrm146L1/pU+zxF/4r+8v2lG3wL7jVkXw0pGLBz7+fj+b0nkeHXOBZoCem66I/qawWuIlbElxakDsq//AFqjFxbb8faovwhz/StFGv8A8/H97I9pT/kX3I3/AOztEcHCwRn2uS39KaNH0Vj/AMfgT/dO6sZZrEkhr5R/2z/+vStJp4PF8SMcfLVL6yv+XrFzUn9hGydH0Jf+YlL+Cr/jUJ0vRM4Gqy/9+1J/9CrK+0adtGbyfOecD/61OS60lB81/P8A98kf0q4yxK/5eMT9i/8Al2jT/sfSGPGq3H4QKf8A2ekOiaPjJ1e6GOv+hqf/AGpWY2o6SCcTyuPx/wAKVNR0o9N/1JP+FV7XEr/l4/uX+QuWj/J+LNMaLoYxu1m7/wDAFf8A45Ug0bw2Pva1f/hYp/8AHKyJNT0pFG3a31D5qI6vpoGQq/8AfLH+tP2mIf239yFy0v5PxZ0S6L4Uxl9X1Q/S0Qf+z1LHpXgpf9Zf6s3/AAGJf6mubXXdN6GCPp2Vv8aUa1pz9EiQe6n+eaHUr2+N/cFqf8i/E6lbHwJGRk6vKfQzRD+QqZU8BIebC/f/AHrn/DFcuNZ01EwDD/3wT+tOOvadsGZYgeuPKz/Ss3Ks/tyLUoLaCOoN34IjH7nQGYg5zJdSc/kaD4h8Pxf8e/hnTlbHHmB3/nXL/wBu6ZjJuF3e0OP6Ura3pjAEzwkehhGf5VHLPrKQ/ador7jo28YRp/qNC0NW7H7Fk/maF8f6zCf3MWnQj/pnagVzB1/T1OUKtj/pmB/SoH8R27k4jXHuoP8ASj2V97sTrTW2h17/ABD16bAk1Dap6hLZeP1qrP4u1K4IJ1S6K/xDYoz+tc2uvxZwsSY/65j/AAp41/5TgHI6bYx/hUPD0+w/rNT+b8zYOtK5zNeXsozzkIv+NNe/0uVQWXUSw67ZVx+YArF/t2Rj/qZW+i//AFqlTWG4PkT/AIKaXsKa6E+3n1Zq/wBpadj/AI97wfV1/wAKY2o2ZGVguvxcY/lVI6pOSN1tcDPqpHFOa8mVV/0S6CtnkqQP1pexpdh+3l3/AAHteW75KpNj0LUhniIz5cv1y3+NVzqExPFvdcHruAyPzpGurllwLac+uZv/AK9P2dNf8OT7SRYDWshwVbP1b/4qomWzk/5ZScf3ST/Wowt2zL/o8y7ugEvNTLZ3TruFtcFdpbO8ngdT9KOWC6v7yea/REYt7JjzFOfwzSvZWoGSrr+BqQafM0Hm+Q/l52+YZCFz6Zp50iYStE0DpIql2Uvg4HU80e7vdi/7dRBFa2AceaszJ32cH8yCK27aDwkoBli1nPfZJH/Vay4tGubiJ5EiZ0jBLEfwgDOTzxVaXTXjVf3mA3Iwc/yNF492Csvso6lIPAoJL2/iE/SWH/4mpo1+H4IzYeIT9Z4v6VyDaRI0UbsSiSHCyEYDYPqTiiHSfM8z98g2AkhnVc49Mnn8KtSX9INP5UdxHN8OEOJNN8Qf9/o//ihVuO9+GMRGbDXF9zKv9HrgbbRTcSIpcIspIVpWCrkdQT2+p4om0U2vliZiglXcjbwwI9eM9arnja/L+A7vokekxa38MY8BbLVc57yj/wCOVKut/C1A+dPvSWOSWf8A+zry86YFhMiqzxZAMgU7ckZxn161YtdFgnYKsqljG0hGCdpHY8fr0qeem3blX3Irnl2PTE1/4X5wNMvj/wADP9JKlXXvhiTzpl6P952/+OV5lJoS28pV3s8A4Z0uFdQcZwdueakstNguzHGjje7bAgXJJ9hn9eOtF4Xt7NX9EP2kj0H/AISb4dJfSRvosxtgB5cq3BLE98qXGPzNXo/EXwwb/mGTD3YE/wDs9eZ32mRaZOYZZ7dGU/MGZSyj1wpY4xj86YBayOkMF3FJMz7FQI3z56FeOh98U7pf8u19yGqkj1ddc+GBGfsQA9SjH+tSrr/wuyAIYh/2xevK72wNum90aCPf5eZnUZPGTgHOOvIz9aziYZLRZIVYFf8AWMeVyemBjj8aTmlvTX3D9pI9q/t34YhciKFiBnb5D0kHiD4aTZ3WiRf79ux/9BzXjPm2HKqsmS4ILSD7uOh+Xrnv+lSmfS03CQzFlG1fLJKsf72cZx+HpTU4vaC+4PayPaP7Z+GIGdtuP+3SX/4mk/t34Xgcm0/G0l/+JrxowwhooZIZRLsLs0T7yQeQSoyRx246iqT32nKjFElklI27JIiqD3zvzn2xiqU0/sIPbSPcxr/wu/6cfxs5P/iacNb+F79PsH42jj/2WvCmktnjWV/s0CgjEYl3M+c9Bk4IA74/WkvdQ0+BhBb20EkakjzVlLlunfC46dMVXNpfkX3C9tI95GsfDE8D+zfxtW/+JpRrHwxz/wAwz/wGP/xNeDx6haFGuPKsZZJEcfZcsrr156BeOvB9PpWZNqcbvuECLz/CKbdvsL7g9sz6M/tv4Zn+PTPxtz/8TTv7W+Gf/PTSv+/X/wBavn+3vL4afHLFYf6M0m1JfswJLnjAbGTVWSd7KeMXtrJApbnfEemeeDjP50uZ/wAi+4ftmfRZ1T4aD/lppH/fv/61A1X4Zk4D6QT/ANcv/rV4BLr85ae5tIUltwDH5gtBGqbsAgheOccZJ6mteGS3jtNmravp8LRjd9nQYkdsZ2vIq8frWiWtlFfcHtpHs51X4ZgFt2kEZ5Ihz/So21z4Xr1/sr8LQn/2WvG9M8UQNdSXd3Bam2nmjjxdTnaoU5+XaN3Hvnt1qjL4jtLrVNQT7NalLokLcSSsUhABJdSy7ueuMZpuOmiX3C9qz25vEPwtTqNOP0sWP/slDeIPhmEZha2jKq7jjTX4Hr9yvnQa28DMjxwTquQoOduT3ypBPT1qyxvmtzHI9pCq7X2NIoYk5wMdfXg1K5v5V9we1Z7y/ir4YLJ5ZsbUvnGP7OI5/FaePEHw4bO3SbM4O3/j2jH8zXhlnpclxfvbyX0ckUcZdpLKM3BPTICjBJ5z6cGljmiW0n+xQW15bbsGS7CxSA46Abs00pdYoXtH2PaW8W/DNOuj2/UjizjPT8aK8UttNtbiPz7jWLCwD8rbzSMXX64U4/nRT5Z/yr7he1ZQaG4JINxFt+lIYJec3KdOyGtNbe1t5i17NIqowzEUYlvbAxj8xSQQaZJITJcvHGScKELPjqOOn5muW8rXMrMyjpxc7muuvpHTv7PU9boj1+TFbM9zpzwxRxWTiUIFciL5SR3JL9foKhaK2ITbGWOPmymAPoc80SnKPX8gszPFlEvS5OPQrTGsIH63LgdOFFdVB4du5dNF9BFbPGBuKrKoZRnGSD78fXjrxUEcSXPkWtsEurtjlobePc6Dpg4XJP4n6UJ1N9R8rMD+xowiEtL8/CEIOfp61Yj8LXE8gCwXhJG4fu8DHPOSPY/lXYObuxhurKM3kqxsJDLHCzLbNgnk7dwY5z0AwOvFZNrcSXExguZl2ytktLMUjBxwWwpJ9gPU+taO8Wk27v0HYw38PNGIi0dwgmBKM+AG/HFMfQAkxhKyvJ6IVbP0IHNbksM9peiO5jnMvRVYuhI6DHQge1TzWd1Y2vn3FqoMgyEjkbzlzwANx798g9O1QpSlswsYMXhuMwmQ3CRj+68gz+QH+c1HBokTSYLFB/E7McKPU7RXQ6dDp/kPcXN1ao6sFWO4k2hQerFerAegOeKozCyFxIlpM1xApwk3QSD1A6gexpSlUUFPoFirHoZeURLGZE3FQyAtn1x6006RaLlHV849OAffn+lWSqkZIbG3GM9uuKWKd4GDxOFZfukgNt98HisVVfcVkVV0azAfKAALwd2B+OTUtro1nsZTGQR8zMpHyr+OP1Iq0dTul082hkRombc2+NWb8CR8vfpjrUKXLrEYkWNVY5Y85Ptn0q+d33uPQm/sLTyGkwUiCnb5vBkYf3TggioI9MtozFLIkEiliDHkZ49fQVKrpJGZp7xFYHCxMWLuOp28EDA9cVFJcwPKzQxyRJn5VkYMQPqAP5Upyla6CyLAtdMYFVtIA6hVGVLNIwPJGDxnp9PetG302ymsvMt9Id5QoD7YN8asBgZc9MkHIx3HPUHFW+khc+TPcROeCYTtbB7VoQXcD211aTWOsSRySBfLkk8uMtjgynGTzjvWtJuWrBWI5rZLS4SCSKBvJ4K+UBvBweTgHt1yDVy4TT5rMPZWixNGreehyExn5W5Yknk9/wAKz7nTbm0DNFcWlxCoGXtp1ZTn07nHfiq88dzFHH59s6A8oXTGc+hxz0FZtyi2n/wQ07Fz7FPHapcC0dIuSJWU7WH1PB/+vTY7YK7RubfzCMIvmbix64AXOT/KqM1xeXAZJ55ZIGYN5bv8mQABx7ADHpV6ytoJIFuL3UYbFC/lwh1LF2x7dB2zQoJu0dR3RYiurdI1EsE6yIwcPGUGDgY/h6Zz3pWW+W4aRrZU+QMFZPLyvY44J6dep9ao3DaW6yfZda86VnIijeBkLqOCTyQDnPr07VHbQKt0j3EhMLSBpSp+Yjvgnv8ApRJOOktANBdWaS88+9iiufl2hDlQO46HPr3qW7vNLGmwyk3tzcmQhrdCoEak5Jy2c+vTr3qqbvT7LWftEcSXdqgJEBl3gnb0LDGcH/JqKCE6vq/+jwSxxs3mNEgYhF6kZ64H+FUuZXUtQvYSO4iDSsYGKOP3aO3MfPcgDJq7azwWcCzLqAWSRSJLf7KJflJwM9cZ98VbU2XiLUmgkSz0mC1AMs8YILLnGAAME/X2560W+v8AhnRZ9StrNpr5TsFuwdirSAHLuvAIBIGCCKuFBqV3sMo2MyTFrK3SdpZh8gEiRhmAJJLHGAADxn39qScN5P7u0uUijcpLPvDoTnoCOOOPr1rdh1e31LSXlvLTT7ZZUWJry4tV3TORyyJx/wB9E9+KZpGiX2sRWSjWJrzw6JSjrbjb5ZByRsPOecng+vNW6Hu8qA567a2t44ms7qWR2jDfvY2XYeoGf4se3pTotRnGlMpXT2kjILSSofOkJ9MEcDB/T8em1fT9Ivv9MbVxbwWrGL7HeOzeUF6BQBkArg81yd1fm4v3m3adEIifKkhgCJgcg7cfN7AjvUyg4Sfn8xMtQas9r9mkuNPkuJC5eYyjCyDsFGOOcZPPpU16viCVRO2iLbo2GVksSPlzx+Z9etdZczSDTGvbHxHeW7yRs7XepTKi4yPuKqknOD1HTnOOK85kv7+W5NxJqNy8pOTKspyf/rdfzq5xUFZv8AZoXv2tVjj1S1aG8MhP2mWLYdmAAMADPOSTgnmtDTbO6vfDt3JDNYwJbuWeQxM0r9DjcoO0DHfg81naT4su9E8uKGzguI3lZ7h5grSN8uFILdMdela+r69oNzeXEunXmpLefJKZFKKruvTICDgE+tCgn71wRijXPIWa2iha4g+4ftyguuD8zKR0J65/PNTO0+qk315exWtoMna8/mGMDqVUncf8+lZ8k9tNC93e3xfUGk2iJl3lwBkMWGMdCMY7daZf3GmXU4eGxjt1HRd5bv7mol57B6m5FogurS7FjqrXtxagM1rbxyFSxBJUtjAOB17mludKRvCSau6wRyyS5eGJ2IiXPy98nGAT169qzrGPTW0if7br/wDZ8RkOyGOMs0hwOTgjA5Azz3rJuWt1l2pcfaIUyIpF+6RknOD06mqtFRvYG9LnS32i6HbavptrBr0d0k4HnThNqRcDPPP8uR+VMuNBXTrrzG1RvL+V0e0jMv7tiApJ4wTuAwQPwrE0ixfWtYtdNtvLE1y+1Gk4ReM5PtxXaalenSLN7fxLe3M6K2Il02+XYygcIybeAO3QY96uEIy1tYSs9TkNYgurHVJIJ4r6LHKLexlZAv0PbjtxVCJbq6uI4rZJXmdgEjRSSxPTAFXdT1KzurxpbQ3vksMj7RN5jZ9j2HTis5byaGTzLaVopBwGH3sdDWbXvku1yed72yD2T74ir4kjkTn2HPIqqzOzDd95eQQcVp6frdjpmmlLrR47+83j/SJHZiU9CCccc9q1G8f6cLSGFPC9iZVxvlNuvX6/l+tacjetylG/U5kCaTABfPT72Kc1vKHGWb86s33iWbVmy2m2lqqHI+zx7D244AyKoG5cNyHB9DmocJJ2RLVjoft1i935o04RW5iCPb277TIVXALE56nJP4VimFyGCNgjO0FuPatGxltb2CHSbXTGu9TuGwLjzWBDEcALkDA7k+5zir5+HnilpYkitYi8hI2rdRHaR1z83FU4zZW5l3qabJDCLW0uI5woErvMGDNgZIGOmc96z2t1yexPOSav6x4c13Qgr6hbBI3O0SJKsi59MqTg1TXTdR+yNdLa3DW46y7DtH4/h+lJqVxMu3a2qaFaQJNbNdFjI8awnzFBPeTPPGPlxxnrmsko+clQMdieTVvSmgh1FHurR7qFQXaNeM8dyOcd+KRkudZ1Fv7N00o0pJW2tgzkY6gDk+pqrXVwtcrSm9cIrSOUj+4NxwuPQfWoxDduhjaZynUIWJA+np/9enyieCWSKVWV1OGVjgqR1BBqNZpEBHbtk07ysFza0HwjrfiOJhprowjbcUaYJjpluSOnFZNzpU1rcSxTECVSQ43A/qOtT2OsX+msXtnKF1KFV6MPz9QPyqlLcSzSFpOTiqu2h3EhtRLKqFgobjLHpVi/tLKC7eKxvftcaHazmMxkHoeOePfNUd5U/dBP8qRcE+ZtG7uaeoyZoUGAMDHvzUbxISfn5Y96az7mzjBHvSGT5ug9jQkwVy/pkN41wYdOkfzZk2MsZA3L1OTnpxn8K1QNL0a0a21LSGvr6Qlt4usJGOQANjdfc/l682lzIgYRuU3DaSDg49M1dluNJWBEitrlZio3zGXdlyBkkY6ZPTr71STHZllf7BMKNc/2g875ZliVWCDJABJ6nA6+9FdBH4w0XRLeGCx8O29z8gE00rs7O4HJPOO/b1oqkhpeRmxySgMbo73PO5Tt/pU2nwJdXDLcahb2caqWMkwbAx24B5qSLXbS2002/wDZttcSF2LTzZDKpCjAx6YJH1pE8RQRaS+ntb8SZHmKcYBH8Q/i5/SuKNO7uzPcunTbd7xIrbU1e2Vcy3csTLGp6joCcdhnvUi+GtauB5lnZzXUJAKTRRthgeh5AOKhtfFunxR2tjJpYSHK/abiKRt5P99QSRkccEY9qmHi3TJLS9CWmpSmSTbHbm8ZVK9A24AHd7dK1+rwauxpFW4ttd0Rgq6i9k8mG/cTA5IPGdp7c8H1ohv9RjmtpnmjlaBsksMNNk5IdgcsDx9MVX8Nalo2nNqA1iJryGVRsznzA24DO7qOPSmarqWnXV80mnW8trbtx5Uj7ip+vX+dRJVIpcr0C+mhpQS61rN+Y4ZVS4nbJitFEYbGSBgdcZPWp9Z0XWdHuoptSn8yZzlJPOWQqR24PGK5uC7nt5RPBclHXO1gM9QRkVDFNJud5biWV2wSWOeg7VLvKDu9SeZGmbm9E6zHVrjzRnDs+5hn+6T0/CtjR/D+tXJiexmuDNKjtG/nhXdRgMRk5xyPaua+1gBSqfN2JFIdRuo5S8NyYeCCUcjPb+XFKHM37zYKSNfVNHm0u/NtqKZn2h9zMHznvkd+DTIdRsraaO0/sl7ppCFR0mCfMTgKBxjmsc3bqzO0rPvJYs5yc/U0i6tNEUaEgSKcqQOhoUPfva68w5lc6uTRNRFwkJtJY5ZSdkLuu8EDJBGeuM/XHFWZ/ButxrK32FpEjxnymDF/ooOTxzwOxrJ0jSwfDlxqd1rq2+rXEpe1SVzhtoIOT/CWPT6dhXO2Gt6xp9y1xDcTFnUKQWJUj6fnWn1Wnfexeh08ml3kO3fpl4CScboHH9Kn0OCOe9hlms2nswzF0iG4sVydvHIJIxjrzTfDvimQWGoJrOs39vaKw2tG4MspOcBSeABjPQ9fyyNd1uSTVLtdHml/s6Qu0LkYbDndye5B4z7ULCwi7t3CxvXOsQS6y6WGhWxaKNsQ+Qd5yCPnQ5xtOOcZzWbftMbktd20drKefLSIoMduDWVp/iDUtFe4uLEOl1PF5LytyduQSP0ouNf1PUwDqUkkuw/IG4VeOcD34pVIKUboTkrXN+91JtY1CKS4f+6gwPuqABgfl0rpbvxZ4suTcQ/8I7NeWwTCReSZF69yFwRjJyDj0rzE3Ua8lcjoRnrV/UfHOrXlrbWS3csEMCBQY85OOlVRTTbfUIyuPs9S+wTSXFjZRWd1z5ZUlxCO4UHpnpnPY+tKbzVtSnea6upbqVhu284X145H41HaeKba0gk83Q7W+ldyWlmLBgeMYwcY+927+1JpfiWbR9dTUrKLa0bPsXJAAII/KiUZyVm9GF31NeM2EETfa7mWSeNN7W9tHvKj1ZugxnnjisyWWG7IC/vUx8glXacf7vOKvW/xH1iPU4r2SRCUVgin+EkYI+nQ0yX4gXk2oQXd9bW1ykUbeSjxqcNt/iyOeen4Gk6Ebe5uVbsUkhwofyUG3ncBnaM8/TmnyMNuN+DnGAOlbmm+P7SfWReavZW+xLV40RIV/eA4OH7Y4444x71Ybx94XkMqz+HrVk8tcMI9gzzyNuD0J/yBU/Vm9bi5WckkaW+SpwScnJ6+tXLbWNQsopI9PuhbiTG8pjJ9Mn+lHiDV9FvJUTStPNmU++pkZg4PQjcT2rJW5ZuB26jFLklF36kO6ZZnLTM7TTiR5Dl2cglj3zUfmEHcvl7gOeOajEhJG7njAO7imKORgAMM8ls5pWfUi7N7/hJ9al0QaL9qH2EKFEbZIIyTj8z+GBVPT9Z1bTJi1peNArbiwRvlbdjOR3+6KzyAmXfbk+hpBKuSoYc9cDpV80r3RXMzd8SeLrvxGscUtnaoqMxWVYl8zI4+8B0x2p2m+K7LTtMhil0iO6u47gutwx2tGDj3wQME4PrWEZ4wcrI27pjFR70ebllOeOKrnbd2h87udLf+NdK1bUQLrw1YizjckKCyMwJPUqRnjpnvW7B4l8Ka3Zzwa5o0NrFb4Fq9kRCxYkggkDBGMHnNeeZjMTbkG7OMYxURMJyGYgdgo61ftLvVD59T0cav4Q1K7TSk0q3tbcQCP7VNGTIxUYLFhjBwOuOprP1G0+Hem7BFealcOc7iZEGBjPACHn/OK4dtjguCzNk5555qHy1EkbBXyDxkdarmT3Q+aL3RvaXeaNZX1zNc6cb61eMi3SSQoQSwIZtpGSADTIEtdV1LZuttMic5PmsSsfTjoT1rHBVOitj0pSzSKcA8j0qH5kX6Hpa+H/AelWCx+I7mW4uEkBMtmSvXGF5zuGe+Aa5fxLF4YFzG3hySX7MVIdZJN20j0Hofqa5kwyyuxycldpyM02OwaIllfj2NXJxcbFtx5bHY+ELDTNTvRaX0k1owIZL2CT5gfQqeNuPTnPrnjZ1Dwz4PtbSTzPEOo3F8CVjkdUAIHqOSevr+Vebnz4mCoTke/X8ahMU/lyI5OGbcoPOG7mnG1rMcbW1PT38I+G7TZAfFDXN1MMRtb2y+WD0O4luBn1xWbqvw717TUnmd7OZIlL/urhCzLjOQPp26/WvPxBKJkYH51OV9u9a0+r6nc3Mskt07ZcOI8/mB7YJocKfQHGPQi+04CnGAvtSifzGCBfnJ4HWqg3qxGQR65pWBCMrSfeHQN1rPkRFjqX8G+KoYBKNBvmhyBlYCx/Ic496wr2C80+9MF5bvbzKPmjmjZWH4GtVfG2tQ6ZZ2Udy/kwEZyc5GT1z7YrJu9Z1HUoYjf3Bn8sEIxUAqPqKpwitiuXS5s+FJr19Xjj0yxee7d1JKDpEDl+ewPGTxxXov2rXIo7ifXNDge2jJK2tvNGzY4+bKNkd+F5P8/JdJ1i60i4MtpcmNpEMR44Kn19QCAce1OTxRq5WSMXjK2d+7b97HUflz9RVw0Q47HRar8QLC/wBPntItCtzCxIVnB3IccNuPzHp61ja9421DWLFLGdl+yIkflxBQBGVAxt/LGfc1z0khkldmj5c5P1JpxSHYM7i3uOlO9mVdG/4f8c6n4ZtJEtHiY3EgaUBcMFHG0tjPrxmpU8XPBc395a5tby+QIfLPCgjJP4kKa5p1XABQEt7YppjQgbAdw9aLoLpktxfz3lw007s8rAbnI5Y4phc92/wpVjYOB3PftTmiYfMzAgcetS7Cdh1rLEt1Cbre1uJAZFGeRnnoQf1Feo3WgfDS3jSSae8TcckR3QPynHOCvvxyfxrytkUKSznBOOtRyKsxUsS2BgHPOKqLQ1Y1desNPsdYki0y4e4s8Bo3YgnB7HHH6Css42nPHp71GI9uCGYgDGKeVAA6g0mIYQDz09KULnGPyqXy+CSp4H3hzTDHGzAqzD1zzTuO4wZH/wBejPH3TShI2ZtrMSO1N8tScZPP5CnoPQM9tpH0opQgHAbiii4XNcWtwSCMbT2xStZyAkgvn/ZHSo2vbgnAYAHmk+1TFsC4XJHeuW0zGw42DH+Jjj8acLKFCWSbDdwx/wDr0wyOAC1w+e47UkiYAeNRuzgknpR73cCcW9uiENljnpmnhY1BbhcjndgkVSkibaG3lvUDgVHhlO0jjuTzRy36iL6zwpxu3Ek00Sxkks5K/WqQlVXID8j25pkrhlXG/nqRx+lNUwSL6G2/i3An3z/OnYtgnAz9RWWpCnGJOfU0OsoGcFc89afs/MfKawMBBI2juOORTJLuBE2ALj19ayo42dcb2z7GnpbIzYKuT3PpR7NLdhypbsllvEeRGMuWjPyYHA7+v1p41aXGAm7HTCjFQixB4UYxz1pRCvl7Tk88Z7VbUH5lXiMluZp8BtpB6KcGpoZplUKWCgDAAWoktSvzKwH0oEPILE5Poab5WrA2rWRKZC2fmAP40biV5IY46biab5SrweST61J9mdUygyMdSKjREaCBEbOB78npT1jBBDSKqk/e5xUbZBIKjOPTmhC5QD5eueelDAcIlBfLg+mCeaX7OjnG0bT6nmnDeYgFGPWl2yfKpjDqO/WldiuxyxQnoqhRwSaZ5FuSxaRc9s1ObVmXHlZ9e2KYLKUlQI8Z6HHNTzLuCY0x26EEZJAP4VG0UDIGKMwUYAz1H+TUht3UfNnHfim+U8eWw5HpntTT8wT8yOSUFF2w/NgDOM4A4qZbgkELEQAMkgdKPIJCsNwQ9GJwDQyuMhQfwIobTBu5GZSW3LFncODSrJKsRBjwP7x7012YSccADgZppUCNSWYNnp1p2QDgWUbsLk9ATTo5IyHLggnrz0qIKWXDN+NTm3U/xtxj6U3YHYQziNWVPlz/ABHnIpvm7iDt3AHv1FD2yqW+YuMd802KE7WJwMcke1L3bXDSwpmLMv7s4HU+lNbaJRsBXPUGnMynA24XuRTQSSSFx6Hb1FNASiQhxtB6fNgdaMvvyqq2eg9KRG2gBlxuOOKVvs8bk4Yn0xUiBPtDD5SCeuRil/eOdobc33uOAKcLmLYAVHqBihpY9o6bj+VGvYZF5cgkkLAg98Gk5KlVBK9SM1I10WULvj2t25qMTSIcgjI6U9R6kgCjGQSe5b+VRuAAS74GeABTBI8m7k5znJpHdgAXQ/TFNRdxKLuOWSOSQZ3H1xS/uVOVBJHHJqMyvt3AD04HNRFiuNy/e68VXKVylxii44UNnlqVVQAkrhiOM1TwAVA3cHPPFK7tuOct70uQOUmBcnDplRxkDpTASCArAKOtRCRwSASPfNIHx94kZPYZquUrlHMeh459Fpysww+1M9MkU3y2Bzu/OgRjzMMT0p6BoP8AOJClgpI96Uzt8vHTpzURgI6evqKaVKjK+nOTRZDsiUyFznaAfbtTleOPnaMnioELocpjPemSPI7A8Uco+UtBdwypBB7Z5pJdwITcx9CKrLvYk7T07Ub5OuSQO2afKHKTFCwwSRjqMUixx7eFB984pC7cMRuHYUpyUyMgdTjtRqGoBFUEjcBSqowSpB5HbpUeTyMk+4NKCDxtYc0APDMuWPXoKFdEPKn602QgqCAevHtTUZxxg0W0BLQXK4I24+lGAVxk49KTlshSCKj+ccEdPWnYdiRwVIwdvHSimZdgCrcehFFMdh5iZiMzdalSOPrkHHcmqnmM784qdUBXkdqTTFJO25ObwKR/ER09KDqLsvIOc5FLJaRRlNueR3pwiVUIXI4zWdo9jP3SL7RLMchG3evtTDIwJy1SiMC3dstkH1psUSsRnPXn3qtCtBYmJXOwEgZ6YoMrYB2jcOMdauWlnHI4Dl2DE8E+lWjp1tsZgmCozwevNZynFOzJbVzJRiXAIIzTh57Aqc4Hrir32eNwhK8lsGrstpGIQTk/KeoFS6i7CvcwXHIBVgamDhB8oIYjnNbENvHGUVAQD2pbn5WBAX7yjG0YOTU+1TdrAY673PyZ56kVM8MgUnczAfw7cVfj2kByoJxU5crhcAq5wQen4VDq66IVrmOI3LZDHGcc0NbSIUyCVJ6ba01LYb5iCuQCKjnZ/tIBkY4B5J9qpTYFeO0/fZ4cdAWIGKe8AikwWJXuF6Cmu5ibcnHGcZOKgeaSQEsx+g4oV2wJpYtwD7eRnk+lMjl2RD5CeTnGOlDuSIunGQPyqKMb1JPXnp9KpLTUCyBhPMkU7SQMMwwPerMYYY8pEI3cgHpVeCJFJXaGBBzuGelDzNbECLADN0xWclfRCVjR+1lSyvEqduW7+4qOW4fbhVXzB9054qgZ2mZWcKSTg8U+VFWGR1ypBxwahU0mO5MZhI2JGiDYyMEkE1XnmxIPnUEDqGyKrScgN/F0z+FRBy52EDA7962jTSDctecXba8mATkEetNd1VCjEEn0brVT+DPf1puTvAPOT3rRQQcpKR6fd9akDRbwPMbaPTPWoduN3LcH1pc7TxxTaBomIURZVgMHBqN2wiruGAe1RhBh2ySfc0O5VnjGMDpRYdhQGwSTgegPWnGfcBnOB7daQHJKdsmmTyMQAT2p7sN2SZR23LvHsTSPIflAJXHp1NIi4j6njjrUbLy3J9etCWo0rsf5gUDMrD2604Nuy+8sSeWNRLyik9c9aHGD+tOwWFd0VwC5I9BSLJvfluemKiK43ck4PepFkManaF/KnbQprQczhGKgOT6EU/I3AkMp/u4qKN28wOeS2etSRkm6AyemaTRLQM3lk4RlPbmo2nbGMHPTjipk/eyPv52jINRACSRgwBxzQvMFbqRs5B4yPxpN+GywbpUtxEqu2M8HikVQI2PtVaWL0sJ5/wAgGCR060kZKgkE4PalMatGGPU5qDHzH2ppIaSJS67g2B7007Swx+tNYAqvGM+lSqoIYY6CjYNhjOGIG3p1waCT2Y49BTCOWHtQOGFOw7DzlxuJGAOmKACzAbsfhSdAB2Y80/G233rwScUgGPG+cKc0ogDISH+YDJGaRGbf1NOfn8fSnrsF3sNVGTrn6g0hXkkH60hY/KPenBAcD3oAYSWXBBoV2Q7gGU/WnqoXd7U+BRIxDdOKGxtjULNyQcfWjJAxzj2NLtBUn0GRQyAKp5560iRCeeMk0hYk4IIHrmhxtwB6CpGH7oE896BkWAMDPTue9GQeATj0NKRhR35/KmyseDTAVXxwC350UwDryetFOw7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" y="3939902"/>
            <a:ext cx="898905" cy="11115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  <p:sldLayoutId id="2147483730" r:id="rId67"/>
    <p:sldLayoutId id="2147483731" r:id="rId68"/>
    <p:sldLayoutId id="2147483732" r:id="rId69"/>
    <p:sldLayoutId id="2147483733" r:id="rId70"/>
    <p:sldLayoutId id="2147483734" r:id="rId71"/>
    <p:sldLayoutId id="2147483735" r:id="rId72"/>
    <p:sldLayoutId id="2147483736" r:id="rId73"/>
    <p:sldLayoutId id="2147483737" r:id="rId74"/>
    <p:sldLayoutId id="2147483738" r:id="rId75"/>
    <p:sldLayoutId id="2147483739" r:id="rId76"/>
    <p:sldLayoutId id="2147483740" r:id="rId77"/>
    <p:sldLayoutId id="2147483741" r:id="rId78"/>
    <p:sldLayoutId id="2147483742" r:id="rId79"/>
    <p:sldLayoutId id="2147483743" r:id="rId80"/>
    <p:sldLayoutId id="2147483744" r:id="rId81"/>
    <p:sldLayoutId id="2147483745" r:id="rId82"/>
    <p:sldLayoutId id="2147483746" r:id="rId83"/>
    <p:sldLayoutId id="2147483747" r:id="rId84"/>
    <p:sldLayoutId id="2147483748" r:id="rId85"/>
    <p:sldLayoutId id="2147483749" r:id="rId86"/>
    <p:sldLayoutId id="2147483750" r:id="rId87"/>
    <p:sldLayoutId id="2147483751" r:id="rId88"/>
    <p:sldLayoutId id="2147483752" r:id="rId89"/>
    <p:sldLayoutId id="2147483753" r:id="rId90"/>
    <p:sldLayoutId id="2147483754" r:id="rId91"/>
    <p:sldLayoutId id="2147483755" r:id="rId92"/>
    <p:sldLayoutId id="2147483756" r:id="rId93"/>
    <p:sldLayoutId id="2147483757" r:id="rId94"/>
    <p:sldLayoutId id="2147483758" r:id="rId95"/>
    <p:sldLayoutId id="2147483759" r:id="rId96"/>
    <p:sldLayoutId id="2147483760" r:id="rId97"/>
    <p:sldLayoutId id="2147483761" r:id="rId98"/>
    <p:sldLayoutId id="2147483762" r:id="rId99"/>
    <p:sldLayoutId id="2147483649" r:id="rId100"/>
    <p:sldLayoutId id="2147483662" r:id="rId10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BDAAgGBgcGBQgHBwcJCQgKDBQNDAsLDBkSEw8UHRofHh0aHBwgJC4nICIsIxwcKDcpLDAxNDQ0Hyc5PTgyPC4zNDL/2wBDAQkJCQwLDBgNDRgyIRwhMjIyMjIyMjIyMjIyMjIyMjIyMjIyMjIyMjIyMjIyMjIyMjIyMjIyMjIyMjIyMjIyMjL/wAARCAEsAh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SD+9PD45pu2l219geYSCQ5+9ipknZejZqrinAVLSHcurKrdRUnmKB1rPFLk1LgUpFwzjtzTRcup4warAUuKORBctC7buB+VPFyT3FVRmlxS5UK5bWZuxp4kY9aqKSO9SKxFQ4jTLQY0oJqJZcdQDUqzIeCMVLQw5oBYVKgMjBUUsT0A5NdRpeiwLZ7ryFWkk5w3VRWFWvGkrsuMHLY5Bi/ak8yUdM13LeHtOcNtRlJ6EMeKoSeGWOQkiAZ/i7Cs446k9y/ZSRy8b3EjfKGJ9hmp7eK+vJ1ihibLdMjA/Ou3sdOh0+Hy48Ek5LdzVnqPlxxWM8ervliUqPdnGt4e1jCkqpz6OOK09P8NOkjNeygr2VD1rbnuTEozULahExAGc1hLE1pq2xapxTLSW0EcQiUAJ0wKkWNE5VeO1QROh+Ynj61YEqMODmuSVzQVm4461BKzkjB4pl3dJbplRlqzVvJZHzn8KqFNvULml5L8lW25rFuJbpZWTDNg1sifZFukNZuo3CRDzEOSa1pXvawpFAas8Jw6g/Wp4fEQXIdFx7Vz97cLKSw4PpWabgr3Fdyw8ZLVGXtGjs5tUtZ2DDj1zVG5vYFUiM5J71y5vCvQ1E963qauOGS2JdQ2ZLxQeMCoTfe9YzXJNM84nvW6pIjnNZrsk8E037Vg5zz9ay/NJ70u4+tVyC5jeivhgA1HJqDbjgVko7Z68VZjTceWrNwSK5mTvdS43E8UQ3cm4c1G4wuM9KriRQ3XBppJib1NyS8KxqN2T3qMXAkGGWqEcoY/Mal8xB0YVHKkVcvQghuCMVewcDvisP7TtPBqb+0ZCNu7j6VEoNvQqMkixPJg4qsX4JpWbf8xOarGTk4qoqyJbux5kJbFPCEjOahVgDnvUclwVbGaoLmjHsXAY81digPll6x45MjJPNXxd4hA7is5p9Ck0XRevHgBulEl6zoMnFZjS7uaaZeKSpofMyaWfOcmoHdWFQSSYqFpTWiRLJWYYpDOQvHWqckxPApglIGKtIlsvJdMp61bi1JlGM1hiQ7s07zD60OCe4KR0P9rsoAU0f2tIwwzcVgpJzk08Plxz1qPZR7FczNZr1MEsX+naoZtSjMZVMj0zVOcgRj6VnvJzgURppicjRbU5M/eOPrVaa/ZzxwKpNJULyZNaKmiXJvYne4Jzk81CtztJxUDvUG/mr5URctiT8aKiU8c0UWQ7mvilxS0uK6jKw3FLinAZFOAouOwzFOC07FOC1LYDAKcBTttKFpNiExSgUuMUdKm4AFAp1NqeO0uZWAjgkYnphTSbtuNK5HmtDT9Fu9SUvFsROzSHAP0q/H4ZUQF7m9VXxkKgzj8aktpTY26QK27bnmuWeITX7t6m0aTv7xraToaWEG+dQZ+cuGyMe1WzdpvPPyjjJrAn1WcrgudtUZdQbA+bNcXsZ1HzTZupRjojprnWEjTbGefWsiXVZnb/WED61iyXbN3qET4OTW0MNGJDqNnRjVZY4+HP40RaxPKwXcQB1INc/9qBGKhaYg5BqvYR7C52dVc6h85QuHA71VNwWOQawBdEdTUq3fvSVFIftLnQx3rbfmfp0q1balg4rmhP8vXrViGfGKiVFFKZ0kknnnPWogPJbIziqcdxtUHPWphdKeDWHK1oWaRn82Pai/NXL6u04nI9PStm3mBmyWwB6Vau7S2m+diCxHY0QkqctRSXMjg5WJPUj1FUJDljnNdVf6V5TeYqkoelYN5EAeAQR7V6FOopbGEotGc2QKiYk9Knb5eoqNpF/Gt0zNjQD60hIzjNMeT3qBpcGqSJLeV7GnAN6iqAmqxFLz1pNBcuxKSRVpSQOtU0nUd6f52T96s2mzRMsuxI45quyHOaPO56io5JcdTQkFxSSOhqNp2XuaaZCeKrz5NWvMlssi6PrUqXBzwaywGXmpEl55pOKEpM1xdkDrUZuxnqKp7sionyDzUpIfMaH2rPQ0xnJ5zk1VR+OKmVhRYfNcsRysCM1cWfcKzTMop8ctJq40zSEox1pGl44qp51I0vHFLlKuSSSVA0hIqNpPU1C8uelUkS2OeUg4FRiQ1C70xXJNWkS2Wg5o3mow1GaYXJhIRUizYNVgacCBUuw7k0s7PxmqzE4pzOAOtQPKKEhN3EJOaaTUbSj1qJp6qwNj5GqDdzUT3FQmb3p2IL3mhe4orNabnrRT5Srnb4oC1oNpd6igtbS4P8AsmnDSb5k3C1lI9lp+1h3HyvsZ4FOAq8dIvhGH+yTbT0Ow03+zrsSiI20oc8bShzS9rF9RcrKoFOC1qN4d1NFLfZiQOwYGs943iYrIjKw6gjBFTGpGfwu4pRa3GAUuMU4KScKMk9hVmHTL255ht3YdM44/OhyS1bEk3sVVQu4RRkk4Fdlp/hiyW3VrhTLIRk/NgA+2Kp6N4bnhuxPeHaYzlUHO78a6vaqR7UwuOgrzcXirtRps6aVLrJFVNMsECBbWIeWcr8vQ1NO6rE44yRVC+vvssnLZyO1ZE2p+YSN361yRpTnq2b3SGanIUlO1uPSsl5221amdZW+Zs/Q1QmIQkHmvQpqysYTepHJdcdarNLnnNRysO1RFsrjvXQkRqSNN6GmGU55pmKcLd3BIHFPQl3HCWgzVAwZTikFFiSbeTUsb5FV1pwyDSGi8slW4ZRkH0rKVmJqzG5HNQ0UmbivuxgdaJt0YDYO01li4cHrSmdiOSTWXJqacxoJdFRgHg1MLpmljVW+YkY9KxvOwack7l1A6549qHBApM7GXeIirEEY/Kudvo1LcqM1OLtlAG7JqRpIpACRzisIJwZo7NGDNbxyAgKAay5rIoScV1MlvETlRiqs1qv4V0xq2MZQOVaA+tQtbtXSPZxk9Kia1j6AVqqpnyHNm3cdjT41ZTyDW6baMVVlUJkYzVe0uLlKRz6U0byakcnsBUYLYzTTJHfNSkMetN2kjPepRG5ouBGOBznNJyeuakKketPWMkZPApXHYhIDCo/LwauiIIDyOaaVUL6mkpDsVxx1ND/MKXIJxikY4piIw2DUoeoD1o3Yq7XGSlqljkwKqbs09WxRYRcEnvSPIexqvvFI0oFFh3JSc0xzxwageY/SmB88E07CuOJzSd6QkUm4DvTAlDEGn7+Oar+YKgkmOeKLXC5oB+OKYXY9KoJd7QeatW0pm7UNWGmOOe5qByatSJx1qq4PWhMRA5wKgd6lkqsck0xDHaoCTVgxE0wpincRXPWilbANFFxn0qUkY/KV684NPVcDGwjPXmoDfwAkGRVOMnNS+eGXK/MPUGvnGpdj0STkEDnFOznvVSS8RQQXKketZ8up7W+SQ01TkwubgNUb2209g0l3CpLjBYjms8a2yDBIJrPu9TmuzsJ+X0FaU6E79iZSjY27WHSrOPzIBEuBjcev61bt7mCRR5WAg9OBXEylc43tx2qBLieGUbJGH+6a2eG5tW9SFUt0O4utWht229WrFutdLEhDism5uGm5kfcwHXFZzyEN7VVPDRW4pVGaNzdvL1OaqM/y5JIqu8wPRqiLO3TpXSo2Rk3cmM7r3ppuA5w360juFAz0qm5yxIqkrgPkALHFNjXc4BpEbDjeOKezDdlRj6VYiUwhcH1pzHYuM8YqsbhweTSNOG6mlZ9QuD8mm4Hek8xe5pRIvrTDQlSPcMjpTvs57sKjWbAxUonFJ3Akjh96l8rHqari5A6U4XRNS0xk7KqDJNRb1z1qGSUtjmoy4DZJ5oSAsu2D3oRypyOtQiYHrUgZSOoosBOJ3Q7jnBqZbrccg9KrGUbcDkVEXGOKnluO5eN5jIzTftO7q1Zjvz1qJpWXpT9mgbNYyj1pjTrjpWcrtjk07zKOQVyw8ikniq7uvcUhkHrUTsD3qkhNkUrJngU1EyfalEa5yTTwQvQ1RmOWJUOalDJjtVZpKYZsCla47otNIi9qha4A4qo8pPeoi/qaaiHMWzcFjS+aMVRMvNL5lVyoVy07hqiLe9Rb896aSSaaQMkJpu7mkyR70oOe1MQueaXNNwxPSlKEDkUwDPNNZqQtUbNk0wuByTSkgCmEmmk0wHFqZknvSFqaZMUhC8j1oKgjmlUkjJxTHfaetMBhjJb2qzCfKGAarGb0pBIGPJodwLxudo55qJpS4JHFVsqvU5pHnA6UrDHs2Tyaid1HSonmqs82e9OwXNATxlOeCKrSzR9iTVJ5veoHmz0pWFctNKCaKphs0UwPY47qWObzGw7f7fIrWttdRI9kkWG/vJxj8KwGYioyxNZyoxnuaqbWxuz64rvsZdyf3geary6lblcqHzWPmkyKFh4IHUky898rDkGov7QYAgDgjB5qqcZpwVOwzV+ziuhPMzQsLoBiGbjPerkowwdWxWXbCJpAOQfYZrVUK6cMCK56ySlc0g9CpI5OSTVVsZ70+5SQS/uunrVRln3fMalA2JJ97lfxFSLIFWoypVcnNVmkIPFXuTctST7uuKgLgdKiZs803NO1hcxKWNAY5qLdSb8d6BcxI4JPBqByVp4k96hlbmmiW7ibznrTxISOar7xTfM54NXYRb83HenCcDvVPzBjmmGUetKwXZoef70CfB61mmfHek+0D1o5R8xri49elL5sbVkC5x/FThcA/wAVLlHzs02x/C1RmZ0GTVD7QfU0G5JHWjlC5oreZ4p3ng96yDOBSrcDPWjlDnZreaD3ppcetZ4uPenGbI60uUOYu+bjvTGl96pGYDvUL3OKfKHMXmnx3pv2jPes83Geppvne9VyonmNLzqTz/es43GKaJx60coXNIy1G0tUjP703zsmiwXLTSe9RtLUOSaVR60hEqsKeW9qjyBSgmgSYvNOVfWkAYnpUyQlj70XGriovNW4rXeRk4zToLXJGRV9IVUjrmolPsaJXI4tP2uMEGi4sAASStXN4VMDrUTktnNZ8zuW0jClt2BPBxUIjJNbbIAOaqyxDOQK2VQzcTMePbULZ9K0DGCaPKUjkU+YVjKeTacVC0grY+xRMfu006OH+6T9KfOluFmY/n4qNpciuhXQUK89cVUu9EaKBpAh4pqpEOVmGZeetIZiORWtZeH7i/J8tTmrreD7mNCTgkCh1YLS4KL6HNNcmomuKuXmmzW7MroRisuSNh2NUnch3RI1yPWoGuMniomBzilRGB5HFMCRVeX6U4x+X1GTV23SLaN+Rnpim3UBU8Agdqi40ilvPoKKRlOelFFyj15hUZqVhTNo9apMCI5ptT+Xu7ijyDjqKfMBXxS4NT+S3oaTymxnBo5kBCCytuU4PrVq1vWgVlMatu7nrUfl+1OEdTK0lZgnbY6GzgiktTIyfN19qrT2e8llAGOoxVC3a4WQGESE9MLnmtCP+1OZFtpdg5I2HpXFKm4u9zdTTWxk3ELDK4rLljZWORiu1uraG6tBJtMcoGCjcc+uaxtQstsW1UOSOSBkUQqdGKUDnC+KYZR61YaxkLMMHr3FVZLR0JBNdCsZNMQze9RtLnvUTqVNNLADmrSRNyUS4prTD1qnJJjPNQGY5qkhcxbebPQ0wSYqmZjTfOp2JuXjPxyageU9qqmUk9aPMzRYLkxkb1phmOOfzqItUTtRYTkWPObs1HnOOc1RZzmm+YfWqsK5pC4cUjXR7HFZ3mE9zRuPqakOYv8A2lvWgXJ9ao5NLkmmO7L63RPQ0/7ScdazgcU/f60WQXL4uMnANIzlu9VUPpUygntUhcXcaTeR3qVYnYdDSi3Zj0ouh6lcuTQGPrVr7BIRkDimizYnkUuZBZkHmEmpE3NzVlNOckHHFXk03IB6Cpc0ikmZ6ZqUBielaSWEaN8zc+lWksgSDgYqHND5bmQsTHoKsx2r4yy4rZW1RQPlGar3RYt5YXj6VPPcrksVo7fc3tVsRRw4PBNEVk6/Mx2nHAFSmyWRMyvt+tS5eZSRKkiFCVxwO1ZbajKj9sfStN4UtrYmIq5PXPestrfzWyw257U4WCVxx1JmHKirsE6zRgjg96oNpjMwx0qzDYTW+Sj5Wm+W2glcsMuRVd1xVlPMbAZPxFK8ORwpNRexVrmaVy3SpRHntVryQn3wfyqKSTa3HA9qfNcVu5Lb2u48itEQJEgYpgU7T76FISMJv9CPvUy/uCHBaRDuH3VOcVk227GiskSWKW8lzic7UP8AF1xXRpo1hPEv71HQ9getchDPGG5YY+taUF5FHxEx3Hue1Z1IyezKg11Oli0ixUg20O1l4zUs2jROmTkGsSPX5IEZRLnjjjoaopq1z9oeX7QxZvXkVj7Oo+ppzxNCfwrazyfv3BPU5WuF8X+HfsVzi3jBTH8Irpm1i53kySs4z0J4rQtrmzvFK3CqS3rW0JVKbu9URJRlojxR7J9x+U0i2kjn7pr1i+0nT/LeTYpwD92uMm8mORkXjFdkK3Psc0qfKZFvE0YIZDntxU1xG7xiQgHb2FdBpf8ApMoiOwr6sKXWLUWrZTYykdFqfae9YOXS5yT26E7umaKfMSXwBgCitUI9LIpu3PanmnI+xs1VwFgsp7htsUTufYVfh8P6hKcGHy/dzitfTdWiFusbyQq3oMjFaH2oMSBMc+xzXDVxNVOyR0xpRa3MVPCsgG6a6jX2AJrQg0TTFXDMWfGMk4ptzebMgFiaom9bPKGsXOtNastQhHobY03TYWV2SPI6ZAqY6bYz5kWCMse+3rXO/ai3JyKnh1eW3wAcr6GsnCpvcu8TYEL2yg+Rhc9Y+34VLJbtNGuyeSP3XvVOHxDA3Eo2/jVtdVtZPuSKayamnqilYpS6LPNcea90XX02gGpza26II2xuxgU641O3t4ifMAb0B61zF34kn3goc474rSKqVCW4xLl5o42uwIDA/drDm0WRmJ2nn2q9b+JpZcRz/MpPXuK6SK6guLQNE6kpyQwxkVs51KejI5YS2OBn8P3CRlpEGO3HNYl1YmP7y4rudW1MyzyRjG0H5QKw7m2eeInbkmumnUla8jCcF0OLuFCkiqL8dK37nTXAYkjI7ViXELIa7IyTOaSaKpNNLVL5JPamMmKu5mMBNL0puO1PWNj16UAN3Uh5qXyGIJAOKhKFTSuBGy0wipipqMjHagdhmKWlIoxQFgye1KDnrQBmnohNA7ABT1SrEUAYc1Yjt0B55pOQ7FVU2jpViJwvarXkITnFJ5KelRzJjSIXmLcIdo9KWOPPSQg1MIo/SpFhQdBS5khkkbMq7C+akJXOWquQAfvUF8cZqB3L0c6Dg4qwt5EODkVjZ5yCacGPSk4pj5jVaaFm3Z5z3q4l1EI85z7Vz/OPvU5ZCp+9ScRqdjovtkKplm/CmR6nbtJgox544rGWQOBk81PGBkEHmp5EVzs1pb5XYIgxz1PQVcKCQLk8YrLEqBRnFPW8wQAalrsVfuW5YV2kLjrSrbgqCBk1GlyCc4zU4vlXIwKWpWg6ODJ5Fa1to0ksSuiZDVz76m6OSCMduKltvEl5bPuilx7dqUoza0BSj1Ok/seCA/6TKF/2R1oa0gUq0KKyjoc5rmLjV7u83GSUtuOTS22pSWsbLvOSOPrWfs59WVzx6GprM6qm0JEGYc7RyK5eQsckDirkRlvJzuJYmtGDRZ5H3SRlU+laJqmrMh3m7o52RpFTIU9KoNdurck16Bc6LbiCMD5CeGZjxXIX/h+5m1FobQeapPysowMVdOrF7kyg0ZL35zweakgvpQchiPxq7b+FL2W58pkIIOCasatoDaYoG0gEdfWtHOF7Inlla5SN++PvE1PDfvuAJP1rIOUODViHdI4AFNxVhczNc3J3jceKlj1ARk4bFZ8oIhU7Gz3PaqWJuCFwDUcqZXM0dF/am/h8Y9PWsXUokkkLRgc+lJHa3kvKq2B3xVhNMvnQkR4A6ljikkovRg22UbXzYG3A4/GnTztITvkBH1q3/Yt4xBYE59KmPhq6OCEOPUU+aF7tgoswmMCtyuSe+KK2j4ZlP394P0op+0j3DlkdI3B6U2uw1XR4p7UyQQhJk6BejCucm0+5t8GWF1GM5I4opYiNRFzpuLKi8HNX4NVltxwiMB0yKqbGJwBzSGNh1BH1q5KMtGSm1sa0esQsP3kGCe4NH2y3EgJGV/2ayQtOAxWTow6F+0kbnn2MhHznBOOVp7pp2dplGT3zWBS4JqHh13H7V9joTpFvJGGjcEHpzVZ/D8rHMZ49Qaykd0OVYirltqVxbgjezKf4c4qHRmvhY1Ui90K+hSh9jyHP500+Gmc4D8+9A1CcS+Zu5/Org1CWRlc7T7AYqZKrEpODMptCnglxs3Y/u81ZH2i3hb5D07Cte1uyJ/3kbc9zW2RD5e7C4rGdaSdpItQXQ83dz9o3SA81pB4pEIQhQfU9K1NXFgYmHk5fs3SuSuJfLYhTit4S50ZSXKyDUgEcqpDc9qwp4C55Faksxc81A20iumLsYTs2ZRh25GKpyQE9Oa1pEU1AVUEitFKxm4mULVnOAOav29htUb+T6U8EK3BqbzhQ5NiSRL5MYjwKz5rEE5WrfnKe9IZBjrSTaKsjHktypwaiMIq7JlmPFMMeRWlybFNofSmGE1ZIwabnFFxEAjweamjFIeaACKLiLaNgVMrd6qIxqdTnmkyiwGzRuFQg4680E96mw0PZwOlN804POKiYgnrSEKepNMZJv9DTTIQaYWVfeo2kA5o0C6J/Np6ycVSEgNPEmO9LQV0XBLimlx71V82mmTnrRoF0XkkwKsxXAHeskOTViH5j1xSauCaNUXANHn85qiEkJOBx60g3k45pWHc1BdEDg0xro+tVEWT0NWEtJpvuxMT7CloO9xpmLHrSrI3vWla+GtRnAZbWQg8g4rVtvCt2T+9VY177jUurFdSlGT6GHBvc4UGtSDT3mKjaxJ7AZrsNM8NWNtH5sziY4yq5xWhI6wwhbS3Bb+9jpXNLEXdoo3jR6sydJ0AqVleMoPfrXQLaLGhA9PrTIJbwooIG7vkVahjnDbpZc+2K5Jyk3qzeMUloVJLGKSLE0ZIznkVJb2ECHMS7D64q0VkOVZVdT6HFQXfmqoEa7T7Go5m9LlWsRGKOEyZjyT/FiuZ1SFr/AHRCPeB0JHSuot4pxExcGRmPUmpordIlLuiDv0q4z5HcTjc88tvAMtyfMeVVXPPFbEHgu1tF8xG8x1H3WGM1vX2qxKuAMsKxpdXYhh+Vbe0qzM+SnEa+n2uwRGJFXutRTaZYqQRCuB2IqNZmlJbfg0EAqXlnCj0z1qtV1Fp2LKw6aIvnZUK84qvNqljFgRW6tjuRisa6kAdsNkVmz3GMgGrjSvuQ6ljo5fEUQj2+Qox6VQfxA5+XcFX0Fc28xYnJqtJOB3NaKjEh1WdTL4lUN/qA/ux/worjXuCT1oq1RiL2kj3aISvEzAZUggD3oiMmNkhB7ENU9rJ8gTOR06VTktlhvTLIyGMggrjOf8K8tato7R91DtUTxIiuOrKBnFRpbx6lbbblCcH5X7j8abLaweW00EjhV6gucD86ypNYkVQsLHC8cccVpFN/DuS2luSt4bucHZLEecck9KqHR70StGLdiR3HQ/jXS6Zeie1UOfnxyTVeWe785VIwrH5WUgitI4iom0yHRgc21jdK+37NLkdflNI1rOhAaGRcjPKmusjkkOYnmUtjjj+tQR3M8VwImHQ/dqlipdifYLuc2tpO0e9YZCnqFOKj24PNd00gVgCMcVVupLRIHndI3VepIBoji23sDoLucftqSMlMnbn0rUutasoQjQW0b46YUAilttfLRHMPAb+If0rR1ZtX5SFTSe4yC9DqVkAAzwK1Ehaa2OHwcetJ9qsrlF8yJGfHHy4x9DVtI4pF+UEfQ1yVJLtY6Ip9zmb6wlVmcuGX+VYs1iSTjrXeTWEFyu3BVgMA1lSaS6B2EkbbeuM5ralVjbUynB3ujiGsJGY8YOelI2juB8xFdU1oC55XcDTWt8ZyBXSpmLgcPcabOrEKhI9RVaS1lEZ3qRjviu+8lemKpXGm+eWDH5G9KtTJcDgHYKMAc1BJI/QV0t54akiVpFcFc8DviqEFrAzlZCNo461opoy5WYYdgec1Ks571e1C2iR8QAlR1yKy2XB6VSaYFjeD0qNs0JG2M4ND5A5pgRHrTCAaeST2pu0k8CmS2N2kHilJOMEVKImXGe/TNKbeR+QAaVwIQcVIrkUGznBAKHmnPZXMQBaM4PpS5hJtAZM0GQkU6Kwupj8kRq/D4fvZGClQv1NJzRWr2RmMxqNmOK6iLwjMxGZB78Vbk8ESpD5nmqF9W4rN1orqV7ObOHfcfWkVT3FdDNpTQS+WwyR3HSmvp8Z4IwavnRPKznmPPFIDW6dKTBKKxrQ0/wAI3l2VfyNqHnc/AxQ6kVuJRbehygDt0FSLC7HofrXqtn4LsUT5sHAySTipl0GwjBVYFPvWf1iL2NfYyPMobC4fAWFm7cDNbFp4c1ScfurSTj/Zr0rS9Ot4i3G0KuRWkkhjYusT4PRtvArnnimnZI1hh1a7Z5jB4U1mZtv2SQD1bgVu2fgq3ikX7VOWx99EHf0zXdWs++2dmOPXNV2j2hdmCTzmsniZvTY1VCC13MK08NaTbzb5I2ZQeFJrXjmtrfiC2jQDphaWWJNnmSSgsOqqelWIvsywKCmd69aiUr6vUtRS2K9xqLyJsQBR321DFBNcIWXkVXlXbKVXI54FaCLPBBHII8qBkkD3ptKK0He7GJYSoQC6tJ/dzWlHGLaP52Vj2CrjFZYne3dmaNlZx940i/arlxhWKnvUyjKW7GmkaUt6i8dDUL6iAnA5qEafNJKBJwAOuaR7dI5dgw1RaJV2SW88juCG4zWrwwyTmqEcHlldoGKsmRUUkkcdaiVnsNE/zFeeM1BKnyne2R6VBJfopHPA61XllNzuEcmVXrzQosLmLqcaq2VPHpWBO7AnANdHdWjrE0sp+QHk5rmr28jExEQIQcAnqa7aWuxz1NB0UxRMs3XtVa7umZcD8qYLsYIHekDGXoB9a25bamVyi0kh6g1UkLE810YtYmwcHpzkVDcWMLDgbapSJcWcrM5TPNRw2s91yowvqelbzaVbkkvk1ZSNEQKo4HStLk8pgnRJSeJR+VFdBjFFF2OyO8l1HKlbf5VbqAaWBnlKjBPrXP2UkskqLkYPYV1UTwWFoZpn2jp681500oaI7Yu+pm3+pxQRNaxjaWPzbvSud89BL8p4PaqWqTz3F48hOcnOcY4qCB8HdJxXTTpKMTCU7s6KG9EaglsY7VtQavb3ELBGkj28jJ6muEkuwx4Y1Na6i0DqO3pUzopoaq2O2XU8NhogQP51qWV2l2vRSwri49SjMm7rn+GtbTr1jIFjjYj2Fc86VkaxnqaerSi1Qs0xw/RT7Vyt1d+aCrSHZn7oPFdPrdib7TwSwEsR3ZAycd/8fwrJs9JsWVS8vmlxgBuMVVGUIxu9yZqTdkU7W082yW5iww3FWHXbTZxItoZM4ZX4963Y7RLFXggQhHbkHkVcexC2h8qBJHJzsc4FN1tQ9nocxaX10XUhAceoro7K7kWMtMyKvfHWsD+2QGOLVEI4wO1MW7lkJ2hgG6jNXOm5bqxMZpdbnXx3cUg4kIND3EasSyrt67sda561SeXCrgVqw6bJIP305YDoK5pQjF6s1Umy2TBdQkrIFJGAeMiq40svuMkwZTg8Cnrp6I2UY49MUl9qlvpluXncnHRe5pJtaQG0t5FO5s7W1yZZnIHZV5Fcnea0BerFbMMKfm3DrSXWrajqlxK8ReOAnj6VBpnhq5vJXnkRtit3712wXKrzZyylzO0UTahqUc2myAAqTxyOaydF06TUbpYyg8voWJxt966O4sn2NHAm9SMEkdPpWppGlvaW5ZeXYYIHIolUUY6CUHKWpy2q6WkN4LaKJpG6DZzmiLwTdOqySxhCx4UmutisnS/jmljyFB++uAPetSSJLxkcyjYh5CGspV5RskaKinqzCs/CGn21urTxGRyOeelc1qPg9Y9SYK+6NvmA9K7+6uooZFhVQQ3UntVZ4FDBsHngEipp1Zp3bHOnG1kjztvC7219HCy+YHx07Vfh8JPFdlGjHLcfSuw+zpvD7fmHeql3qQhuMNGWAUqc8ZrV1ZvYzVOC3OJvNNRr0goFjjyoApqWFurfLxWldlXc7B361VGFNdC2MWlcQ20Z6oDSSKiqV2Ag1NuzUZG9sYoGWdGtzcX0ceBhjjmuoFlDFLtdB8p5rM8ORBLuNtpPPOBXX3MERh3CII3auSrU9+x0U4e7czHVGl/doFQAcVdSGC4tnTbwOueM1XEftUhhdMZUjPrWckmUpMzZfDkNxl2ba2MqoqmPDFoWDSOSe4Arf8tgATnFIUqlKS6iaXYzbbRrK2bcIt+Om6tByrYwgX0xS4o20Xvqw22IWXIxSpDkFjgAdSTipRGx6A0Sg/ZyixhmJyD6UX6IEu5VuC0NzA5OYvbuM81tNfAeWVOFYgAAZzXOysXXD9uMelNVzs2hj19acqfNa5SlY6a7RWtmMaYbgY6VjPdS+YeduBtwKhku5nfBclB2q3Fp3mLuWXOBlsDpUxioL3huV3oJBbSzqXVcgds9as3ckdtDCcckY25qNJkjjZYmKkDg+9Z93ctPIC7biBjNNJyl5BJ2RZmbeI5VUAMKu2s8jlFU8KDWQs52qhOQOlBkYHKkjHpVOndWEpWNa4nR4SOSSeQ1PTVIY1VFUgAY6VlCZmHzHPvTFIGcjNT7NWsyuY6I3ilcLyT2rMubryZegDdearRTSqGaNCeME46VUkBZsODnrzURp2Y3Ivi8ldxulxnqRUs16uMK+739azlicrkCon3glSDmnyonmYXl1uB55rLXU57csI3OG6+9PuywBzWakbythQTmuiMVbUylJ3Jb/V7q5jKM2F64FZ1vaTXkh2hiO5rdt9H3RsbhCMniuj0zRPIt8KoAbuTQ6sYLQXI5vU5ODQnO3JPPWti30eBAMIS47mujishAedpH1pZJ4YWUGJQPWsJVnLY1VNLc5u90+S3QuUG3pwehrMkt5GiLgcDrXT312suUXaFPXHOaprpsN1Htgnw/8SMetaQqNK8iZR10OXaMlsDmnGH5QAjbjXT3Phw20BlWVZAoyy9PyrGdTn0raNVS2M3BrcihiTZh05FFP2kUUwshI7r7LEEgAeTPWq8mr3WxoGXKFs7SOhrE/tLB4anHU9/U5HvT9n3QvaLuac90zL8ybQfQVnTzDj5h7YqCS/DLtDVXyZG+9WkY2Icrkxkbr+tH2k/iKYtpNKdqsDWjaeHriZhmOQj2WnKUVuJJvZFaK7ft3rqtFOqSQsYPlQdcnFWNP0Czs7cTXUMmR2IrWtoHnjcC3jt1xgfMDuHqRXHVqxa0R0U6bW5dsrkuiK4DSMvzHPGKZdX0dq/RVB68dTVdtloQApZyMs+41VeCa+m8thiMjhq5lFXv0Nm3YtjWVEygIoDcg5B/lWvHcF1UsoAx1rnP7JS0BcyKdvPNQ/bRcXBUXAVMgDPT6U3BS+ESk1udHLZpcQSxyBMMcqQo4PrWNDZQWtxln3uWwqsML+NXjKilB5jPgHIHQ1Tu7t1kjkhtd8jH7pGRRDm2CVtzXW22lGiCRjHOO5o3v56H7/HIU8CqH2u6+QzlFJGCqnOPwqR7qdxttYmJHBO2p5WVdGrlSoyMd8ZqC4tYrkDzIw/OcECqCW94xL5VGIwdzc4oFtepytyrN6bs/wA6SjbqJvyLccHlL8kcKAHG0gUrSTRriOFGJPIQ8VnzG7hAaXaR+Bqe2vdy7FiJf1FNxe+4XWxAtxPaq0UFqIwWJwDkDNWbTUZ2kCTIv0FKl1GZdgwZD2FJe3awWcs0QBlVeMYND10sJaa3KOqXk11uitrWUoDzJtPIqOG9GmQHAUyN/Cx6fWqd/qT3FmWJCN90joce9c69yeQK6YUuaNmZSqWdzori9WeVecHuC2aWXVXiMIjfcg6o1c0tyVwTzTzdbl6c1p7FIz9qd7DdWVwIY0kjE8gJ2gnqO3tUepaMLu33CQCRQSAOQa4ITyK24EqfUcV2Ghal/oCeZI0jKSME8isZ0pU/eizSM4z0aOeuLCSHl0Kg9CR1qg8e30rd1nVZbyYIRsSMkbRXPzMEPBropuTWpjOyegHAHNPhjJf1zVYOWPXpWnZOvGetVJtImOrN7QLZnuAA20DnNdJcRKBuMnAPPFZ2iyW6uuwgMwwwP9K0L4sjLlUZPQ9a8+cm5nbFJRIYlWbIUlcHgjvSXv8AotnGQQG6c+vc1CZ2jXZFHxgZZeTmqd9eG52R5PlqepHNOMW5eQrpItafdrK3l3Ad2ZvvZq/Na/NmNSF757VlxWmxvMWRJlAyFVsE5q9b3pluGheMxMBngmie94jXZkMm6N9ojOB952BwKiN/HkIIywzyScflU2qmUYDSZRuQKxRIVY88VcI8yuyZPl0NuSAl1dQ+xlypB4Bx0xU0CSNC5dAzAcZzk1mJqkipsVUHGMgdqlN4/lCQSuT0Kg8UnGWw1KJSvZfOlJ8sJjjAquimlkfJ6UgfFdCVlYybTZKq5NWVlMaMDIQe6+tVY3xzmlYFsnrmhq+407bA8hPIOPbNQE5NPwT1FIBk8CqWggU1JuzSrHxT1hJPBBqW0OwoOF6UhbFTtbsiAnvUEikCovcvZDklkOEUnBPSpXjcAeZnI9e1TWnkx7dy5k6io5meWRicg+9RfUdtAXgCpBIgIYRjcO5qHLADNDHjii1wJpbWyvgGlOxx1A71CdOsImUwv+J9ahZmUg0xnUjqQfrQotdRNomurgeZtXGB3zUIuW7Ofzqq6O5yMAetI0ZjHJq0lsRzO5pW9yySruY7c881dvWgkjXy3V+vQ1zwY4604M2eSSPY0nDW5SmWJU+Xg1T80o+QSCKsGdQuAGz/ALRzVKcZ5BwauPmZy8iV76XccyMQeuTVaWUE5qpOXU5zxUZkZlGa1UEiHI0VlR1GW5orKLMDwKKfKHONgtLWSMu0KZHbFLJ9igZR9jhcEe9UZZy0eBjr0qEOf4jWvJfcz5rFwLaNk/Z0+lOC2Uf/AC7Bj7sapCWng55NPkFzGxaXtvbsrRWyqR+Nb0finaCRANxGPvcflXHo4FOabsBWcqEJbmiqSS0Ogn8RXsnyiXaD2AqgL+ffnznXtwcVneZkD1qRXA9zTVKKWiFzt7s1jeTyoFaZmHoTWxpmpw26FXgUEAYYdTXNQvk9auI2eKynTTViozadzom1Ozn3iWAHJ6+tV4oNKcsxQKD23HNZikHipE4Oe1ZeztsX7RvdG9GNN8lo4z5ZYfe/u/So0ixKVt7lTjoTxms3J7U5TUqHmUqifQ0oTHHct58rBxkblqWWRwN1u8jqOpIrMHFSrcOqlRIwB6jNJw6lcxbjMjnLSKuDznp+dWrc28s5RZGZcZLb8Y/CsjzM8E5B7VJHAu8MQFz3zUygCka39lq5JM7M3uKibTpEiAV9pz8zegpyztAmPM3EcCg3vmbU3kN3OazvMvQhFtAjZhkUugJYk+1cdql3MZjHnCqegru2uET+JW+i1TEtmZiTbpx/Fjmrp1HF3auROF1ZOx53JO4bcQaRZSwzivQ7yMcHylZGGR8gyKoosdsCPKQKT0ZAa6FiLrYxdGz3OKKynnY2PpWrpWlz3NwjTQusOM78cV0xulkQIdgUdMRjileeMgASzfQEAD9KUq0mrJAqcU7tnFXrtHcvFtxtOKsafcT2imbeyjqoA6mulWGy8zfJCZWP98/4VZDWzxlNqxrjG3GRih1tLWBU9b3OHuL0sxIzVNptx5PNd1JpWimT5mZsnvgAfpVabQ9HKbwh5bnYTgCqVePZkulLucer88dK0tPhmuJkijByxwK3ToWlrzAjk+jtitKxs7aJuIzGB6SZpTrq2iHGk76sl0zR3ihd5iS4bAwf1rWuWCW2+RAVVeDnJzT1kiePAI2+hqGVYiuyRQU/vVxOTk7s60klZGFJcFpC4YqfQdqZHC8zYXk/XrVu7tYAw8nk+xGKrhdvY5+tdMZXWhg076kTMVJGSPWrFnP5U6upO761GYst/qm57etDQk8LbtVOzVhLmTuXrzVUltZIduCemOR1rFLc1a+yygbjCwHqamisRvHnfIp79aUeWC0B803qUPMxT1usRbMnk5xV6fT7cNhWLD1p1to8UxyS+364yabqQtdgoST0Mgy5bNPLjArRuNGiiK4mK5/hYc1Kvh/5QxuF59qftYbi9nIzUbipd+K010RBgNMR9BU0ekW24hndiKh1oFqEjGBBpwG0dK2xp1uvAjY+9CwRRf6xWA7VPtl0LUDJRHf7qMw9hVq2il8z/VuB7ira3PlO3lnK9s077aWYBlBHtUylJ9BpIiuYHUc/dPOaqLtSRSQSAavTXLSAKqnHpioZ5SgAYLk8gilFu1mN2G3E0AXdGD5mfSqaSiSQgkbjwB6VK6+bHuMyAHjIXkVQNoVHmCbIJx0qo22Ik30NURK+AZBnHapZbMC3VlOBnk1nxbVX/WHOP7v/ANerqsfIC+Z8p9RSd11KTTKk1phNwcFarPbrgYf9KuMgdtgl/SifT3hjDtKpB7CqUrbkteRSSKOMEtJz2qCeRMcOSalkWL+Iv+Bqq0cRPDMB781a7shsLfbJLtYkL6+lW41jLgDP1FVgsQwFLn9K0bGDLqY1BOcjJpTYR7FaaNAC3Q1l3Em011V5YxSYkkYLnqAazxottOcsHx65pQqxWrKlB9DlpJsjnFMSftXW/wDCN2TthUfP+9VlNH06A7fs0WQOSxzmtHiIGapSZyCnfk7RRXSzWihzttkx6BRiij2yDkPN91Lyea7v+x7YKE8hGA9RzUi6PZBebSMn6Vu8ZHsZqjJ9TgRnOamV8ckV28ml2yruW2iAB/uDOKnhsLcRMWt4W44GwVLxcbbD9g27XOBafPSm+aSeld5NY223alpED7oKoPZ2qE+Yi+2xQKccTF9CZUWupy6sfSpVPHSuojtbaWLEaiJwe/OaPsLdipo9uheyZz0bnPercchPABNa6WTk8kCp0tMHOal1kWqbM6HPdDU/mbeMEVfEHv8ApSPEqgGs/aJlcrRTUsegJqYB/wC6anGBTsgUnIEithwcbWppMmfuGrgwwqKTNLmG0QZkP8P61LGZO+KFQseTirKwgc9R7UOQJMTzG29BnFRCSRXzgZ9c1ea1DJ8q4JHeqJtbrtGcexFQpJlNSQ5ppX6uMVNEItvzyn6CqjW9yBzGceoqIwz7chTinZPqLma3NWa8RSpWXcR1FZksryk4bI9zUJinP8BNOW3n/wCebU1FR6icnIVQ/QYH1qQW0jAt5iceppotrgsB5ZzVlLabZyuCO3rQ5W6iS8iFIJD/ABACp0sJpFLI+foKcIJcfcarERuogAobA6AiolN9CoxXVFM6TcYyWUfWm/2dOrBdyHPcHitDfdDJK9fwpq283deD2zU88urK5F0RAum3angqw9jU32WaFQWwAauwRzIAMKB9as71C4YZXvmp9o7lqCKEVvcyx/IwKjtmrSROhAl27T1ABNSqiqA8Z2BqUI+Tlgcj1qXK5SVgaKF1yIUwe/FVHW3nkCKojI7gVZ8kDPbvxnmkW3UncPlP60J2E9SpPbOHJSQHjoOP0qGCcwSEkFj7mrzJu3Zz7HJqNbVCeVNWpK1mS1roQfa3Y/MWK+meKkDCbbknCnhR2qY2iBfljyfrSRRvCxIUA0c0eg9eo2aA4BTCj0Jqn5kin5WI+laLrLMORkUi2hPWIY9aFOy1Bq+xWgmOT5g3Z9anjRiN2/d6AnpVkWcfZacLVPcVLmug0mRM8sYAOzHqKlaTbAGxlj3pTAhOCpP40ojO3YQdtRdFEPnDAwQfXNMkO/DDj3qY2qkZDGk+y9stj6000LUhJLhV+X607yXiGS4A+tSi3UHGacYgw2knAp8wWIJ5mIynHHpWfJvYknafrWo1qMEZNV2tkzxk/jTjJITuUogwJGxDn2pGinYAFMgdM4rTit40IIPPvzU5iDAcD8KHU1BR0MpYJCFCwqMDnpzU0ajcN0efUBaveRQ1vuXBJpOpcaiVR5attMAIz/dpk5gJI8sNxxVxbbZyCSacIt3VdpqeZXuOzMhIoTL80Y24x93NT/ZI3Y4giEZHGVGa0fJHpR5QFNzuLlKC2SdBAmP90VIkaQPt+VCfQVYkkgt1zNPHGP8AbcD+dZ9x4k0K2B87V7LjsJQx/IVnKqlux2sXZYg+DsBpnksF+7WBP8Q/C9tnbfmUjtFC39QBWNc/F3R48/ZrG8mP+3tQH9TWTxVKP2kJtdTuVjCDMnAqvcQGTJAWQdiCQVrzW6+MlwSfs+jQr6eZKX/kBWXL8Y/EBP7uy06Mf9c2P/s1R9epJ6MzlUgtD1oadPtGMfnRXjp+L/ibPCWI/wC2R/xoqvr8DP2lPzPZjBk9KhfanUE/hWanjvwvKnyazag/7bFf5inr4k0Of/VaxYOfQXCZ/nXaoy6opTj0ZeeMN6jI6EVFhowQvSoZdY0yFf32o2kY9XnUfzNZ03i/w5ADu1myPrtkDfyoSG5re5ffzNmFCkjoTVGa0uJXzlAKzJviJ4XiPGpCQ+iQuf6Vn3HxV8PRt+7S8l/3YgP5kVpG62RnKcHuzpYrOZHDFlJFXFjY9etcA/xe03d+70y5I93UUf8AC4rFR8ukTn6ygf0pvmZKqU11PREg9RT/AC+MAV5m/wAZ4/8AlnoZ+rXX/wBhVaT4yXhOY9IgX/elJ/oKnlkP28F1PVRHjtSmMHqP0rx+T4wa2eI7GwX6q5/9mqNfi54gzk22nkehjb/4qjlkL6zTPXzbgnOSKRrXjg5NeUJ8X9WH39OsG/3Q4/8AZjUw+MV6PvaVan6SNT94Pb0z08RHtUi227G4cV5gPjJcAc6RB+Ep/wAKcfjTdgYXSLb8ZGqXzAq1PueqLaoAPk/Wni3UZ+X9a8el+M+tNkRWGnp9Vcn/ANCqhN8WfE8v3JbWL/chB/nmlyyY/rFNHuYUjoDj0pGBC42k14OPib4sPJ1NB7C3j/8Aianh+KnieM/NcwS/78C/0xR7KQfWoHtDLJn5QwFRiJz2NeVR/F/XU4lstPkHsjg/+hVoW3xkmDDztER/+ucxX+amnyyXQXt4PqelJAw6oTUiF1PKmuJtvizHdDCeHb1j/wBM23f0q8njrUJx+58Iak3pvOwfmVrOUrfFb7zWM0/h/I64A45U/lS5I4wcVxk3inxXKp+zeHLa297m5DY/IismW+8azSbpde0yzA/gUpgf+On+dYSxNCPxTX3/AORqo1HtF/d/mekZb0pyl92WBxXB23iHV7ZcXfiPSZcdT5GT+hFXP+E8ggGJL+2lI6mO3Yf+zVzTzHDR2lf0TNo0aj3VvVr/ADO06njP5UhDjGK4WX4lWqjiRz/uw/4mqsnxRC/6uKU+5Rf8Ky/tSj0T+4p0u8keiqrj1qVUbH3K8ub4mXMg4LL+AH8qafiLdkY+0SL9BWcs3praD/r5gqC/mR6v5bf3cYp20gZbgeteQv47ncfPeyn6yH/GqknidLg5kuOPdv8A69ZPOe1Nl/V4dZnsUt9Zw/6y7t0x/ekA/rVOTxFo8PLX8f8AwAFv5A15KNcsTyZtx95BTW1qyJ/1iY/36xlnFbpD8yvYUv5j1JvFuiLz50r/AO7E39aiPjbR0Pyw3jfSIf1NeYjWbMj76/8AfVRvrVr2OfowrJ5tinsl9w/ZUV1PUx460np9mvfxjX/4qlHjfRj96O5H1jH+NeSya0hOEQ/nUR1CVz8oH50v7UxXZEuNHoz2KPxnojf8tJo/rEf6ZqePxboZ5N2w+sL/AOFeJNLetzt4+tQvcXQHOB/wKrWa4jsv6+Zk1BdGe6yeLtCj5+2Fv92Jv8Krt430FDnzZifaE14cLu6JwG5+tSrPdE4Zh+LVX9qYhdF/XzJ5oPa57OfH2hKet2fpbmrtv4u0G5iV/tvl5/hlRlI/SvEklnHJkwPbNSi4KjmTNL+16y+yvxLUEe3/APCR6GP+YlB+ZqN/FOgp11FPwRj/AErxFrnH8Tfgary3Oc5Zz+NX/a1R/ZQmopHuZ8XeHRwdUi/FW/wph8a+GgcHVI/+/b/4V4QbmIDJDH6nNN+2IOViP5VX9qVP5DLmj3Pdz438M/8AQVj/ABR/8KqzfELwtCD/AMTDzD6JC/8AhXh/2ssSFhb8qY0sx6Q4FH9pVuyBzR7DP8V9Bj4htr6Y+0agfqazJ/jBEv8Ax76JK/vJMF/kprywmcj7hAqNxOBk5H41Lx1Z9UQ5s9If4vamx/daRaqP9uRj/hULfFrXT92y05fqrn/2avNmklA5U/gaaJ5e0TkUfWa7+0R7W256JJ8UvEDjIa1T/ch/xJqpL8SfEknH24IPRYUH9K4oPckcQn86aRcsehUfWs3Vqveb+8ftex08/jjxBNnOrXS/7jlf5Vl3HiHVLg/vr+6k/wB6VjWayyAfKhJ96btuD/Bg1F293+InORM93K5+Zn/Gq7XD8/eNOKSjqpJ9hTcNk5jOaEkQ7vqRmd+hFN85zSlmOf3RH1qFnI9/pWqimYuVuo7c5POadjJ+YkVWMh6ggVE0zDqePrV8jI9oi4yrnqfzorONyoPJf8Foq/ZyHzX6HWCDRc/MbY/SZv8AGni00POSqY/66t/jWQJbfG5LOIe5m/8Ar0faIgozbxe/78n+tJrE/wDPyX3napUf5V9xvx2Xh5hny4z/ANtH/wAacbXw1Hy1ujD0Dyf/ABVYK3EZzjyAD3MhP86JJI2QBrm146L1/pU+zxF/4r+8v2lG3wL7jVkXw0pGLBz7+fj+b0nkeHXOBZoCem66I/qawWuIlbElxakDsq//AFqjFxbb8faovwhz/StFGv8A8/H97I9pT/kX3I3/AOztEcHCwRn2uS39KaNH0Vj/AMfgT/dO6sZZrEkhr5R/2z/+vStJp4PF8SMcfLVL6yv+XrFzUn9hGydH0Jf+YlL+Cr/jUJ0vRM4Gqy/9+1J/9CrK+0adtGbyfOecD/61OS60lB81/P8A98kf0q4yxK/5eMT9i/8Al2jT/sfSGPGq3H4QKf8A2ekOiaPjJ1e6GOv+hqf/AGpWY2o6SCcTyuPx/wAKVNR0o9N/1JP+FV7XEr/l4/uX+QuWj/J+LNMaLoYxu1m7/wDAFf8A45Ug0bw2Pva1f/hYp/8AHKyJNT0pFG3a31D5qI6vpoGQq/8AfLH+tP2mIf239yFy0v5PxZ0S6L4Uxl9X1Q/S0Qf+z1LHpXgpf9Zf6s3/AAGJf6mubXXdN6GCPp2Vv8aUa1pz9EiQe6n+eaHUr2+N/cFqf8i/E6lbHwJGRk6vKfQzRD+QqZU8BIebC/f/AHrn/DFcuNZ01EwDD/3wT+tOOvadsGZYgeuPKz/Ss3Ks/tyLUoLaCOoN34IjH7nQGYg5zJdSc/kaD4h8Pxf8e/hnTlbHHmB3/nXL/wBu6ZjJuF3e0OP6Ura3pjAEzwkehhGf5VHLPrKQ/ador7jo28YRp/qNC0NW7H7Fk/maF8f6zCf3MWnQj/pnagVzB1/T1OUKtj/pmB/SoH8R27k4jXHuoP8ASj2V97sTrTW2h17/ABD16bAk1Dap6hLZeP1qrP4u1K4IJ1S6K/xDYoz+tc2uvxZwsSY/65j/AAp41/5TgHI6bYx/hUPD0+w/rNT+b8zYOtK5zNeXsozzkIv+NNe/0uVQWXUSw67ZVx+YArF/t2Rj/qZW+i//AFqlTWG4PkT/AIKaXsKa6E+3n1Zq/wBpadj/AI97wfV1/wAKY2o2ZGVguvxcY/lVI6pOSN1tcDPqpHFOa8mVV/0S6CtnkqQP1pexpdh+3l3/AAHteW75KpNj0LUhniIz5cv1y3+NVzqExPFvdcHruAyPzpGurllwLac+uZv/AK9P2dNf8OT7SRYDWshwVbP1b/4qomWzk/5ZScf3ST/Wowt2zL/o8y7ugEvNTLZ3TruFtcFdpbO8ngdT9KOWC6v7yea/REYt7JjzFOfwzSvZWoGSrr+BqQafM0Hm+Q/l52+YZCFz6Zp50iYStE0DpIql2Uvg4HU80e7vdi/7dRBFa2AceaszJ32cH8yCK27aDwkoBli1nPfZJH/Vay4tGubiJ5EiZ0jBLEfwgDOTzxVaXTXjVf3mA3Iwc/yNF492Csvso6lIPAoJL2/iE/SWH/4mpo1+H4IzYeIT9Z4v6VyDaRI0UbsSiSHCyEYDYPqTiiHSfM8z98g2AkhnVc49Mnn8KtSX9INP5UdxHN8OEOJNN8Qf9/o//ihVuO9+GMRGbDXF9zKv9HrgbbRTcSIpcIspIVpWCrkdQT2+p4om0U2vliZiglXcjbwwI9eM9arnja/L+A7vokekxa38MY8BbLVc57yj/wCOVKut/C1A+dPvSWOSWf8A+zry86YFhMiqzxZAMgU7ckZxn161YtdFgnYKsqljG0hGCdpHY8fr0qeem3blX3Irnl2PTE1/4X5wNMvj/wADP9JKlXXvhiTzpl6P952/+OV5lJoS28pV3s8A4Z0uFdQcZwdueakstNguzHGjje7bAgXJJ9hn9eOtF4Xt7NX9EP2kj0H/AISb4dJfSRvosxtgB5cq3BLE98qXGPzNXo/EXwwb/mGTD3YE/wDs9eZ32mRaZOYZZ7dGU/MGZSyj1wpY4xj86YBayOkMF3FJMz7FQI3z56FeOh98U7pf8u19yGqkj1ddc+GBGfsQA9SjH+tSrr/wuyAIYh/2xevK72wNum90aCPf5eZnUZPGTgHOOvIz9aziYZLRZIVYFf8AWMeVyemBjj8aTmlvTX3D9pI9q/t34YhciKFiBnb5D0kHiD4aTZ3WiRf79ux/9BzXjPm2HKqsmS4ILSD7uOh+Xrnv+lSmfS03CQzFlG1fLJKsf72cZx+HpTU4vaC+4PayPaP7Z+GIGdtuP+3SX/4mk/t34Xgcm0/G0l/+JrxowwhooZIZRLsLs0T7yQeQSoyRx246iqT32nKjFElklI27JIiqD3zvzn2xiqU0/sIPbSPcxr/wu/6cfxs5P/iacNb+F79PsH42jj/2WvCmktnjWV/s0CgjEYl3M+c9Bk4IA74/WkvdQ0+BhBb20EkakjzVlLlunfC46dMVXNpfkX3C9tI95GsfDE8D+zfxtW/+JpRrHwxz/wAwz/wGP/xNeDx6haFGuPKsZZJEcfZcsrr156BeOvB9PpWZNqcbvuECLz/CKbdvsL7g9sz6M/tv4Zn+PTPxtz/8TTv7W+Gf/PTSv+/X/wBavn+3vL4afHLFYf6M0m1JfswJLnjAbGTVWSd7KeMXtrJApbnfEemeeDjP50uZ/wAi+4ftmfRZ1T4aD/lppH/fv/61A1X4Zk4D6QT/ANcv/rV4BLr85ae5tIUltwDH5gtBGqbsAgheOccZJ6mteGS3jtNmravp8LRjd9nQYkdsZ2vIq8frWiWtlFfcHtpHs51X4ZgFt2kEZ5Ihz/So21z4Xr1/sr8LQn/2WvG9M8UQNdSXd3Bam2nmjjxdTnaoU5+XaN3Hvnt1qjL4jtLrVNQT7NalLokLcSSsUhABJdSy7ueuMZpuOmiX3C9qz25vEPwtTqNOP0sWP/slDeIPhmEZha2jKq7jjTX4Hr9yvnQa28DMjxwTquQoOduT3ypBPT1qyxvmtzHI9pCq7X2NIoYk5wMdfXg1K5v5V9we1Z7y/ir4YLJ5ZsbUvnGP7OI5/FaePEHw4bO3SbM4O3/j2jH8zXhlnpclxfvbyX0ckUcZdpLKM3BPTICjBJ5z6cGljmiW0n+xQW15bbsGS7CxSA46Abs00pdYoXtH2PaW8W/DNOuj2/UjizjPT8aK8UttNtbiPz7jWLCwD8rbzSMXX64U4/nRT5Z/yr7he1ZQaG4JINxFt+lIYJec3KdOyGtNbe1t5i17NIqowzEUYlvbAxj8xSQQaZJITJcvHGScKELPjqOOn5muW8rXMrMyjpxc7muuvpHTv7PU9boj1+TFbM9zpzwxRxWTiUIFciL5SR3JL9foKhaK2ITbGWOPmymAPoc80SnKPX8gszPFlEvS5OPQrTGsIH63LgdOFFdVB4du5dNF9BFbPGBuKrKoZRnGSD78fXjrxUEcSXPkWtsEurtjlobePc6Dpg4XJP4n6UJ1N9R8rMD+xowiEtL8/CEIOfp61Yj8LXE8gCwXhJG4fu8DHPOSPY/lXYObuxhurKM3kqxsJDLHCzLbNgnk7dwY5z0AwOvFZNrcSXExguZl2ytktLMUjBxwWwpJ9gPU+taO8Wk27v0HYw38PNGIi0dwgmBKM+AG/HFMfQAkxhKyvJ6IVbP0IHNbksM9peiO5jnMvRVYuhI6DHQge1TzWd1Y2vn3FqoMgyEjkbzlzwANx798g9O1QpSlswsYMXhuMwmQ3CRj+68gz+QH+c1HBokTSYLFB/E7McKPU7RXQ6dDp/kPcXN1ao6sFWO4k2hQerFerAegOeKozCyFxIlpM1xApwk3QSD1A6gexpSlUUFPoFirHoZeURLGZE3FQyAtn1x6006RaLlHV849OAffn+lWSqkZIbG3GM9uuKWKd4GDxOFZfukgNt98HisVVfcVkVV0azAfKAALwd2B+OTUtro1nsZTGQR8zMpHyr+OP1Iq0dTul082hkRombc2+NWb8CR8vfpjrUKXLrEYkWNVY5Y85Ptn0q+d33uPQm/sLTyGkwUiCnb5vBkYf3TggioI9MtozFLIkEiliDHkZ49fQVKrpJGZp7xFYHCxMWLuOp28EDA9cVFJcwPKzQxyRJn5VkYMQPqAP5Upyla6CyLAtdMYFVtIA6hVGVLNIwPJGDxnp9PetG302ymsvMt9Id5QoD7YN8asBgZc9MkHIx3HPUHFW+khc+TPcROeCYTtbB7VoQXcD211aTWOsSRySBfLkk8uMtjgynGTzjvWtJuWrBWI5rZLS4SCSKBvJ4K+UBvBweTgHt1yDVy4TT5rMPZWixNGreehyExn5W5Yknk9/wAKz7nTbm0DNFcWlxCoGXtp1ZTn07nHfiq88dzFHH59s6A8oXTGc+hxz0FZtyi2n/wQ07Fz7FPHapcC0dIuSJWU7WH1PB/+vTY7YK7RubfzCMIvmbix64AXOT/KqM1xeXAZJ55ZIGYN5bv8mQABx7ADHpV6ytoJIFuL3UYbFC/lwh1LF2x7dB2zQoJu0dR3RYiurdI1EsE6yIwcPGUGDgY/h6Zz3pWW+W4aRrZU+QMFZPLyvY44J6dep9ao3DaW6yfZda86VnIijeBkLqOCTyQDnPr07VHbQKt0j3EhMLSBpSp+Yjvgnv8ApRJOOktANBdWaS88+9iiufl2hDlQO46HPr3qW7vNLGmwyk3tzcmQhrdCoEak5Jy2c+vTr3qqbvT7LWftEcSXdqgJEBl3gnb0LDGcH/JqKCE6vq/+jwSxxs3mNEgYhF6kZ64H+FUuZXUtQvYSO4iDSsYGKOP3aO3MfPcgDJq7azwWcCzLqAWSRSJLf7KJflJwM9cZ98VbU2XiLUmgkSz0mC1AMs8YILLnGAAME/X2560W+v8AhnRZ9StrNpr5TsFuwdirSAHLuvAIBIGCCKuFBqV3sMo2MyTFrK3SdpZh8gEiRhmAJJLHGAADxn39qScN5P7u0uUijcpLPvDoTnoCOOOPr1rdh1e31LSXlvLTT7ZZUWJry4tV3TORyyJx/wB9E9+KZpGiX2sRWSjWJrzw6JSjrbjb5ZByRsPOecng+vNW6Hu8qA567a2t44ms7qWR2jDfvY2XYeoGf4se3pTotRnGlMpXT2kjILSSofOkJ9MEcDB/T8em1fT9Ivv9MbVxbwWrGL7HeOzeUF6BQBkArg81yd1fm4v3m3adEIifKkhgCJgcg7cfN7AjvUyg4Sfn8xMtQas9r9mkuNPkuJC5eYyjCyDsFGOOcZPPpU16viCVRO2iLbo2GVksSPlzx+Z9etdZczSDTGvbHxHeW7yRs7XepTKi4yPuKqknOD1HTnOOK85kv7+W5NxJqNy8pOTKspyf/rdfzq5xUFZv8AZoXv2tVjj1S1aG8MhP2mWLYdmAAMADPOSTgnmtDTbO6vfDt3JDNYwJbuWeQxM0r9DjcoO0DHfg81naT4su9E8uKGzguI3lZ7h5grSN8uFILdMdela+r69oNzeXEunXmpLefJKZFKKruvTICDgE+tCgn71wRijXPIWa2iha4g+4ftyguuD8zKR0J65/PNTO0+qk315exWtoMna8/mGMDqVUncf8+lZ8k9tNC93e3xfUGk2iJl3lwBkMWGMdCMY7daZf3GmXU4eGxjt1HRd5bv7mol57B6m5FogurS7FjqrXtxagM1rbxyFSxBJUtjAOB17mludKRvCSau6wRyyS5eGJ2IiXPy98nGAT169qzrGPTW0if7br/wDZ8RkOyGOMs0hwOTgjA5Azz3rJuWt1l2pcfaIUyIpF+6RknOD06mqtFRvYG9LnS32i6HbavptrBr0d0k4HnThNqRcDPPP8uR+VMuNBXTrrzG1RvL+V0e0jMv7tiApJ4wTuAwQPwrE0ixfWtYtdNtvLE1y+1Gk4ReM5PtxXaalenSLN7fxLe3M6K2Il02+XYygcIybeAO3QY96uEIy1tYSs9TkNYgurHVJIJ4r6LHKLexlZAv0PbjtxVCJbq6uI4rZJXmdgEjRSSxPTAFXdT1KzurxpbQ3vksMj7RN5jZ9j2HTis5byaGTzLaVopBwGH3sdDWbXvku1yed72yD2T74ir4kjkTn2HPIqqzOzDd95eQQcVp6frdjpmmlLrR47+83j/SJHZiU9CCccc9q1G8f6cLSGFPC9iZVxvlNuvX6/l+tacjetylG/U5kCaTABfPT72Kc1vKHGWb86s33iWbVmy2m2lqqHI+zx7D244AyKoG5cNyHB9DmocJJ2RLVjoft1i935o04RW5iCPb277TIVXALE56nJP4VimFyGCNgjO0FuPatGxltb2CHSbXTGu9TuGwLjzWBDEcALkDA7k+5zir5+HnilpYkitYi8hI2rdRHaR1z83FU4zZW5l3qabJDCLW0uI5woErvMGDNgZIGOmc96z2t1yexPOSav6x4c13Qgr6hbBI3O0SJKsi59MqTg1TXTdR+yNdLa3DW46y7DtH4/h+lJqVxMu3a2qaFaQJNbNdFjI8awnzFBPeTPPGPlxxnrmsko+clQMdieTVvSmgh1FHurR7qFQXaNeM8dyOcd+KRkudZ1Fv7N00o0pJW2tgzkY6gDk+pqrXVwtcrSm9cIrSOUj+4NxwuPQfWoxDduhjaZynUIWJA+np/9enyieCWSKVWV1OGVjgqR1BBqNZpEBHbtk07ysFza0HwjrfiOJhprowjbcUaYJjpluSOnFZNzpU1rcSxTECVSQ43A/qOtT2OsX+msXtnKF1KFV6MPz9QPyqlLcSzSFpOTiqu2h3EhtRLKqFgobjLHpVi/tLKC7eKxvftcaHazmMxkHoeOePfNUd5U/dBP8qRcE+ZtG7uaeoyZoUGAMDHvzUbxISfn5Y96az7mzjBHvSGT5ug9jQkwVy/pkN41wYdOkfzZk2MsZA3L1OTnpxn8K1QNL0a0a21LSGvr6Qlt4usJGOQANjdfc/l682lzIgYRuU3DaSDg49M1dluNJWBEitrlZio3zGXdlyBkkY6ZPTr71STHZllf7BMKNc/2g875ZliVWCDJABJ6nA6+9FdBH4w0XRLeGCx8O29z8gE00rs7O4HJPOO/b1oqkhpeRmxySgMbo73PO5Tt/pU2nwJdXDLcahb2caqWMkwbAx24B5qSLXbS2002/wDZttcSF2LTzZDKpCjAx6YJH1pE8RQRaS+ntb8SZHmKcYBH8Q/i5/SuKNO7uzPcunTbd7xIrbU1e2Vcy3csTLGp6joCcdhnvUi+GtauB5lnZzXUJAKTRRthgeh5AOKhtfFunxR2tjJpYSHK/abiKRt5P99QSRkccEY9qmHi3TJLS9CWmpSmSTbHbm8ZVK9A24AHd7dK1+rwauxpFW4ttd0Rgq6i9k8mG/cTA5IPGdp7c8H1ohv9RjmtpnmjlaBsksMNNk5IdgcsDx9MVX8Nalo2nNqA1iJryGVRsznzA24DO7qOPSmarqWnXV80mnW8trbtx5Uj7ip+vX+dRJVIpcr0C+mhpQS61rN+Y4ZVS4nbJitFEYbGSBgdcZPWp9Z0XWdHuoptSn8yZzlJPOWQqR24PGK5uC7nt5RPBclHXO1gM9QRkVDFNJud5biWV2wSWOeg7VLvKDu9SeZGmbm9E6zHVrjzRnDs+5hn+6T0/CtjR/D+tXJiexmuDNKjtG/nhXdRgMRk5xyPaua+1gBSqfN2JFIdRuo5S8NyYeCCUcjPb+XFKHM37zYKSNfVNHm0u/NtqKZn2h9zMHznvkd+DTIdRsraaO0/sl7ppCFR0mCfMTgKBxjmsc3bqzO0rPvJYs5yc/U0i6tNEUaEgSKcqQOhoUPfva68w5lc6uTRNRFwkJtJY5ZSdkLuu8EDJBGeuM/XHFWZ/ButxrK32FpEjxnymDF/ooOTxzwOxrJ0jSwfDlxqd1rq2+rXEpe1SVzhtoIOT/CWPT6dhXO2Gt6xp9y1xDcTFnUKQWJUj6fnWn1Wnfexeh08ml3kO3fpl4CScboHH9Kn0OCOe9hlms2nswzF0iG4sVydvHIJIxjrzTfDvimQWGoJrOs39vaKw2tG4MspOcBSeABjPQ9fyyNd1uSTVLtdHml/s6Qu0LkYbDndye5B4z7ULCwi7t3CxvXOsQS6y6WGhWxaKNsQ+Qd5yCPnQ5xtOOcZzWbftMbktd20drKefLSIoMduDWVp/iDUtFe4uLEOl1PF5LytyduQSP0ouNf1PUwDqUkkuw/IG4VeOcD34pVIKUboTkrXN+91JtY1CKS4f+6gwPuqABgfl0rpbvxZ4suTcQ/8I7NeWwTCReSZF69yFwRjJyDj0rzE3Ua8lcjoRnrV/UfHOrXlrbWS3csEMCBQY85OOlVRTTbfUIyuPs9S+wTSXFjZRWd1z5ZUlxCO4UHpnpnPY+tKbzVtSnea6upbqVhu284X145H41HaeKba0gk83Q7W+ldyWlmLBgeMYwcY+927+1JpfiWbR9dTUrKLa0bPsXJAAII/KiUZyVm9GF31NeM2EETfa7mWSeNN7W9tHvKj1ZugxnnjisyWWG7IC/vUx8glXacf7vOKvW/xH1iPU4r2SRCUVgin+EkYI+nQ0yX4gXk2oQXd9bW1ykUbeSjxqcNt/iyOeen4Gk6Ebe5uVbsUkhwofyUG3ncBnaM8/TmnyMNuN+DnGAOlbmm+P7SfWReavZW+xLV40RIV/eA4OH7Y4444x71Ybx94XkMqz+HrVk8tcMI9gzzyNuD0J/yBU/Vm9bi5WckkaW+SpwScnJ6+tXLbWNQsopI9PuhbiTG8pjJ9Mn+lHiDV9FvJUTStPNmU++pkZg4PQjcT2rJW5ZuB26jFLklF36kO6ZZnLTM7TTiR5Dl2cglj3zUfmEHcvl7gOeOajEhJG7njAO7imKORgAMM8ls5pWfUi7N7/hJ9al0QaL9qH2EKFEbZIIyTj8z+GBVPT9Z1bTJi1peNArbiwRvlbdjOR3+6KzyAmXfbk+hpBKuSoYc9cDpV80r3RXMzd8SeLrvxGscUtnaoqMxWVYl8zI4+8B0x2p2m+K7LTtMhil0iO6u47gutwx2tGDj3wQME4PrWEZ4wcrI27pjFR70ebllOeOKrnbd2h87udLf+NdK1bUQLrw1YizjckKCyMwJPUqRnjpnvW7B4l8Ka3Zzwa5o0NrFb4Fq9kRCxYkggkDBGMHnNeeZjMTbkG7OMYxURMJyGYgdgo61ftLvVD59T0cav4Q1K7TSk0q3tbcQCP7VNGTIxUYLFhjBwOuOprP1G0+Hem7BFealcOc7iZEGBjPACHn/OK4dtjguCzNk5555qHy1EkbBXyDxkdarmT3Q+aL3RvaXeaNZX1zNc6cb61eMi3SSQoQSwIZtpGSADTIEtdV1LZuttMic5PmsSsfTjoT1rHBVOitj0pSzSKcA8j0qH5kX6Hpa+H/AelWCx+I7mW4uEkBMtmSvXGF5zuGe+Aa5fxLF4YFzG3hySX7MVIdZJN20j0Hofqa5kwyyuxycldpyM02OwaIllfj2NXJxcbFtx5bHY+ELDTNTvRaX0k1owIZL2CT5gfQqeNuPTnPrnjZ1Dwz4PtbSTzPEOo3F8CVjkdUAIHqOSevr+Vebnz4mCoTke/X8ahMU/lyI5OGbcoPOG7mnG1rMcbW1PT38I+G7TZAfFDXN1MMRtb2y+WD0O4luBn1xWbqvw717TUnmd7OZIlL/urhCzLjOQPp26/WvPxBKJkYH51OV9u9a0+r6nc3Mskt07ZcOI8/mB7YJocKfQHGPQi+04CnGAvtSifzGCBfnJ4HWqg3qxGQR65pWBCMrSfeHQN1rPkRFjqX8G+KoYBKNBvmhyBlYCx/Ic496wr2C80+9MF5bvbzKPmjmjZWH4GtVfG2tQ6ZZ2Udy/kwEZyc5GT1z7YrJu9Z1HUoYjf3Bn8sEIxUAqPqKpwitiuXS5s+FJr19Xjj0yxee7d1JKDpEDl+ewPGTxxXov2rXIo7ifXNDge2jJK2tvNGzY4+bKNkd+F5P8/JdJ1i60i4MtpcmNpEMR44Kn19QCAce1OTxRq5WSMXjK2d+7b97HUflz9RVw0Q47HRar8QLC/wBPntItCtzCxIVnB3IccNuPzHp61ja9421DWLFLGdl+yIkflxBQBGVAxt/LGfc1z0khkldmj5c5P1JpxSHYM7i3uOlO9mVdG/4f8c6n4ZtJEtHiY3EgaUBcMFHG0tjPrxmpU8XPBc395a5tby+QIfLPCgjJP4kKa5p1XABQEt7YppjQgbAdw9aLoLpktxfz3lw007s8rAbnI5Y4phc92/wpVjYOB3PftTmiYfMzAgcetS7Cdh1rLEt1Cbre1uJAZFGeRnnoQf1Feo3WgfDS3jSSae8TcckR3QPynHOCvvxyfxrytkUKSznBOOtRyKsxUsS2BgHPOKqLQ1Y1desNPsdYki0y4e4s8Bo3YgnB7HHH6Css42nPHp71GI9uCGYgDGKeVAA6g0mIYQDz09KULnGPyqXy+CSp4H3hzTDHGzAqzD1zzTuO4wZH/wBejPH3TShI2ZtrMSO1N8tScZPP5CnoPQM9tpH0opQgHAbiii4XNcWtwSCMbT2xStZyAkgvn/ZHSo2vbgnAYAHmk+1TFsC4XJHeuW0zGw42DH+Jjj8acLKFCWSbDdwx/wDr0wyOAC1w+e47UkiYAeNRuzgknpR73cCcW9uiENljnpmnhY1BbhcjndgkVSkibaG3lvUDgVHhlO0jjuTzRy36iL6zwpxu3Ek00Sxkks5K/WqQlVXID8j25pkrhlXG/nqRx+lNUwSL6G2/i3An3z/OnYtgnAz9RWWpCnGJOfU0OsoGcFc89afs/MfKawMBBI2juOORTJLuBE2ALj19ayo42dcb2z7GnpbIzYKuT3PpR7NLdhypbsllvEeRGMuWjPyYHA7+v1p41aXGAm7HTCjFQixB4UYxz1pRCvl7Tk88Z7VbUH5lXiMluZp8BtpB6KcGpoZplUKWCgDAAWoktSvzKwH0oEPILE5Poab5WrA2rWRKZC2fmAP40biV5IY46biab5SrweST61J9mdUygyMdSKjREaCBEbOB78npT1jBBDSKqk/e5xUbZBIKjOPTmhC5QD5eueelDAcIlBfLg+mCeaX7OjnG0bT6nmnDeYgFGPWl2yfKpjDqO/WldiuxyxQnoqhRwSaZ5FuSxaRc9s1ObVmXHlZ9e2KYLKUlQI8Z6HHNTzLuCY0x26EEZJAP4VG0UDIGKMwUYAz1H+TUht3UfNnHfim+U8eWw5HpntTT8wT8yOSUFF2w/NgDOM4A4qZbgkELEQAMkgdKPIJCsNwQ9GJwDQyuMhQfwIobTBu5GZSW3LFncODSrJKsRBjwP7x7012YSccADgZppUCNSWYNnp1p2QDgWUbsLk9ATTo5IyHLggnrz0qIKWXDN+NTm3U/xtxj6U3YHYQziNWVPlz/ABHnIpvm7iDt3AHv1FD2yqW+YuMd802KE7WJwMcke1L3bXDSwpmLMv7s4HU+lNbaJRsBXPUGnMynA24XuRTQSSSFx6Hb1FNASiQhxtB6fNgdaMvvyqq2eg9KRG2gBlxuOOKVvs8bk4Yn0xUiBPtDD5SCeuRil/eOdobc33uOAKcLmLYAVHqBihpY9o6bj+VGvYZF5cgkkLAg98Gk5KlVBK9SM1I10WULvj2t25qMTSIcgjI6U9R6kgCjGQSe5b+VRuAAS74GeABTBI8m7k5znJpHdgAXQ/TFNRdxKLuOWSOSQZ3H1xS/uVOVBJHHJqMyvt3AD04HNRFiuNy/e68VXKVylxii44UNnlqVVQAkrhiOM1TwAVA3cHPPFK7tuOct70uQOUmBcnDplRxkDpTASCArAKOtRCRwSASPfNIHx94kZPYZquUrlHMeh459Fpysww+1M9MkU3y2Bzu/OgRjzMMT0p6BoP8AOJClgpI96Uzt8vHTpzURgI6evqKaVKjK+nOTRZDsiUyFznaAfbtTleOPnaMnioELocpjPemSPI7A8Uco+UtBdwypBB7Z5pJdwITcx9CKrLvYk7T07Ub5OuSQO2afKHKTFCwwSRjqMUixx7eFB984pC7cMRuHYUpyUyMgdTjtRqGoBFUEjcBSqowSpB5HbpUeTyMk+4NKCDxtYc0APDMuWPXoKFdEPKn602QgqCAevHtTUZxxg0W0BLQXK4I24+lGAVxk49KTlshSCKj+ccEdPWnYdiRwVIwdvHSimZdgCrcehFFMdh5iZiMzdalSOPrkHHcmqnmM784qdUBXkdqTTFJO25ObwKR/ER09KDqLsvIOc5FLJaRRlNueR3pwiVUIXI4zWdo9jP3SL7RLMchG3evtTDIwJy1SiMC3dstkH1psUSsRnPXn3qtCtBYmJXOwEgZ6YoMrYB2jcOMdauWlnHI4Dl2DE8E+lWjp1tsZgmCozwevNZynFOzJbVzJRiXAIIzTh57Aqc4Hrir32eNwhK8lsGrstpGIQTk/KeoFS6i7CvcwXHIBVgamDhB8oIYjnNbENvHGUVAQD2pbn5WBAX7yjG0YOTU+1TdrAY673PyZ56kVM8MgUnczAfw7cVfj2kByoJxU5crhcAq5wQen4VDq66IVrmOI3LZDHGcc0NbSIUyCVJ6ba01LYb5iCuQCKjnZ/tIBkY4B5J9qpTYFeO0/fZ4cdAWIGKe8AikwWJXuF6Cmu5ibcnHGcZOKgeaSQEsx+g4oV2wJpYtwD7eRnk+lMjl2RD5CeTnGOlDuSIunGQPyqKMb1JPXnp9KpLTUCyBhPMkU7SQMMwwPerMYYY8pEI3cgHpVeCJFJXaGBBzuGelDzNbECLADN0xWclfRCVjR+1lSyvEqduW7+4qOW4fbhVXzB9054qgZ2mZWcKSTg8U+VFWGR1ypBxwahU0mO5MZhI2JGiDYyMEkE1XnmxIPnUEDqGyKrScgN/F0z+FRBy52EDA7962jTSDctecXba8mATkEetNd1VCjEEn0brVT+DPf1puTvAPOT3rRQQcpKR6fd9akDRbwPMbaPTPWoduN3LcH1pc7TxxTaBomIURZVgMHBqN2wiruGAe1RhBh2ySfc0O5VnjGMDpRYdhQGwSTgegPWnGfcBnOB7daQHJKdsmmTyMQAT2p7sN2SZR23LvHsTSPIflAJXHp1NIi4j6njjrUbLy3J9etCWo0rsf5gUDMrD2604Nuy+8sSeWNRLyik9c9aHGD+tOwWFd0VwC5I9BSLJvfluemKiK43ck4PepFkManaF/KnbQprQczhGKgOT6EU/I3AkMp/u4qKN28wOeS2etSRkm6AyemaTRLQM3lk4RlPbmo2nbGMHPTjipk/eyPv52jINRACSRgwBxzQvMFbqRs5B4yPxpN+GywbpUtxEqu2M8HikVQI2PtVaWL0sJ5/wAgGCR060kZKgkE4PalMatGGPU5qDHzH2ppIaSJS67g2B7007Swx+tNYAqvGM+lSqoIYY6CjYNhjOGIG3p1waCT2Y49BTCOWHtQOGFOw7DzlxuJGAOmKACzAbsfhSdAB2Y80/G233rwScUgGPG+cKc0ogDISH+YDJGaRGbf1NOfn8fSnrsF3sNVGTrn6g0hXkkH60hY/KPenBAcD3oAYSWXBBoV2Q7gGU/WnqoXd7U+BRIxDdOKGxtjULNyQcfWjJAxzj2NLtBUn0GRQyAKp5560iRCeeMk0hYk4IIHrmhxtwB6CpGH7oE896BkWAMDPTue9GQeATj0NKRhR35/KmyseDTAVXxwC350UwDryetFOw7I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dirty="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50D0BD58-3506-E54C-8689-01F2BF2180BC}"/>
              </a:ext>
            </a:extLst>
          </p:cNvPr>
          <p:cNvSpPr/>
          <p:nvPr userDrawn="1"/>
        </p:nvSpPr>
        <p:spPr>
          <a:xfrm>
            <a:off x="1152296" y="1081079"/>
            <a:ext cx="6084000" cy="2766466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kumimoji="1" lang="zh-CN" altLang="en-US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417" y="2353406"/>
            <a:ext cx="1987296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07976" y="191835"/>
            <a:ext cx="8642747" cy="4715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85749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" name="AutoShape 2" descr="data:image/jpeg;base64,/9j/4AAQSkZJRgABAQAAAQABAAD/2wBDAAgGBgcGBQgHBwcJCQgKDBQNDAsLDBkSEw8UHRofHh0aHBwgJC4nICIsIxwcKDcpLDAxNDQ0Hyc5PTgyPC4zNDL/2wBDAQkJCQwLDBgNDRgyIRwhMjIyMjIyMjIyMjIyMjIyMjIyMjIyMjIyMjIyMjIyMjIyMjIyMjIyMjIyMjIyMjIyMjL/wAARCAEsAh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SD+9PD45pu2l219geYSCQ5+9ipknZejZqrinAVLSHcurKrdRUnmKB1rPFLk1LgUpFwzjtzTRcup4warAUuKORBctC7buB+VPFyT3FVRmlxS5UK5bWZuxp4kY9aqKSO9SKxFQ4jTLQY0oJqJZcdQDUqzIeCMVLQw5oBYVKgMjBUUsT0A5NdRpeiwLZ7ryFWkk5w3VRWFWvGkrsuMHLY5Bi/ak8yUdM13LeHtOcNtRlJ6EMeKoSeGWOQkiAZ/i7Cs446k9y/ZSRy8b3EjfKGJ9hmp7eK+vJ1ihibLdMjA/Ou3sdOh0+Hy48Ek5LdzVnqPlxxWM8ervliUqPdnGt4e1jCkqpz6OOK09P8NOkjNeygr2VD1rbnuTEozULahExAGc1hLE1pq2xapxTLSW0EcQiUAJ0wKkWNE5VeO1QROh+Ynj61YEqMODmuSVzQVm4461BKzkjB4pl3dJbplRlqzVvJZHzn8KqFNvULml5L8lW25rFuJbpZWTDNg1sifZFukNZuo3CRDzEOSa1pXvawpFAas8Jw6g/Wp4fEQXIdFx7Vz97cLKSw4PpWabgr3Fdyw8ZLVGXtGjs5tUtZ2DDj1zVG5vYFUiM5J71y5vCvQ1E963qauOGS2JdQ2ZLxQeMCoTfe9YzXJNM84nvW6pIjnNZrsk8E037Vg5zz9ay/NJ70u4+tVyC5jeivhgA1HJqDbjgVko7Z68VZjTceWrNwSK5mTvdS43E8UQ3cm4c1G4wuM9KriRQ3XBppJib1NyS8KxqN2T3qMXAkGGWqEcoY/Mal8xB0YVHKkVcvQghuCMVewcDvisP7TtPBqb+0ZCNu7j6VEoNvQqMkixPJg4qsX4JpWbf8xOarGTk4qoqyJbux5kJbFPCEjOahVgDnvUclwVbGaoLmjHsXAY81digPll6x45MjJPNXxd4hA7is5p9Ck0XRevHgBulEl6zoMnFZjS7uaaZeKSpofMyaWfOcmoHdWFQSSYqFpTWiRLJWYYpDOQvHWqckxPApglIGKtIlsvJdMp61bi1JlGM1hiQ7s07zD60OCe4KR0P9rsoAU0f2tIwwzcVgpJzk08Plxz1qPZR7FczNZr1MEsX+naoZtSjMZVMj0zVOcgRj6VnvJzgURppicjRbU5M/eOPrVaa/ZzxwKpNJULyZNaKmiXJvYne4Jzk81CtztJxUDvUG/mr5URctiT8aKiU8c0UWQ7mvilxS0uK6jKw3FLinAZFOAouOwzFOC07FOC1LYDAKcBTttKFpNiExSgUuMUdKm4AFAp1NqeO0uZWAjgkYnphTSbtuNK5HmtDT9Fu9SUvFsROzSHAP0q/H4ZUQF7m9VXxkKgzj8aktpTY26QK27bnmuWeITX7t6m0aTv7xraToaWEG+dQZ+cuGyMe1WzdpvPPyjjJrAn1WcrgudtUZdQbA+bNcXsZ1HzTZupRjojprnWEjTbGefWsiXVZnb/WED61iyXbN3qET4OTW0MNGJDqNnRjVZY4+HP40RaxPKwXcQB1INc/9qBGKhaYg5BqvYR7C52dVc6h85QuHA71VNwWOQawBdEdTUq3fvSVFIftLnQx3rbfmfp0q1balg4rmhP8vXrViGfGKiVFFKZ0kknnnPWogPJbIziqcdxtUHPWphdKeDWHK1oWaRn82Pai/NXL6u04nI9PStm3mBmyWwB6Vau7S2m+diCxHY0QkqctRSXMjg5WJPUj1FUJDljnNdVf6V5TeYqkoelYN5EAeAQR7V6FOopbGEotGc2QKiYk9Knb5eoqNpF/Gt0zNjQD60hIzjNMeT3qBpcGqSJLeV7GnAN6iqAmqxFLz1pNBcuxKSRVpSQOtU0nUd6f52T96s2mzRMsuxI45quyHOaPO56io5JcdTQkFxSSOhqNp2XuaaZCeKrz5NWvMlssi6PrUqXBzwaywGXmpEl55pOKEpM1xdkDrUZuxnqKp7sionyDzUpIfMaH2rPQ0xnJ5zk1VR+OKmVhRYfNcsRysCM1cWfcKzTMop8ctJq40zSEox1pGl44qp51I0vHFLlKuSSSVA0hIqNpPU1C8uelUkS2OeUg4FRiQ1C70xXJNWkS2Wg5o3mow1GaYXJhIRUizYNVgacCBUuw7k0s7PxmqzE4pzOAOtQPKKEhN3EJOaaTUbSj1qJp6qwNj5GqDdzUT3FQmb3p2IL3mhe4orNabnrRT5Srnb4oC1oNpd6igtbS4P8AsmnDSb5k3C1lI9lp+1h3HyvsZ4FOAq8dIvhGH+yTbT0Ow03+zrsSiI20oc8bShzS9rF9RcrKoFOC1qN4d1NFLfZiQOwYGs943iYrIjKw6gjBFTGpGfwu4pRa3GAUuMU4KScKMk9hVmHTL255ht3YdM44/OhyS1bEk3sVVQu4RRkk4Fdlp/hiyW3VrhTLIRk/NgA+2Kp6N4bnhuxPeHaYzlUHO78a6vaqR7UwuOgrzcXirtRps6aVLrJFVNMsECBbWIeWcr8vQ1NO6rE44yRVC+vvssnLZyO1ZE2p+YSN361yRpTnq2b3SGanIUlO1uPSsl5221amdZW+Zs/Q1QmIQkHmvQpqysYTepHJdcdarNLnnNRysO1RFsrjvXQkRqSNN6GmGU55pmKcLd3BIHFPQl3HCWgzVAwZTikFFiSbeTUsb5FV1pwyDSGi8slW4ZRkH0rKVmJqzG5HNQ0UmbivuxgdaJt0YDYO01li4cHrSmdiOSTWXJqacxoJdFRgHg1MLpmljVW+YkY9KxvOwack7l1A6549qHBApM7GXeIirEEY/Kudvo1LcqM1OLtlAG7JqRpIpACRzisIJwZo7NGDNbxyAgKAay5rIoScV1MlvETlRiqs1qv4V0xq2MZQOVaA+tQtbtXSPZxk9Kia1j6AVqqpnyHNm3cdjT41ZTyDW6baMVVlUJkYzVe0uLlKRz6U0byakcnsBUYLYzTTJHfNSkMetN2kjPepRG5ouBGOBznNJyeuakKketPWMkZPApXHYhIDCo/LwauiIIDyOaaVUL6mkpDsVxx1ND/MKXIJxikY4piIw2DUoeoD1o3Yq7XGSlqljkwKqbs09WxRYRcEnvSPIexqvvFI0oFFh3JSc0xzxwageY/SmB88E07CuOJzSd6QkUm4DvTAlDEGn7+Oar+YKgkmOeKLXC5oB+OKYXY9KoJd7QeatW0pm7UNWGmOOe5qByatSJx1qq4PWhMRA5wKgd6lkqsck0xDHaoCTVgxE0wpincRXPWilbANFFxn0qUkY/KV684NPVcDGwjPXmoDfwAkGRVOMnNS+eGXK/MPUGvnGpdj0STkEDnFOznvVSS8RQQXKketZ8up7W+SQ01TkwubgNUb2209g0l3CpLjBYjms8a2yDBIJrPu9TmuzsJ+X0FaU6E79iZSjY27WHSrOPzIBEuBjcev61bt7mCRR5WAg9OBXEylc43tx2qBLieGUbJGH+6a2eG5tW9SFUt0O4utWht229WrFutdLEhDism5uGm5kfcwHXFZzyEN7VVPDRW4pVGaNzdvL1OaqM/y5JIqu8wPRqiLO3TpXSo2Rk3cmM7r3ppuA5w360juFAz0qm5yxIqkrgPkALHFNjXc4BpEbDjeOKezDdlRj6VYiUwhcH1pzHYuM8YqsbhweTSNOG6mlZ9QuD8mm4Hek8xe5pRIvrTDQlSPcMjpTvs57sKjWbAxUonFJ3Akjh96l8rHqari5A6U4XRNS0xk7KqDJNRb1z1qGSUtjmoy4DZJ5oSAsu2D3oRypyOtQiYHrUgZSOoosBOJ3Q7jnBqZbrccg9KrGUbcDkVEXGOKnluO5eN5jIzTftO7q1Zjvz1qJpWXpT9mgbNYyj1pjTrjpWcrtjk07zKOQVyw8ikniq7uvcUhkHrUTsD3qkhNkUrJngU1EyfalEa5yTTwQvQ1RmOWJUOalDJjtVZpKYZsCla47otNIi9qha4A4qo8pPeoi/qaaiHMWzcFjS+aMVRMvNL5lVyoVy07hqiLe9Rb896aSSaaQMkJpu7mkyR70oOe1MQueaXNNwxPSlKEDkUwDPNNZqQtUbNk0wuByTSkgCmEmmk0wHFqZknvSFqaZMUhC8j1oKgjmlUkjJxTHfaetMBhjJb2qzCfKGAarGb0pBIGPJodwLxudo55qJpS4JHFVsqvU5pHnA6UrDHs2Tyaid1HSonmqs82e9OwXNATxlOeCKrSzR9iTVJ5veoHmz0pWFctNKCaKphs0UwPY47qWObzGw7f7fIrWttdRI9kkWG/vJxj8KwGYioyxNZyoxnuaqbWxuz64rvsZdyf3geary6lblcqHzWPmkyKFh4IHUky898rDkGov7QYAgDgjB5qqcZpwVOwzV+ziuhPMzQsLoBiGbjPerkowwdWxWXbCJpAOQfYZrVUK6cMCK56ySlc0g9CpI5OSTVVsZ70+5SQS/uunrVRln3fMalA2JJ97lfxFSLIFWoypVcnNVmkIPFXuTctST7uuKgLgdKiZs803NO1hcxKWNAY5qLdSb8d6BcxI4JPBqByVp4k96hlbmmiW7ibznrTxISOar7xTfM54NXYRb83HenCcDvVPzBjmmGUetKwXZoef70CfB61mmfHek+0D1o5R8xri49elL5sbVkC5x/FThcA/wAVLlHzs02x/C1RmZ0GTVD7QfU0G5JHWjlC5oreZ4p3ng96yDOBSrcDPWjlDnZreaD3ppcetZ4uPenGbI60uUOYu+bjvTGl96pGYDvUL3OKfKHMXmnx3pv2jPes83Geppvne9VyonmNLzqTz/es43GKaJx60coXNIy1G0tUjP703zsmiwXLTSe9RtLUOSaVR60hEqsKeW9qjyBSgmgSYvNOVfWkAYnpUyQlj70XGriovNW4rXeRk4zToLXJGRV9IVUjrmolPsaJXI4tP2uMEGi4sAASStXN4VMDrUTktnNZ8zuW0jClt2BPBxUIjJNbbIAOaqyxDOQK2VQzcTMePbULZ9K0DGCaPKUjkU+YVjKeTacVC0grY+xRMfu006OH+6T9KfOluFmY/n4qNpciuhXQUK89cVUu9EaKBpAh4pqpEOVmGZeetIZiORWtZeH7i/J8tTmrreD7mNCTgkCh1YLS4KL6HNNcmomuKuXmmzW7MroRisuSNh2NUnch3RI1yPWoGuMniomBzilRGB5HFMCRVeX6U4x+X1GTV23SLaN+Rnpim3UBU8Agdqi40ilvPoKKRlOelFFyj15hUZqVhTNo9apMCI5ptT+Xu7ijyDjqKfMBXxS4NT+S3oaTymxnBo5kBCCytuU4PrVq1vWgVlMatu7nrUfl+1OEdTK0lZgnbY6GzgiktTIyfN19qrT2e8llAGOoxVC3a4WQGESE9MLnmtCP+1OZFtpdg5I2HpXFKm4u9zdTTWxk3ELDK4rLljZWORiu1uraG6tBJtMcoGCjcc+uaxtQstsW1UOSOSBkUQqdGKUDnC+KYZR61YaxkLMMHr3FVZLR0JBNdCsZNMQze9RtLnvUTqVNNLADmrSRNyUS4prTD1qnJJjPNQGY5qkhcxbebPQ0wSYqmZjTfOp2JuXjPxyageU9qqmUk9aPMzRYLkxkb1phmOOfzqItUTtRYTkWPObs1HnOOc1RZzmm+YfWqsK5pC4cUjXR7HFZ3mE9zRuPqakOYv8A2lvWgXJ9ao5NLkmmO7L63RPQ0/7ScdazgcU/f60WQXL4uMnANIzlu9VUPpUygntUhcXcaTeR3qVYnYdDSi3Zj0ouh6lcuTQGPrVr7BIRkDimizYnkUuZBZkHmEmpE3NzVlNOckHHFXk03IB6Cpc0ikmZ6ZqUBielaSWEaN8zc+lWksgSDgYqHND5bmQsTHoKsx2r4yy4rZW1RQPlGar3RYt5YXj6VPPcrksVo7fc3tVsRRw4PBNEVk6/Mx2nHAFSmyWRMyvt+tS5eZSRKkiFCVxwO1ZbajKj9sfStN4UtrYmIq5PXPestrfzWyw257U4WCVxx1JmHKirsE6zRgjg96oNpjMwx0qzDYTW+Sj5Wm+W2glcsMuRVd1xVlPMbAZPxFK8ORwpNRexVrmaVy3SpRHntVryQn3wfyqKSTa3HA9qfNcVu5Lb2u48itEQJEgYpgU7T76FISMJv9CPvUy/uCHBaRDuH3VOcVk227GiskSWKW8lzic7UP8AF1xXRpo1hPEv71HQ9getchDPGG5YY+taUF5FHxEx3Hue1Z1IyezKg11Oli0ixUg20O1l4zUs2jROmTkGsSPX5IEZRLnjjjoaopq1z9oeX7QxZvXkVj7Oo+ppzxNCfwrazyfv3BPU5WuF8X+HfsVzi3jBTH8Irpm1i53kySs4z0J4rQtrmzvFK3CqS3rW0JVKbu9URJRlojxR7J9x+U0i2kjn7pr1i+0nT/LeTYpwD92uMm8mORkXjFdkK3Psc0qfKZFvE0YIZDntxU1xG7xiQgHb2FdBpf8ApMoiOwr6sKXWLUWrZTYykdFqfae9YOXS5yT26E7umaKfMSXwBgCitUI9LIpu3PanmnI+xs1VwFgsp7htsUTufYVfh8P6hKcGHy/dzitfTdWiFusbyQq3oMjFaH2oMSBMc+xzXDVxNVOyR0xpRa3MVPCsgG6a6jX2AJrQg0TTFXDMWfGMk4ptzebMgFiaom9bPKGsXOtNastQhHobY03TYWV2SPI6ZAqY6bYz5kWCMse+3rXO/ai3JyKnh1eW3wAcr6GsnCpvcu8TYEL2yg+Rhc9Y+34VLJbtNGuyeSP3XvVOHxDA3Eo2/jVtdVtZPuSKayamnqilYpS6LPNcea90XX02gGpza26II2xuxgU641O3t4ifMAb0B61zF34kn3goc474rSKqVCW4xLl5o42uwIDA/drDm0WRmJ2nn2q9b+JpZcRz/MpPXuK6SK6guLQNE6kpyQwxkVs51KejI5YS2OBn8P3CRlpEGO3HNYl1YmP7y4rudW1MyzyRjG0H5QKw7m2eeInbkmumnUla8jCcF0OLuFCkiqL8dK37nTXAYkjI7ViXELIa7IyTOaSaKpNNLVL5JPamMmKu5mMBNL0puO1PWNj16UAN3Uh5qXyGIJAOKhKFTSuBGy0wipipqMjHagdhmKWlIoxQFgye1KDnrQBmnohNA7ABT1SrEUAYc1Yjt0B55pOQ7FVU2jpViJwvarXkITnFJ5KelRzJjSIXmLcIdo9KWOPPSQg1MIo/SpFhQdBS5khkkbMq7C+akJXOWquQAfvUF8cZqB3L0c6Dg4qwt5EODkVjZ5yCacGPSk4pj5jVaaFm3Z5z3q4l1EI85z7Vz/OPvU5ZCp+9ScRqdjovtkKplm/CmR6nbtJgox544rGWQOBk81PGBkEHmp5EVzs1pb5XYIgxz1PQVcKCQLk8YrLEqBRnFPW8wQAalrsVfuW5YV2kLjrSrbgqCBk1GlyCc4zU4vlXIwKWpWg6ODJ5Fa1to0ksSuiZDVz76m6OSCMduKltvEl5bPuilx7dqUoza0BSj1Ok/seCA/6TKF/2R1oa0gUq0KKyjoc5rmLjV7u83GSUtuOTS22pSWsbLvOSOPrWfs59WVzx6GprM6qm0JEGYc7RyK5eQsckDirkRlvJzuJYmtGDRZ5H3SRlU+laJqmrMh3m7o52RpFTIU9KoNdurck16Bc6LbiCMD5CeGZjxXIX/h+5m1FobQeapPysowMVdOrF7kyg0ZL35zweakgvpQchiPxq7b+FL2W58pkIIOCasatoDaYoG0gEdfWtHOF7Inlla5SN++PvE1PDfvuAJP1rIOUODViHdI4AFNxVhczNc3J3jceKlj1ARk4bFZ8oIhU7Gz3PaqWJuCFwDUcqZXM0dF/am/h8Y9PWsXUokkkLRgc+lJHa3kvKq2B3xVhNMvnQkR4A6ljikkovRg22UbXzYG3A4/GnTztITvkBH1q3/Yt4xBYE59KmPhq6OCEOPUU+aF7tgoswmMCtyuSe+KK2j4ZlP394P0op+0j3DlkdI3B6U2uw1XR4p7UyQQhJk6BejCucm0+5t8GWF1GM5I4opYiNRFzpuLKi8HNX4NVltxwiMB0yKqbGJwBzSGNh1BH1q5KMtGSm1sa0esQsP3kGCe4NH2y3EgJGV/2ayQtOAxWTow6F+0kbnn2MhHznBOOVp7pp2dplGT3zWBS4JqHh13H7V9joTpFvJGGjcEHpzVZ/D8rHMZ49Qaykd0OVYirltqVxbgjezKf4c4qHRmvhY1Ui90K+hSh9jyHP500+Gmc4D8+9A1CcS+Zu5/Org1CWRlc7T7AYqZKrEpODMptCnglxs3Y/u81ZH2i3hb5D07Cte1uyJ/3kbc9zW2RD5e7C4rGdaSdpItQXQ83dz9o3SA81pB4pEIQhQfU9K1NXFgYmHk5fs3SuSuJfLYhTit4S50ZSXKyDUgEcqpDc9qwp4C55Faksxc81A20iumLsYTs2ZRh25GKpyQE9Oa1pEU1AVUEitFKxm4mULVnOAOav29htUb+T6U8EK3BqbzhQ5NiSRL5MYjwKz5rEE5WrfnKe9IZBjrSTaKsjHktypwaiMIq7JlmPFMMeRWlybFNofSmGE1ZIwabnFFxEAjweamjFIeaACKLiLaNgVMrd6qIxqdTnmkyiwGzRuFQg4680E96mw0PZwOlN804POKiYgnrSEKepNMZJv9DTTIQaYWVfeo2kA5o0C6J/Np6ycVSEgNPEmO9LQV0XBLimlx71V82mmTnrRoF0XkkwKsxXAHeskOTViH5j1xSauCaNUXANHn85qiEkJOBx60g3k45pWHc1BdEDg0xro+tVEWT0NWEtJpvuxMT7CloO9xpmLHrSrI3vWla+GtRnAZbWQg8g4rVtvCt2T+9VY177jUurFdSlGT6GHBvc4UGtSDT3mKjaxJ7AZrsNM8NWNtH5sziY4yq5xWhI6wwhbS3Bb+9jpXNLEXdoo3jR6sydJ0AqVleMoPfrXQLaLGhA9PrTIJbwooIG7vkVahjnDbpZc+2K5Jyk3qzeMUloVJLGKSLE0ZIznkVJb2ECHMS7D64q0VkOVZVdT6HFQXfmqoEa7T7Go5m9LlWsRGKOEyZjyT/FiuZ1SFr/AHRCPeB0JHSuot4pxExcGRmPUmpordIlLuiDv0q4z5HcTjc88tvAMtyfMeVVXPPFbEHgu1tF8xG8x1H3WGM1vX2qxKuAMsKxpdXYhh+Vbe0qzM+SnEa+n2uwRGJFXutRTaZYqQRCuB2IqNZmlJbfg0EAqXlnCj0z1qtV1Fp2LKw6aIvnZUK84qvNqljFgRW6tjuRisa6kAdsNkVmz3GMgGrjSvuQ6ljo5fEUQj2+Qox6VQfxA5+XcFX0Fc28xYnJqtJOB3NaKjEh1WdTL4lUN/qA/ux/worjXuCT1oq1RiL2kj3aISvEzAZUggD3oiMmNkhB7ENU9rJ8gTOR06VTktlhvTLIyGMggrjOf8K8tato7R91DtUTxIiuOrKBnFRpbx6lbbblCcH5X7j8abLaweW00EjhV6gucD86ypNYkVQsLHC8cccVpFN/DuS2luSt4bucHZLEecck9KqHR70StGLdiR3HQ/jXS6Zeie1UOfnxyTVeWe785VIwrH5WUgitI4iom0yHRgc21jdK+37NLkdflNI1rOhAaGRcjPKmusjkkOYnmUtjjj+tQR3M8VwImHQ/dqlipdifYLuc2tpO0e9YZCnqFOKj24PNd00gVgCMcVVupLRIHndI3VepIBoji23sDoLucftqSMlMnbn0rUutasoQjQW0b46YUAilttfLRHMPAb+If0rR1ZtX5SFTSe4yC9DqVkAAzwK1Ehaa2OHwcetJ9qsrlF8yJGfHHy4x9DVtI4pF+UEfQ1yVJLtY6Ip9zmb6wlVmcuGX+VYs1iSTjrXeTWEFyu3BVgMA1lSaS6B2EkbbeuM5ralVjbUynB3ujiGsJGY8YOelI2juB8xFdU1oC55XcDTWt8ZyBXSpmLgcPcabOrEKhI9RVaS1lEZ3qRjviu+8lemKpXGm+eWDH5G9KtTJcDgHYKMAc1BJI/QV0t54akiVpFcFc8DviqEFrAzlZCNo461opoy5WYYdgec1Ks571e1C2iR8QAlR1yKy2XB6VSaYFjeD0qNs0JG2M4ND5A5pgRHrTCAaeST2pu0k8CmS2N2kHilJOMEVKImXGe/TNKbeR+QAaVwIQcVIrkUGznBAKHmnPZXMQBaM4PpS5hJtAZM0GQkU6Kwupj8kRq/D4fvZGClQv1NJzRWr2RmMxqNmOK6iLwjMxGZB78Vbk8ESpD5nmqF9W4rN1orqV7ObOHfcfWkVT3FdDNpTQS+WwyR3HSmvp8Z4IwavnRPKznmPPFIDW6dKTBKKxrQ0/wAI3l2VfyNqHnc/AxQ6kVuJRbehygDt0FSLC7HofrXqtn4LsUT5sHAySTipl0GwjBVYFPvWf1iL2NfYyPMobC4fAWFm7cDNbFp4c1ScfurSTj/Zr0rS9Ot4i3G0KuRWkkhjYusT4PRtvArnnimnZI1hh1a7Z5jB4U1mZtv2SQD1bgVu2fgq3ikX7VOWx99EHf0zXdWs++2dmOPXNV2j2hdmCTzmsniZvTY1VCC13MK08NaTbzb5I2ZQeFJrXjmtrfiC2jQDphaWWJNnmSSgsOqqelWIvsywKCmd69aiUr6vUtRS2K9xqLyJsQBR321DFBNcIWXkVXlXbKVXI54FaCLPBBHII8qBkkD3ptKK0He7GJYSoQC6tJ/dzWlHGLaP52Vj2CrjFZYne3dmaNlZx940i/arlxhWKnvUyjKW7GmkaUt6i8dDUL6iAnA5qEafNJKBJwAOuaR7dI5dgw1RaJV2SW88juCG4zWrwwyTmqEcHlldoGKsmRUUkkcdaiVnsNE/zFeeM1BKnyne2R6VBJfopHPA61XllNzuEcmVXrzQosLmLqcaq2VPHpWBO7AnANdHdWjrE0sp+QHk5rmr28jExEQIQcAnqa7aWuxz1NB0UxRMs3XtVa7umZcD8qYLsYIHekDGXoB9a25bamVyi0kh6g1UkLE810YtYmwcHpzkVDcWMLDgbapSJcWcrM5TPNRw2s91yowvqelbzaVbkkvk1ZSNEQKo4HStLk8pgnRJSeJR+VFdBjFFF2OyO8l1HKlbf5VbqAaWBnlKjBPrXP2UkskqLkYPYV1UTwWFoZpn2jp681500oaI7Yu+pm3+pxQRNaxjaWPzbvSud89BL8p4PaqWqTz3F48hOcnOcY4qCB8HdJxXTTpKMTCU7s6KG9EaglsY7VtQavb3ELBGkj28jJ6muEkuwx4Y1Na6i0DqO3pUzopoaq2O2XU8NhogQP51qWV2l2vRSwri49SjMm7rn+GtbTr1jIFjjYj2Fc86VkaxnqaerSi1Qs0xw/RT7Vyt1d+aCrSHZn7oPFdPrdib7TwSwEsR3ZAycd/8fwrJs9JsWVS8vmlxgBuMVVGUIxu9yZqTdkU7W082yW5iww3FWHXbTZxItoZM4ZX4963Y7RLFXggQhHbkHkVcexC2h8qBJHJzsc4FN1tQ9nocxaX10XUhAceoro7K7kWMtMyKvfHWsD+2QGOLVEI4wO1MW7lkJ2hgG6jNXOm5bqxMZpdbnXx3cUg4kIND3EasSyrt67sda561SeXCrgVqw6bJIP305YDoK5pQjF6s1Umy2TBdQkrIFJGAeMiq40svuMkwZTg8Cnrp6I2UY49MUl9qlvpluXncnHRe5pJtaQG0t5FO5s7W1yZZnIHZV5Fcnea0BerFbMMKfm3DrSXWrajqlxK8ReOAnj6VBpnhq5vJXnkRtit3712wXKrzZyylzO0UTahqUc2myAAqTxyOaydF06TUbpYyg8voWJxt966O4sn2NHAm9SMEkdPpWppGlvaW5ZeXYYIHIolUUY6CUHKWpy2q6WkN4LaKJpG6DZzmiLwTdOqySxhCx4UmutisnS/jmljyFB++uAPetSSJLxkcyjYh5CGspV5RskaKinqzCs/CGn21urTxGRyOeelc1qPg9Y9SYK+6NvmA9K7+6uooZFhVQQ3UntVZ4FDBsHngEipp1Zp3bHOnG1kjztvC7219HCy+YHx07Vfh8JPFdlGjHLcfSuw+zpvD7fmHeql3qQhuMNGWAUqc8ZrV1ZvYzVOC3OJvNNRr0goFjjyoApqWFurfLxWldlXc7B361VGFNdC2MWlcQ20Z6oDSSKiqV2Ag1NuzUZG9sYoGWdGtzcX0ceBhjjmuoFlDFLtdB8p5rM8ORBLuNtpPPOBXX3MERh3CII3auSrU9+x0U4e7czHVGl/doFQAcVdSGC4tnTbwOueM1XEftUhhdMZUjPrWckmUpMzZfDkNxl2ba2MqoqmPDFoWDSOSe4Arf8tgATnFIUqlKS6iaXYzbbRrK2bcIt+Om6tByrYwgX0xS4o20Xvqw22IWXIxSpDkFjgAdSTipRGx6A0Sg/ZyixhmJyD6UX6IEu5VuC0NzA5OYvbuM81tNfAeWVOFYgAAZzXOysXXD9uMelNVzs2hj19acqfNa5SlY6a7RWtmMaYbgY6VjPdS+YeduBtwKhku5nfBclB2q3Fp3mLuWXOBlsDpUxioL3huV3oJBbSzqXVcgds9as3ckdtDCcckY25qNJkjjZYmKkDg+9Z93ctPIC7biBjNNJyl5BJ2RZmbeI5VUAMKu2s8jlFU8KDWQs52qhOQOlBkYHKkjHpVOndWEpWNa4nR4SOSSeQ1PTVIY1VFUgAY6VlCZmHzHPvTFIGcjNT7NWsyuY6I3ilcLyT2rMubryZegDdearRTSqGaNCeME46VUkBZsODnrzURp2Y3Ivi8ldxulxnqRUs16uMK+739azlicrkCon3glSDmnyonmYXl1uB55rLXU57csI3OG6+9PuywBzWakbythQTmuiMVbUylJ3Jb/V7q5jKM2F64FZ1vaTXkh2hiO5rdt9H3RsbhCMniuj0zRPIt8KoAbuTQ6sYLQXI5vU5ODQnO3JPPWti30eBAMIS47mujishAedpH1pZJ4YWUGJQPWsJVnLY1VNLc5u90+S3QuUG3pwehrMkt5GiLgcDrXT312suUXaFPXHOaprpsN1Htgnw/8SMetaQqNK8iZR10OXaMlsDmnGH5QAjbjXT3Phw20BlWVZAoyy9PyrGdTn0raNVS2M3BrcihiTZh05FFP2kUUwshI7r7LEEgAeTPWq8mr3WxoGXKFs7SOhrE/tLB4anHU9/U5HvT9n3QvaLuac90zL8ybQfQVnTzDj5h7YqCS/DLtDVXyZG+9WkY2Icrkxkbr+tH2k/iKYtpNKdqsDWjaeHriZhmOQj2WnKUVuJJvZFaK7ft3rqtFOqSQsYPlQdcnFWNP0Czs7cTXUMmR2IrWtoHnjcC3jt1xgfMDuHqRXHVqxa0R0U6bW5dsrkuiK4DSMvzHPGKZdX0dq/RVB68dTVdtloQApZyMs+41VeCa+m8thiMjhq5lFXv0Nm3YtjWVEygIoDcg5B/lWvHcF1UsoAx1rnP7JS0BcyKdvPNQ/bRcXBUXAVMgDPT6U3BS+ESk1udHLZpcQSxyBMMcqQo4PrWNDZQWtxln3uWwqsML+NXjKilB5jPgHIHQ1Tu7t1kjkhtd8jH7pGRRDm2CVtzXW22lGiCRjHOO5o3v56H7/HIU8CqH2u6+QzlFJGCqnOPwqR7qdxttYmJHBO2p5WVdGrlSoyMd8ZqC4tYrkDzIw/OcECqCW94xL5VGIwdzc4oFtepytyrN6bs/wA6SjbqJvyLccHlL8kcKAHG0gUrSTRriOFGJPIQ8VnzG7hAaXaR+Bqe2vdy7FiJf1FNxe+4XWxAtxPaq0UFqIwWJwDkDNWbTUZ2kCTIv0FKl1GZdgwZD2FJe3awWcs0QBlVeMYND10sJaa3KOqXk11uitrWUoDzJtPIqOG9GmQHAUyN/Cx6fWqd/qT3FmWJCN90joce9c69yeQK6YUuaNmZSqWdzori9WeVecHuC2aWXVXiMIjfcg6o1c0tyVwTzTzdbl6c1p7FIz9qd7DdWVwIY0kjE8gJ2gnqO3tUepaMLu33CQCRQSAOQa4ITyK24EqfUcV2Ghal/oCeZI0jKSME8isZ0pU/eizSM4z0aOeuLCSHl0Kg9CR1qg8e30rd1nVZbyYIRsSMkbRXPzMEPBropuTWpjOyegHAHNPhjJf1zVYOWPXpWnZOvGetVJtImOrN7QLZnuAA20DnNdJcRKBuMnAPPFZ2iyW6uuwgMwwwP9K0L4sjLlUZPQ9a8+cm5nbFJRIYlWbIUlcHgjvSXv8AotnGQQG6c+vc1CZ2jXZFHxgZZeTmqd9eG52R5PlqepHNOMW5eQrpItafdrK3l3Ad2ZvvZq/Na/NmNSF757VlxWmxvMWRJlAyFVsE5q9b3pluGheMxMBngmie94jXZkMm6N9ojOB952BwKiN/HkIIywzyScflU2qmUYDSZRuQKxRIVY88VcI8yuyZPl0NuSAl1dQ+xlypB4Bx0xU0CSNC5dAzAcZzk1mJqkipsVUHGMgdqlN4/lCQSuT0Kg8UnGWw1KJSvZfOlJ8sJjjAquimlkfJ6UgfFdCVlYybTZKq5NWVlMaMDIQe6+tVY3xzmlYFsnrmhq+407bA8hPIOPbNQE5NPwT1FIBk8CqWggU1JuzSrHxT1hJPBBqW0OwoOF6UhbFTtbsiAnvUEikCovcvZDklkOEUnBPSpXjcAeZnI9e1TWnkx7dy5k6io5meWRicg+9RfUdtAXgCpBIgIYRjcO5qHLADNDHjii1wJpbWyvgGlOxx1A71CdOsImUwv+J9ahZmUg0xnUjqQfrQotdRNomurgeZtXGB3zUIuW7Ofzqq6O5yMAetI0ZjHJq0lsRzO5pW9yySruY7c881dvWgkjXy3V+vQ1zwY4604M2eSSPY0nDW5SmWJU+Xg1T80o+QSCKsGdQuAGz/ALRzVKcZ5BwauPmZy8iV76XccyMQeuTVaWUE5qpOXU5zxUZkZlGa1UEiHI0VlR1GW5orKLMDwKKfKHONgtLWSMu0KZHbFLJ9igZR9jhcEe9UZZy0eBjr0qEOf4jWvJfcz5rFwLaNk/Z0+lOC2Uf/AC7Bj7sapCWng55NPkFzGxaXtvbsrRWyqR+Nb0finaCRANxGPvcflXHo4FOabsBWcqEJbmiqSS0Ogn8RXsnyiXaD2AqgL+ffnznXtwcVneZkD1qRXA9zTVKKWiFzt7s1jeTyoFaZmHoTWxpmpw26FXgUEAYYdTXNQvk9auI2eKynTTViozadzom1Ozn3iWAHJ6+tV4oNKcsxQKD23HNZikHipE4Oe1ZeztsX7RvdG9GNN8lo4z5ZYfe/u/So0ixKVt7lTjoTxms3J7U5TUqHmUqifQ0oTHHct58rBxkblqWWRwN1u8jqOpIrMHFSrcOqlRIwB6jNJw6lcxbjMjnLSKuDznp+dWrc28s5RZGZcZLb8Y/CsjzM8E5B7VJHAu8MQFz3zUygCka39lq5JM7M3uKibTpEiAV9pz8zegpyztAmPM3EcCg3vmbU3kN3OazvMvQhFtAjZhkUugJYk+1cdql3MZjHnCqegru2uET+JW+i1TEtmZiTbpx/Fjmrp1HF3auROF1ZOx53JO4bcQaRZSwzivQ7yMcHylZGGR8gyKoosdsCPKQKT0ZAa6FiLrYxdGz3OKKynnY2PpWrpWlz3NwjTQusOM78cV0xulkQIdgUdMRjileeMgASzfQEAD9KUq0mrJAqcU7tnFXrtHcvFtxtOKsafcT2imbeyjqoA6mulWGy8zfJCZWP98/4VZDWzxlNqxrjG3GRih1tLWBU9b3OHuL0sxIzVNptx5PNd1JpWimT5mZsnvgAfpVabQ9HKbwh5bnYTgCqVePZkulLucer88dK0tPhmuJkijByxwK3ToWlrzAjk+jtitKxs7aJuIzGB6SZpTrq2iHGk76sl0zR3ihd5iS4bAwf1rWuWCW2+RAVVeDnJzT1kiePAI2+hqGVYiuyRQU/vVxOTk7s60klZGFJcFpC4YqfQdqZHC8zYXk/XrVu7tYAw8nk+xGKrhdvY5+tdMZXWhg076kTMVJGSPWrFnP5U6upO761GYst/qm57etDQk8LbtVOzVhLmTuXrzVUltZIduCemOR1rFLc1a+yygbjCwHqamisRvHnfIp79aUeWC0B803qUPMxT1usRbMnk5xV6fT7cNhWLD1p1to8UxyS+364yabqQtdgoST0Mgy5bNPLjArRuNGiiK4mK5/hYc1Kvh/5QxuF59qftYbi9nIzUbipd+K010RBgNMR9BU0ekW24hndiKh1oFqEjGBBpwG0dK2xp1uvAjY+9CwRRf6xWA7VPtl0LUDJRHf7qMw9hVq2il8z/VuB7ira3PlO3lnK9s077aWYBlBHtUylJ9BpIiuYHUc/dPOaqLtSRSQSAavTXLSAKqnHpioZ5SgAYLk8gilFu1mN2G3E0AXdGD5mfSqaSiSQgkbjwB6VK6+bHuMyAHjIXkVQNoVHmCbIJx0qo22Ik30NURK+AZBnHapZbMC3VlOBnk1nxbVX/WHOP7v/ANerqsfIC+Z8p9RSd11KTTKk1phNwcFarPbrgYf9KuMgdtgl/SifT3hjDtKpB7CqUrbkteRSSKOMEtJz2qCeRMcOSalkWL+Iv+Bqq0cRPDMB781a7shsLfbJLtYkL6+lW41jLgDP1FVgsQwFLn9K0bGDLqY1BOcjJpTYR7FaaNAC3Q1l3Em011V5YxSYkkYLnqAazxottOcsHx65pQqxWrKlB9DlpJsjnFMSftXW/wDCN2TthUfP+9VlNH06A7fs0WQOSxzmtHiIGapSZyCnfk7RRXSzWihzttkx6BRiij2yDkPN91Lyea7v+x7YKE8hGA9RzUi6PZBebSMn6Vu8ZHsZqjJ9TgRnOamV8ckV28ml2yruW2iAB/uDOKnhsLcRMWt4W44GwVLxcbbD9g27XOBafPSm+aSeld5NY223alpED7oKoPZ2qE+Yi+2xQKccTF9CZUWupy6sfSpVPHSuojtbaWLEaiJwe/OaPsLdipo9uheyZz0bnPercchPABNa6WTk8kCp0tMHOal1kWqbM6HPdDU/mbeMEVfEHv8ApSPEqgGs/aJlcrRTUsegJqYB/wC6anGBTsgUnIEithwcbWppMmfuGrgwwqKTNLmG0QZkP8P61LGZO+KFQseTirKwgc9R7UOQJMTzG29BnFRCSRXzgZ9c1ea1DJ8q4JHeqJtbrtGcexFQpJlNSQ5ppX6uMVNEItvzyn6CqjW9yBzGceoqIwz7chTinZPqLma3NWa8RSpWXcR1FZksryk4bI9zUJinP8BNOW3n/wCebU1FR6icnIVQ/QYH1qQW0jAt5iceppotrgsB5ZzVlLabZyuCO3rQ5W6iS8iFIJD/ABACp0sJpFLI+foKcIJcfcarERuogAobA6AiolN9CoxXVFM6TcYyWUfWm/2dOrBdyHPcHitDfdDJK9fwpq283deD2zU88urK5F0RAum3angqw9jU32WaFQWwAauwRzIAMKB9as71C4YZXvmp9o7lqCKEVvcyx/IwKjtmrSROhAl27T1ABNSqiqA8Z2BqUI+Tlgcj1qXK5SVgaKF1yIUwe/FVHW3nkCKojI7gVZ8kDPbvxnmkW3UncPlP60J2E9SpPbOHJSQHjoOP0qGCcwSEkFj7mrzJu3Zz7HJqNbVCeVNWpK1mS1roQfa3Y/MWK+meKkDCbbknCnhR2qY2iBfljyfrSRRvCxIUA0c0eg9eo2aA4BTCj0Jqn5kin5WI+laLrLMORkUi2hPWIY9aFOy1Bq+xWgmOT5g3Z9anjRiN2/d6AnpVkWcfZacLVPcVLmug0mRM8sYAOzHqKlaTbAGxlj3pTAhOCpP40ojO3YQdtRdFEPnDAwQfXNMkO/DDj3qY2qkZDGk+y9stj6000LUhJLhV+X607yXiGS4A+tSi3UHGacYgw2knAp8wWIJ5mIynHHpWfJvYknafrWo1qMEZNV2tkzxk/jTjJITuUogwJGxDn2pGinYAFMgdM4rTit40IIPPvzU5iDAcD8KHU1BR0MpYJCFCwqMDnpzU0ajcN0efUBaveRQ1vuXBJpOpcaiVR5attMAIz/dpk5gJI8sNxxVxbbZyCSacIt3VdpqeZXuOzMhIoTL80Y24x93NT/ZI3Y4giEZHGVGa0fJHpR5QFNzuLlKC2SdBAmP90VIkaQPt+VCfQVYkkgt1zNPHGP8AbcD+dZ9x4k0K2B87V7LjsJQx/IVnKqlux2sXZYg+DsBpnksF+7WBP8Q/C9tnbfmUjtFC39QBWNc/F3R48/ZrG8mP+3tQH9TWTxVKP2kJtdTuVjCDMnAqvcQGTJAWQdiCQVrzW6+MlwSfs+jQr6eZKX/kBWXL8Y/EBP7uy06Mf9c2P/s1R9epJ6MzlUgtD1oadPtGMfnRXjp+L/ibPCWI/wC2R/xoqvr8DP2lPzPZjBk9KhfanUE/hWanjvwvKnyazag/7bFf5inr4k0Of/VaxYOfQXCZ/nXaoy6opTj0ZeeMN6jI6EVFhowQvSoZdY0yFf32o2kY9XnUfzNZ03i/w5ADu1myPrtkDfyoSG5re5ffzNmFCkjoTVGa0uJXzlAKzJviJ4XiPGpCQ+iQuf6Vn3HxV8PRt+7S8l/3YgP5kVpG62RnKcHuzpYrOZHDFlJFXFjY9etcA/xe03d+70y5I93UUf8AC4rFR8ukTn6ygf0pvmZKqU11PREg9RT/AC+MAV5m/wAZ4/8AlnoZ+rXX/wBhVaT4yXhOY9IgX/elJ/oKnlkP28F1PVRHjtSmMHqP0rx+T4wa2eI7GwX6q5/9mqNfi54gzk22nkehjb/4qjlkL6zTPXzbgnOSKRrXjg5NeUJ8X9WH39OsG/3Q4/8AZjUw+MV6PvaVan6SNT94Pb0z08RHtUi227G4cV5gPjJcAc6RB+Ep/wAKcfjTdgYXSLb8ZGqXzAq1PueqLaoAPk/Wni3UZ+X9a8el+M+tNkRWGnp9Vcn/ANCqhN8WfE8v3JbWL/chB/nmlyyY/rFNHuYUjoDj0pGBC42k14OPib4sPJ1NB7C3j/8Aianh+KnieM/NcwS/78C/0xR7KQfWoHtDLJn5QwFRiJz2NeVR/F/XU4lstPkHsjg/+hVoW3xkmDDztER/+ucxX+amnyyXQXt4PqelJAw6oTUiF1PKmuJtvizHdDCeHb1j/wBM23f0q8njrUJx+58Iak3pvOwfmVrOUrfFb7zWM0/h/I64A45U/lS5I4wcVxk3inxXKp+zeHLa297m5DY/IismW+8azSbpde0yzA/gUpgf+On+dYSxNCPxTX3/AORqo1HtF/d/mekZb0pyl92WBxXB23iHV7ZcXfiPSZcdT5GT+hFXP+E8ggGJL+2lI6mO3Yf+zVzTzHDR2lf0TNo0aj3VvVr/ADO06njP5UhDjGK4WX4lWqjiRz/uw/4mqsnxRC/6uKU+5Rf8Ky/tSj0T+4p0u8keiqrj1qVUbH3K8ub4mXMg4LL+AH8qafiLdkY+0SL9BWcs3praD/r5gqC/mR6v5bf3cYp20gZbgeteQv47ncfPeyn6yH/GqknidLg5kuOPdv8A69ZPOe1Nl/V4dZnsUt9Zw/6y7t0x/ekA/rVOTxFo8PLX8f8AwAFv5A15KNcsTyZtx95BTW1qyJ/1iY/36xlnFbpD8yvYUv5j1JvFuiLz50r/AO7E39aiPjbR0Pyw3jfSIf1NeYjWbMj76/8AfVRvrVr2OfowrJ5tinsl9w/ZUV1PUx460np9mvfxjX/4qlHjfRj96O5H1jH+NeSya0hOEQ/nUR1CVz8oH50v7UxXZEuNHoz2KPxnojf8tJo/rEf6ZqePxboZ5N2w+sL/AOFeJNLetzt4+tQvcXQHOB/wKrWa4jsv6+Zk1BdGe6yeLtCj5+2Fv92Jv8Krt430FDnzZifaE14cLu6JwG5+tSrPdE4Zh+LVX9qYhdF/XzJ5oPa57OfH2hKet2fpbmrtv4u0G5iV/tvl5/hlRlI/SvEklnHJkwPbNSi4KjmTNL+16y+yvxLUEe3/APCR6GP+YlB+ZqN/FOgp11FPwRj/AErxFrnH8Tfgary3Oc5Zz+NX/a1R/ZQmopHuZ8XeHRwdUi/FW/wph8a+GgcHVI/+/b/4V4QbmIDJDH6nNN+2IOViP5VX9qVP5DLmj3Pdz438M/8AQVj/ABR/8KqzfELwtCD/AMTDzD6JC/8AhXh/2ssSFhb8qY0sx6Q4FH9pVuyBzR7DP8V9Bj4htr6Y+0agfqazJ/jBEv8Ax76JK/vJMF/kprywmcj7hAqNxOBk5H41Lx1Z9UQ5s9If4vamx/daRaqP9uRj/hULfFrXT92y05fqrn/2avNmklA5U/gaaJ5e0TkUfWa7+0R7W256JJ8UvEDjIa1T/ch/xJqpL8SfEknH24IPRYUH9K4oPckcQn86aRcsehUfWs3Vqveb+8ftex08/jjxBNnOrXS/7jlf5Vl3HiHVLg/vr+6k/wB6VjWayyAfKhJ96btuD/Bg1F293+InORM93K5+Zn/Gq7XD8/eNOKSjqpJ9hTcNk5jOaEkQ7vqRmd+hFN85zSlmOf3RH1qFnI9/pWqimYuVuo7c5POadjJ+YkVWMh6ggVE0zDqePrV8jI9oi4yrnqfzorONyoPJf8Foq/ZyHzX6HWCDRc/MbY/SZv8AGni00POSqY/66t/jWQJbfG5LOIe5m/8Ar0faIgozbxe/78n+tJrE/wDPyX3napUf5V9xvx2Xh5hny4z/ANtH/wAacbXw1Hy1ujD0Dyf/ABVYK3EZzjyAD3MhP86JJI2QBrm146L1/pU+zxF/4r+8v2lG3wL7jVkXw0pGLBz7+fj+b0nkeHXOBZoCem66I/qawWuIlbElxakDsq//AFqjFxbb8faovwhz/StFGv8A8/H97I9pT/kX3I3/AOztEcHCwRn2uS39KaNH0Vj/AMfgT/dO6sZZrEkhr5R/2z/+vStJp4PF8SMcfLVL6yv+XrFzUn9hGydH0Jf+YlL+Cr/jUJ0vRM4Gqy/9+1J/9CrK+0adtGbyfOecD/61OS60lB81/P8A98kf0q4yxK/5eMT9i/8Al2jT/sfSGPGq3H4QKf8A2ekOiaPjJ1e6GOv+hqf/AGpWY2o6SCcTyuPx/wAKVNR0o9N/1JP+FV7XEr/l4/uX+QuWj/J+LNMaLoYxu1m7/wDAFf8A45Ug0bw2Pva1f/hYp/8AHKyJNT0pFG3a31D5qI6vpoGQq/8AfLH+tP2mIf239yFy0v5PxZ0S6L4Uxl9X1Q/S0Qf+z1LHpXgpf9Zf6s3/AAGJf6mubXXdN6GCPp2Vv8aUa1pz9EiQe6n+eaHUr2+N/cFqf8i/E6lbHwJGRk6vKfQzRD+QqZU8BIebC/f/AHrn/DFcuNZ01EwDD/3wT+tOOvadsGZYgeuPKz/Ss3Ks/tyLUoLaCOoN34IjH7nQGYg5zJdSc/kaD4h8Pxf8e/hnTlbHHmB3/nXL/wBu6ZjJuF3e0OP6Ura3pjAEzwkehhGf5VHLPrKQ/ador7jo28YRp/qNC0NW7H7Fk/maF8f6zCf3MWnQj/pnagVzB1/T1OUKtj/pmB/SoH8R27k4jXHuoP8ASj2V97sTrTW2h17/ABD16bAk1Dap6hLZeP1qrP4u1K4IJ1S6K/xDYoz+tc2uvxZwsSY/65j/AAp41/5TgHI6bYx/hUPD0+w/rNT+b8zYOtK5zNeXsozzkIv+NNe/0uVQWXUSw67ZVx+YArF/t2Rj/qZW+i//AFqlTWG4PkT/AIKaXsKa6E+3n1Zq/wBpadj/AI97wfV1/wAKY2o2ZGVguvxcY/lVI6pOSN1tcDPqpHFOa8mVV/0S6CtnkqQP1pexpdh+3l3/AAHteW75KpNj0LUhniIz5cv1y3+NVzqExPFvdcHruAyPzpGurllwLac+uZv/AK9P2dNf8OT7SRYDWshwVbP1b/4qomWzk/5ZScf3ST/Wowt2zL/o8y7ugEvNTLZ3TruFtcFdpbO8ngdT9KOWC6v7yea/REYt7JjzFOfwzSvZWoGSrr+BqQafM0Hm+Q/l52+YZCFz6Zp50iYStE0DpIql2Uvg4HU80e7vdi/7dRBFa2AceaszJ32cH8yCK27aDwkoBli1nPfZJH/Vay4tGubiJ5EiZ0jBLEfwgDOTzxVaXTXjVf3mA3Iwc/yNF492Csvso6lIPAoJL2/iE/SWH/4mpo1+H4IzYeIT9Z4v6VyDaRI0UbsSiSHCyEYDYPqTiiHSfM8z98g2AkhnVc49Mnn8KtSX9INP5UdxHN8OEOJNN8Qf9/o//ihVuO9+GMRGbDXF9zKv9HrgbbRTcSIpcIspIVpWCrkdQT2+p4om0U2vliZiglXcjbwwI9eM9arnja/L+A7vokekxa38MY8BbLVc57yj/wCOVKut/C1A+dPvSWOSWf8A+zry86YFhMiqzxZAMgU7ckZxn161YtdFgnYKsqljG0hGCdpHY8fr0qeem3blX3Irnl2PTE1/4X5wNMvj/wADP9JKlXXvhiTzpl6P952/+OV5lJoS28pV3s8A4Z0uFdQcZwdueakstNguzHGjje7bAgXJJ9hn9eOtF4Xt7NX9EP2kj0H/AISb4dJfSRvosxtgB5cq3BLE98qXGPzNXo/EXwwb/mGTD3YE/wDs9eZ32mRaZOYZZ7dGU/MGZSyj1wpY4xj86YBayOkMF3FJMz7FQI3z56FeOh98U7pf8u19yGqkj1ddc+GBGfsQA9SjH+tSrr/wuyAIYh/2xevK72wNum90aCPf5eZnUZPGTgHOOvIz9aziYZLRZIVYFf8AWMeVyemBjj8aTmlvTX3D9pI9q/t34YhciKFiBnb5D0kHiD4aTZ3WiRf79ux/9BzXjPm2HKqsmS4ILSD7uOh+Xrnv+lSmfS03CQzFlG1fLJKsf72cZx+HpTU4vaC+4PayPaP7Z+GIGdtuP+3SX/4mk/t34Xgcm0/G0l/+JrxowwhooZIZRLsLs0T7yQeQSoyRx246iqT32nKjFElklI27JIiqD3zvzn2xiqU0/sIPbSPcxr/wu/6cfxs5P/iacNb+F79PsH42jj/2WvCmktnjWV/s0CgjEYl3M+c9Bk4IA74/WkvdQ0+BhBb20EkakjzVlLlunfC46dMVXNpfkX3C9tI95GsfDE8D+zfxtW/+JpRrHwxz/wAwz/wGP/xNeDx6haFGuPKsZZJEcfZcsrr156BeOvB9PpWZNqcbvuECLz/CKbdvsL7g9sz6M/tv4Zn+PTPxtz/8TTv7W+Gf/PTSv+/X/wBavn+3vL4afHLFYf6M0m1JfswJLnjAbGTVWSd7KeMXtrJApbnfEemeeDjP50uZ/wAi+4ftmfRZ1T4aD/lppH/fv/61A1X4Zk4D6QT/ANcv/rV4BLr85ae5tIUltwDH5gtBGqbsAgheOccZJ6mteGS3jtNmravp8LRjd9nQYkdsZ2vIq8frWiWtlFfcHtpHs51X4ZgFt2kEZ5Ihz/So21z4Xr1/sr8LQn/2WvG9M8UQNdSXd3Bam2nmjjxdTnaoU5+XaN3Hvnt1qjL4jtLrVNQT7NalLokLcSSsUhABJdSy7ueuMZpuOmiX3C9qz25vEPwtTqNOP0sWP/slDeIPhmEZha2jKq7jjTX4Hr9yvnQa28DMjxwTquQoOduT3ypBPT1qyxvmtzHI9pCq7X2NIoYk5wMdfXg1K5v5V9we1Z7y/ir4YLJ5ZsbUvnGP7OI5/FaePEHw4bO3SbM4O3/j2jH8zXhlnpclxfvbyX0ckUcZdpLKM3BPTICjBJ5z6cGljmiW0n+xQW15bbsGS7CxSA46Abs00pdYoXtH2PaW8W/DNOuj2/UjizjPT8aK8UttNtbiPz7jWLCwD8rbzSMXX64U4/nRT5Z/yr7he1ZQaG4JINxFt+lIYJec3KdOyGtNbe1t5i17NIqowzEUYlvbAxj8xSQQaZJITJcvHGScKELPjqOOn5muW8rXMrMyjpxc7muuvpHTv7PU9boj1+TFbM9zpzwxRxWTiUIFciL5SR3JL9foKhaK2ITbGWOPmymAPoc80SnKPX8gszPFlEvS5OPQrTGsIH63LgdOFFdVB4du5dNF9BFbPGBuKrKoZRnGSD78fXjrxUEcSXPkWtsEurtjlobePc6Dpg4XJP4n6UJ1N9R8rMD+xowiEtL8/CEIOfp61Yj8LXE8gCwXhJG4fu8DHPOSPY/lXYObuxhurKM3kqxsJDLHCzLbNgnk7dwY5z0AwOvFZNrcSXExguZl2ytktLMUjBxwWwpJ9gPU+taO8Wk27v0HYw38PNGIi0dwgmBKM+AG/HFMfQAkxhKyvJ6IVbP0IHNbksM9peiO5jnMvRVYuhI6DHQge1TzWd1Y2vn3FqoMgyEjkbzlzwANx798g9O1QpSlswsYMXhuMwmQ3CRj+68gz+QH+c1HBokTSYLFB/E7McKPU7RXQ6dDp/kPcXN1ao6sFWO4k2hQerFerAegOeKozCyFxIlpM1xApwk3QSD1A6gexpSlUUFPoFirHoZeURLGZE3FQyAtn1x6006RaLlHV849OAffn+lWSqkZIbG3GM9uuKWKd4GDxOFZfukgNt98HisVVfcVkVV0azAfKAALwd2B+OTUtro1nsZTGQR8zMpHyr+OP1Iq0dTul082hkRombc2+NWb8CR8vfpjrUKXLrEYkWNVY5Y85Ptn0q+d33uPQm/sLTyGkwUiCnb5vBkYf3TggioI9MtozFLIkEiliDHkZ49fQVKrpJGZp7xFYHCxMWLuOp28EDA9cVFJcwPKzQxyRJn5VkYMQPqAP5Upyla6CyLAtdMYFVtIA6hVGVLNIwPJGDxnp9PetG302ymsvMt9Id5QoD7YN8asBgZc9MkHIx3HPUHFW+khc+TPcROeCYTtbB7VoQXcD211aTWOsSRySBfLkk8uMtjgynGTzjvWtJuWrBWI5rZLS4SCSKBvJ4K+UBvBweTgHt1yDVy4TT5rMPZWixNGreehyExn5W5Yknk9/wAKz7nTbm0DNFcWlxCoGXtp1ZTn07nHfiq88dzFHH59s6A8oXTGc+hxz0FZtyi2n/wQ07Fz7FPHapcC0dIuSJWU7WH1PB/+vTY7YK7RubfzCMIvmbix64AXOT/KqM1xeXAZJ55ZIGYN5bv8mQABx7ADHpV6ytoJIFuL3UYbFC/lwh1LF2x7dB2zQoJu0dR3RYiurdI1EsE6yIwcPGUGDgY/h6Zz3pWW+W4aRrZU+QMFZPLyvY44J6dep9ao3DaW6yfZda86VnIijeBkLqOCTyQDnPr07VHbQKt0j3EhMLSBpSp+Yjvgnv8ApRJOOktANBdWaS88+9iiufl2hDlQO46HPr3qW7vNLGmwyk3tzcmQhrdCoEak5Jy2c+vTr3qqbvT7LWftEcSXdqgJEBl3gnb0LDGcH/JqKCE6vq/+jwSxxs3mNEgYhF6kZ64H+FUuZXUtQvYSO4iDSsYGKOP3aO3MfPcgDJq7azwWcCzLqAWSRSJLf7KJflJwM9cZ98VbU2XiLUmgkSz0mC1AMs8YILLnGAAME/X2560W+v8AhnRZ9StrNpr5TsFuwdirSAHLuvAIBIGCCKuFBqV3sMo2MyTFrK3SdpZh8gEiRhmAJJLHGAADxn39qScN5P7u0uUijcpLPvDoTnoCOOOPr1rdh1e31LSXlvLTT7ZZUWJry4tV3TORyyJx/wB9E9+KZpGiX2sRWSjWJrzw6JSjrbjb5ZByRsPOecng+vNW6Hu8qA567a2t44ms7qWR2jDfvY2XYeoGf4se3pTotRnGlMpXT2kjILSSofOkJ9MEcDB/T8em1fT9Ivv9MbVxbwWrGL7HeOzeUF6BQBkArg81yd1fm4v3m3adEIifKkhgCJgcg7cfN7AjvUyg4Sfn8xMtQas9r9mkuNPkuJC5eYyjCyDsFGOOcZPPpU16viCVRO2iLbo2GVksSPlzx+Z9etdZczSDTGvbHxHeW7yRs7XepTKi4yPuKqknOD1HTnOOK85kv7+W5NxJqNy8pOTKspyf/rdfzq5xUFZv8AZoXv2tVjj1S1aG8MhP2mWLYdmAAMADPOSTgnmtDTbO6vfDt3JDNYwJbuWeQxM0r9DjcoO0DHfg81naT4su9E8uKGzguI3lZ7h5grSN8uFILdMdela+r69oNzeXEunXmpLefJKZFKKruvTICDgE+tCgn71wRijXPIWa2iha4g+4ftyguuD8zKR0J65/PNTO0+qk315exWtoMna8/mGMDqVUncf8+lZ8k9tNC93e3xfUGk2iJl3lwBkMWGMdCMY7daZf3GmXU4eGxjt1HRd5bv7mol57B6m5FogurS7FjqrXtxagM1rbxyFSxBJUtjAOB17mludKRvCSau6wRyyS5eGJ2IiXPy98nGAT169qzrGPTW0if7br/wDZ8RkOyGOMs0hwOTgjA5Azz3rJuWt1l2pcfaIUyIpF+6RknOD06mqtFRvYG9LnS32i6HbavptrBr0d0k4HnThNqRcDPPP8uR+VMuNBXTrrzG1RvL+V0e0jMv7tiApJ4wTuAwQPwrE0ixfWtYtdNtvLE1y+1Gk4ReM5PtxXaalenSLN7fxLe3M6K2Il02+XYygcIybeAO3QY96uEIy1tYSs9TkNYgurHVJIJ4r6LHKLexlZAv0PbjtxVCJbq6uI4rZJXmdgEjRSSxPTAFXdT1KzurxpbQ3vksMj7RN5jZ9j2HTis5byaGTzLaVopBwGH3sdDWbXvku1yed72yD2T74ir4kjkTn2HPIqqzOzDd95eQQcVp6frdjpmmlLrR47+83j/SJHZiU9CCccc9q1G8f6cLSGFPC9iZVxvlNuvX6/l+tacjetylG/U5kCaTABfPT72Kc1vKHGWb86s33iWbVmy2m2lqqHI+zx7D244AyKoG5cNyHB9DmocJJ2RLVjoft1i935o04RW5iCPb277TIVXALE56nJP4VimFyGCNgjO0FuPatGxltb2CHSbXTGu9TuGwLjzWBDEcALkDA7k+5zir5+HnilpYkitYi8hI2rdRHaR1z83FU4zZW5l3qabJDCLW0uI5woErvMGDNgZIGOmc96z2t1yexPOSav6x4c13Qgr6hbBI3O0SJKsi59MqTg1TXTdR+yNdLa3DW46y7DtH4/h+lJqVxMu3a2qaFaQJNbNdFjI8awnzFBPeTPPGPlxxnrmsko+clQMdieTVvSmgh1FHurR7qFQXaNeM8dyOcd+KRkudZ1Fv7N00o0pJW2tgzkY6gDk+pqrXVwtcrSm9cIrSOUj+4NxwuPQfWoxDduhjaZynUIWJA+np/9enyieCWSKVWV1OGVjgqR1BBqNZpEBHbtk07ysFza0HwjrfiOJhprowjbcUaYJjpluSOnFZNzpU1rcSxTECVSQ43A/qOtT2OsX+msXtnKF1KFV6MPz9QPyqlLcSzSFpOTiqu2h3EhtRLKqFgobjLHpVi/tLKC7eKxvftcaHazmMxkHoeOePfNUd5U/dBP8qRcE+ZtG7uaeoyZoUGAMDHvzUbxISfn5Y96az7mzjBHvSGT5ug9jQkwVy/pkN41wYdOkfzZk2MsZA3L1OTnpxn8K1QNL0a0a21LSGvr6Qlt4usJGOQANjdfc/l682lzIgYRuU3DaSDg49M1dluNJWBEitrlZio3zGXdlyBkkY6ZPTr71STHZllf7BMKNc/2g875ZliVWCDJABJ6nA6+9FdBH4w0XRLeGCx8O29z8gE00rs7O4HJPOO/b1oqkhpeRmxySgMbo73PO5Tt/pU2nwJdXDLcahb2caqWMkwbAx24B5qSLXbS2002/wDZttcSF2LTzZDKpCjAx6YJH1pE8RQRaS+ntb8SZHmKcYBH8Q/i5/SuKNO7uzPcunTbd7xIrbU1e2Vcy3csTLGp6joCcdhnvUi+GtauB5lnZzXUJAKTRRthgeh5AOKhtfFunxR2tjJpYSHK/abiKRt5P99QSRkccEY9qmHi3TJLS9CWmpSmSTbHbm8ZVK9A24AHd7dK1+rwauxpFW4ttd0Rgq6i9k8mG/cTA5IPGdp7c8H1ohv9RjmtpnmjlaBsksMNNk5IdgcsDx9MVX8Nalo2nNqA1iJryGVRsznzA24DO7qOPSmarqWnXV80mnW8trbtx5Uj7ip+vX+dRJVIpcr0C+mhpQS61rN+Y4ZVS4nbJitFEYbGSBgdcZPWp9Z0XWdHuoptSn8yZzlJPOWQqR24PGK5uC7nt5RPBclHXO1gM9QRkVDFNJud5biWV2wSWOeg7VLvKDu9SeZGmbm9E6zHVrjzRnDs+5hn+6T0/CtjR/D+tXJiexmuDNKjtG/nhXdRgMRk5xyPaua+1gBSqfN2JFIdRuo5S8NyYeCCUcjPb+XFKHM37zYKSNfVNHm0u/NtqKZn2h9zMHznvkd+DTIdRsraaO0/sl7ppCFR0mCfMTgKBxjmsc3bqzO0rPvJYs5yc/U0i6tNEUaEgSKcqQOhoUPfva68w5lc6uTRNRFwkJtJY5ZSdkLuu8EDJBGeuM/XHFWZ/ButxrK32FpEjxnymDF/ooOTxzwOxrJ0jSwfDlxqd1rq2+rXEpe1SVzhtoIOT/CWPT6dhXO2Gt6xp9y1xDcTFnUKQWJUj6fnWn1Wnfexeh08ml3kO3fpl4CScboHH9Kn0OCOe9hlms2nswzF0iG4sVydvHIJIxjrzTfDvimQWGoJrOs39vaKw2tG4MspOcBSeABjPQ9fyyNd1uSTVLtdHml/s6Qu0LkYbDndye5B4z7ULCwi7t3CxvXOsQS6y6WGhWxaKNsQ+Qd5yCPnQ5xtOOcZzWbftMbktd20drKefLSIoMduDWVp/iDUtFe4uLEOl1PF5LytyduQSP0ouNf1PUwDqUkkuw/IG4VeOcD34pVIKUboTkrXN+91JtY1CKS4f+6gwPuqABgfl0rpbvxZ4suTcQ/8I7NeWwTCReSZF69yFwRjJyDj0rzE3Ua8lcjoRnrV/UfHOrXlrbWS3csEMCBQY85OOlVRTTbfUIyuPs9S+wTSXFjZRWd1z5ZUlxCO4UHpnpnPY+tKbzVtSnea6upbqVhu284X145H41HaeKba0gk83Q7W+ldyWlmLBgeMYwcY+927+1JpfiWbR9dTUrKLa0bPsXJAAII/KiUZyVm9GF31NeM2EETfa7mWSeNN7W9tHvKj1ZugxnnjisyWWG7IC/vUx8glXacf7vOKvW/xH1iPU4r2SRCUVgin+EkYI+nQ0yX4gXk2oQXd9bW1ykUbeSjxqcNt/iyOeen4Gk6Ebe5uVbsUkhwofyUG3ncBnaM8/TmnyMNuN+DnGAOlbmm+P7SfWReavZW+xLV40RIV/eA4OH7Y4444x71Ybx94XkMqz+HrVk8tcMI9gzzyNuD0J/yBU/Vm9bi5WckkaW+SpwScnJ6+tXLbWNQsopI9PuhbiTG8pjJ9Mn+lHiDV9FvJUTStPNmU++pkZg4PQjcT2rJW5ZuB26jFLklF36kO6ZZnLTM7TTiR5Dl2cglj3zUfmEHcvl7gOeOajEhJG7njAO7imKORgAMM8ls5pWfUi7N7/hJ9al0QaL9qH2EKFEbZIIyTj8z+GBVPT9Z1bTJi1peNArbiwRvlbdjOR3+6KzyAmXfbk+hpBKuSoYc9cDpV80r3RXMzd8SeLrvxGscUtnaoqMxWVYl8zI4+8B0x2p2m+K7LTtMhil0iO6u47gutwx2tGDj3wQME4PrWEZ4wcrI27pjFR70ebllOeOKrnbd2h87udLf+NdK1bUQLrw1YizjckKCyMwJPUqRnjpnvW7B4l8Ka3Zzwa5o0NrFb4Fq9kRCxYkggkDBGMHnNeeZjMTbkG7OMYxURMJyGYgdgo61ftLvVD59T0cav4Q1K7TSk0q3tbcQCP7VNGTIxUYLFhjBwOuOprP1G0+Hem7BFealcOc7iZEGBjPACHn/OK4dtjguCzNk5555qHy1EkbBXyDxkdarmT3Q+aL3RvaXeaNZX1zNc6cb61eMi3SSQoQSwIZtpGSADTIEtdV1LZuttMic5PmsSsfTjoT1rHBVOitj0pSzSKcA8j0qH5kX6Hpa+H/AelWCx+I7mW4uEkBMtmSvXGF5zuGe+Aa5fxLF4YFzG3hySX7MVIdZJN20j0Hofqa5kwyyuxycldpyM02OwaIllfj2NXJxcbFtx5bHY+ELDTNTvRaX0k1owIZL2CT5gfQqeNuPTnPrnjZ1Dwz4PtbSTzPEOo3F8CVjkdUAIHqOSevr+Vebnz4mCoTke/X8ahMU/lyI5OGbcoPOG7mnG1rMcbW1PT38I+G7TZAfFDXN1MMRtb2y+WD0O4luBn1xWbqvw717TUnmd7OZIlL/urhCzLjOQPp26/WvPxBKJkYH51OV9u9a0+r6nc3Mskt07ZcOI8/mB7YJocKfQHGPQi+04CnGAvtSifzGCBfnJ4HWqg3qxGQR65pWBCMrSfeHQN1rPkRFjqX8G+KoYBKNBvmhyBlYCx/Ic496wr2C80+9MF5bvbzKPmjmjZWH4GtVfG2tQ6ZZ2Udy/kwEZyc5GT1z7YrJu9Z1HUoYjf3Bn8sEIxUAqPqKpwitiuXS5s+FJr19Xjj0yxee7d1JKDpEDl+ewPGTxxXov2rXIo7ifXNDge2jJK2tvNGzY4+bKNkd+F5P8/JdJ1i60i4MtpcmNpEMR44Kn19QCAce1OTxRq5WSMXjK2d+7b97HUflz9RVw0Q47HRar8QLC/wBPntItCtzCxIVnB3IccNuPzHp61ja9421DWLFLGdl+yIkflxBQBGVAxt/LGfc1z0khkldmj5c5P1JpxSHYM7i3uOlO9mVdG/4f8c6n4ZtJEtHiY3EgaUBcMFHG0tjPrxmpU8XPBc395a5tby+QIfLPCgjJP4kKa5p1XABQEt7YppjQgbAdw9aLoLpktxfz3lw007s8rAbnI5Y4phc92/wpVjYOB3PftTmiYfMzAgcetS7Cdh1rLEt1Cbre1uJAZFGeRnnoQf1Feo3WgfDS3jSSae8TcckR3QPynHOCvvxyfxrytkUKSznBOOtRyKsxUsS2BgHPOKqLQ1Y1desNPsdYki0y4e4s8Bo3YgnB7HHH6Css42nPHp71GI9uCGYgDGKeVAA6g0mIYQDz09KULnGPyqXy+CSp4H3hzTDHGzAqzD1zzTuO4wZH/wBejPH3TShI2ZtrMSO1N8tScZPP5CnoPQM9tpH0opQgHAbiii4XNcWtwSCMbT2xStZyAkgvn/ZHSo2vbgnAYAHmk+1TFsC4XJHeuW0zGw42DH+Jjj8acLKFCWSbDdwx/wDr0wyOAC1w+e47UkiYAeNRuzgknpR73cCcW9uiENljnpmnhY1BbhcjndgkVSkibaG3lvUDgVHhlO0jjuTzRy36iL6zwpxu3Ek00Sxkks5K/WqQlVXID8j25pkrhlXG/nqRx+lNUwSL6G2/i3An3z/OnYtgnAz9RWWpCnGJOfU0OsoGcFc89afs/MfKawMBBI2juOORTJLuBE2ALj19ayo42dcb2z7GnpbIzYKuT3PpR7NLdhypbsllvEeRGMuWjPyYHA7+v1p41aXGAm7HTCjFQixB4UYxz1pRCvl7Tk88Z7VbUH5lXiMluZp8BtpB6KcGpoZplUKWCgDAAWoktSvzKwH0oEPILE5Poab5WrA2rWRKZC2fmAP40biV5IY46biab5SrweST61J9mdUygyMdSKjREaCBEbOB78npT1jBBDSKqk/e5xUbZBIKjOPTmhC5QD5eueelDAcIlBfLg+mCeaX7OjnG0bT6nmnDeYgFGPWl2yfKpjDqO/WldiuxyxQnoqhRwSaZ5FuSxaRc9s1ObVmXHlZ9e2KYLKUlQI8Z6HHNTzLuCY0x26EEZJAP4VG0UDIGKMwUYAz1H+TUht3UfNnHfim+U8eWw5HpntTT8wT8yOSUFF2w/NgDOM4A4qZbgkELEQAMkgdKPIJCsNwQ9GJwDQyuMhQfwIobTBu5GZSW3LFncODSrJKsRBjwP7x7012YSccADgZppUCNSWYNnp1p2QDgWUbsLk9ATTo5IyHLggnrz0qIKWXDN+NTm3U/xtxj6U3YHYQziNWVPlz/ABHnIpvm7iDt3AHv1FD2yqW+YuMd802KE7WJwMcke1L3bXDSwpmLMv7s4HU+lNbaJRsBXPUGnMynA24XuRTQSSSFx6Hb1FNASiQhxtB6fNgdaMvvyqq2eg9KRG2gBlxuOOKVvs8bk4Yn0xUiBPtDD5SCeuRil/eOdobc33uOAKcLmLYAVHqBihpY9o6bj+VGvYZF5cgkkLAg98Gk5KlVBK9SM1I10WULvj2t25qMTSIcgjI6U9R6kgCjGQSe5b+VRuAAS74GeABTBI8m7k5znJpHdgAXQ/TFNRdxKLuOWSOSQZ3H1xS/uVOVBJHHJqMyvt3AD04HNRFiuNy/e68VXKVylxii44UNnlqVVQAkrhiOM1TwAVA3cHPPFK7tuOct70uQOUmBcnDplRxkDpTASCArAKOtRCRwSASPfNIHx94kZPYZquUrlHMeh459Fpysww+1M9MkU3y2Bzu/OgRjzMMT0p6BoP8AOJClgpI96Uzt8vHTpzURgI6evqKaVKjK+nOTRZDsiUyFznaAfbtTleOPnaMnioELocpjPemSPI7A8Uco+UtBdwypBB7Z5pJdwITcx9CKrLvYk7T07Ub5OuSQO2afKHKTFCwwSRjqMUixx7eFB984pC7cMRuHYUpyUyMgdTjtRqGoBFUEjcBSqowSpB5HbpUeTyMk+4NKCDxtYc0APDMuWPXoKFdEPKn602QgqCAevHtTUZxxg0W0BLQXK4I24+lGAVxk49KTlshSCKj+ccEdPWnYdiRwVIwdvHSimZdgCrcehFFMdh5iZiMzdalSOPrkHHcmqnmM784qdUBXkdqTTFJO25ObwKR/ER09KDqLsvIOc5FLJaRRlNueR3pwiVUIXI4zWdo9jP3SL7RLMchG3evtTDIwJy1SiMC3dstkH1psUSsRnPXn3qtCtBYmJXOwEgZ6YoMrYB2jcOMdauWlnHI4Dl2DE8E+lWjp1tsZgmCozwevNZynFOzJbVzJRiXAIIzTh57Aqc4Hrir32eNwhK8lsGrstpGIQTk/KeoFS6i7CvcwXHIBVgamDhB8oIYjnNbENvHGUVAQD2pbn5WBAX7yjG0YOTU+1TdrAY673PyZ56kVM8MgUnczAfw7cVfj2kByoJxU5crhcAq5wQen4VDq66IVrmOI3LZDHGcc0NbSIUyCVJ6ba01LYb5iCuQCKjnZ/tIBkY4B5J9qpTYFeO0/fZ4cdAWIGKe8AikwWJXuF6Cmu5ibcnHGcZOKgeaSQEsx+g4oV2wJpYtwD7eRnk+lMjl2RD5CeTnGOlDuSIunGQPyqKMb1JPXnp9KpLTUCyBhPMkU7SQMMwwPerMYYY8pEI3cgHpVeCJFJXaGBBzuGelDzNbECLADN0xWclfRCVjR+1lSyvEqduW7+4qOW4fbhVXzB9054qgZ2mZWcKSTg8U+VFWGR1ypBxwahU0mO5MZhI2JGiDYyMEkE1XnmxIPnUEDqGyKrScgN/F0z+FRBy52EDA7962jTSDctecXba8mATkEetNd1VCjEEn0brVT+DPf1puTvAPOT3rRQQcpKR6fd9akDRbwPMbaPTPWoduN3LcH1pc7TxxTaBomIURZVgMHBqN2wiruGAe1RhBh2ySfc0O5VnjGMDpRYdhQGwSTgegPWnGfcBnOB7daQHJKdsmmTyMQAT2p7sN2SZR23LvHsTSPIflAJXHp1NIi4j6njjrUbLy3J9etCWo0rsf5gUDMrD2604Nuy+8sSeWNRLyik9c9aHGD+tOwWFd0VwC5I9BSLJvfluemKiK43ck4PepFkManaF/KnbQprQczhGKgOT6EU/I3AkMp/u4qKN28wOeS2etSRkm6AyemaTRLQM3lk4RlPbmo2nbGMHPTjipk/eyPv52jINRACSRgwBxzQvMFbqRs5B4yPxpN+GywbpUtxEqu2M8HikVQI2PtVaWL0sJ5/wAgGCR060kZKgkE4PalMatGGPU5qDHzH2ppIaSJS67g2B7007Swx+tNYAqvGM+lSqoIYY6CjYNhjOGIG3p1waCT2Y49BTCOWHtQOGFOw7DzlxuJGAOmKACzAbsfhSdAB2Y80/G233rwScUgGPG+cKc0ogDISH+YDJGaRGbf1NOfn8fSnrsF3sNVGTrn6g0hXkkH60hY/KPenBAcD3oAYSWXBBoV2Q7gGU/WnqoXd7U+BRIxDdOKGxtjULNyQcfWjJAxzj2NLtBUn0GRQyAKp5560iRCeeMk0hYk4IIHrmhxtwB6CpGH7oE896BkWAMDPTue9GQeATj0NKRhR35/KmyseDTAVXxwC350UwDryetFOw7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34" tIns="45717" rIns="91434" bIns="45717" numCol="1" anchor="t" anchorCtr="0" compatLnSpc="1"/>
          <a:lstStyle/>
          <a:p>
            <a:pPr defTabSz="685749"/>
            <a:endParaRPr lang="zh-CN" altLang="en-US" dirty="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" y="3939905"/>
            <a:ext cx="898905" cy="11115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141466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488" indent="-214615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6164;&#26009;&#38142;&#25509;/&#35270;&#39057;/&#35270;&#39057;&#65306;&#32418;&#20891;&#38271;&#24449;.mp4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5794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六年级 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上册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02" y="2607645"/>
            <a:ext cx="3494203" cy="192593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812843" y="1074051"/>
            <a:ext cx="5832648" cy="12961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742798" y="1002042"/>
            <a:ext cx="909613" cy="1076573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prstClr val="black"/>
                </a:solidFill>
                <a:latin typeface="宋体" pitchFamily="2" charset="-122"/>
              </a:rPr>
              <a:t>*</a:t>
            </a:r>
            <a:endParaRPr lang="zh-CN" altLang="en-US" sz="4000" b="1" dirty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59" y="1114361"/>
            <a:ext cx="1240746" cy="1231417"/>
          </a:xfrm>
          <a:prstGeom prst="rect">
            <a:avLst/>
          </a:prstGeom>
        </p:spPr>
      </p:pic>
      <p:sp>
        <p:nvSpPr>
          <p:cNvPr id="16" name="文本框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2096972" y="1170707"/>
            <a:ext cx="960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6000" b="1" dirty="0" smtClean="0">
                <a:solidFill>
                  <a:srgbClr val="92D050"/>
                </a:solidFill>
                <a:latin typeface="宋体" pitchFamily="2" charset="-122"/>
                <a:ea typeface="宋体" pitchFamily="2" charset="-122"/>
              </a:rPr>
              <a:t>15</a:t>
            </a:r>
            <a:endParaRPr kumimoji="1" lang="zh-CN" altLang="en-US" sz="6600" b="1" dirty="0">
              <a:solidFill>
                <a:srgbClr val="92D05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0110" y="1160527"/>
            <a:ext cx="4161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金色的鱼钩</a:t>
            </a:r>
            <a:endParaRPr lang="zh-CN" altLang="en-US" sz="60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2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9886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688"/>
                <a:gridCol w="2376264"/>
                <a:gridCol w="5004048"/>
              </a:tblGrid>
              <a:tr h="705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时间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段落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情节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45586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500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91291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9834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175448" y="771550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老班长用针弯成鱼钩钓鱼，让战士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们喝上了鱼汤，但他自己从来没有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吃过一点儿鱼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6539" y="2067694"/>
            <a:ext cx="4967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“我”发现老班长吃草根和鱼骨的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真相，与老班长发生争论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59" y="3000585"/>
            <a:ext cx="4864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“我”因为知道真相咽不下鱼汤，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却不得不在老班长的命令下大口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喝下</a:t>
            </a:r>
          </a:p>
        </p:txBody>
      </p:sp>
      <p:sp>
        <p:nvSpPr>
          <p:cNvPr id="7" name="矩形 6"/>
          <p:cNvSpPr/>
          <p:nvPr/>
        </p:nvSpPr>
        <p:spPr>
          <a:xfrm>
            <a:off x="4063916" y="4272113"/>
            <a:ext cx="5147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在大家即将走出草地时，老班长奄奄一息仍不肯喝鱼汤，最后壮烈牺牲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485" y="106393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一天</a:t>
            </a:r>
          </a:p>
        </p:txBody>
      </p:sp>
      <p:sp>
        <p:nvSpPr>
          <p:cNvPr id="9" name="矩形 8"/>
          <p:cNvSpPr/>
          <p:nvPr/>
        </p:nvSpPr>
        <p:spPr>
          <a:xfrm>
            <a:off x="208963" y="222158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有一次</a:t>
            </a:r>
          </a:p>
        </p:txBody>
      </p:sp>
      <p:sp>
        <p:nvSpPr>
          <p:cNvPr id="10" name="矩形 9"/>
          <p:cNvSpPr/>
          <p:nvPr/>
        </p:nvSpPr>
        <p:spPr>
          <a:xfrm>
            <a:off x="219671" y="3273401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第二天</a:t>
            </a:r>
          </a:p>
        </p:txBody>
      </p:sp>
      <p:sp>
        <p:nvSpPr>
          <p:cNvPr id="11" name="矩形 10"/>
          <p:cNvSpPr/>
          <p:nvPr/>
        </p:nvSpPr>
        <p:spPr>
          <a:xfrm>
            <a:off x="-58381" y="4200914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挨了一天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又一天</a:t>
            </a:r>
          </a:p>
        </p:txBody>
      </p:sp>
      <p:sp>
        <p:nvSpPr>
          <p:cNvPr id="12" name="矩形 11"/>
          <p:cNvSpPr/>
          <p:nvPr/>
        </p:nvSpPr>
        <p:spPr>
          <a:xfrm>
            <a:off x="1867686" y="1086544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3—5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自然段</a:t>
            </a:r>
          </a:p>
        </p:txBody>
      </p:sp>
      <p:sp>
        <p:nvSpPr>
          <p:cNvPr id="13" name="矩形 12"/>
          <p:cNvSpPr/>
          <p:nvPr/>
        </p:nvSpPr>
        <p:spPr>
          <a:xfrm>
            <a:off x="1847171" y="2252055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6—19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自然段</a:t>
            </a:r>
          </a:p>
        </p:txBody>
      </p:sp>
      <p:sp>
        <p:nvSpPr>
          <p:cNvPr id="14" name="矩形 13"/>
          <p:cNvSpPr/>
          <p:nvPr/>
        </p:nvSpPr>
        <p:spPr>
          <a:xfrm>
            <a:off x="1769425" y="3369916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20—22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自然段</a:t>
            </a:r>
          </a:p>
        </p:txBody>
      </p:sp>
      <p:sp>
        <p:nvSpPr>
          <p:cNvPr id="15" name="矩形 14"/>
          <p:cNvSpPr/>
          <p:nvPr/>
        </p:nvSpPr>
        <p:spPr>
          <a:xfrm>
            <a:off x="1769424" y="4456778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23—34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自然段</a:t>
            </a:r>
          </a:p>
        </p:txBody>
      </p:sp>
    </p:spTree>
    <p:extLst>
      <p:ext uri="{BB962C8B-B14F-4D97-AF65-F5344CB8AC3E}">
        <p14:creationId xmlns:p14="http://schemas.microsoft.com/office/powerpoint/2010/main" val="2725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9672" y="1563638"/>
            <a:ext cx="51347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认识老班长</a:t>
            </a:r>
            <a:endParaRPr lang="en-US" altLang="zh-CN" sz="4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发现老班长的秘密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14">
            <a:extLst>
              <a:ext uri="{FF2B5EF4-FFF2-40B4-BE49-F238E27FC236}">
                <a16:creationId xmlns="" xmlns:a16="http://schemas.microsoft.com/office/drawing/2014/main" id="{D4E991FC-BB3A-F340-9606-A470D6979076}"/>
              </a:ext>
            </a:extLst>
          </p:cNvPr>
          <p:cNvSpPr txBox="1"/>
          <p:nvPr/>
        </p:nvSpPr>
        <p:spPr>
          <a:xfrm>
            <a:off x="1174329" y="1082312"/>
            <a:ext cx="1408602" cy="715085"/>
          </a:xfrm>
          <a:prstGeom prst="round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2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86618"/>
            <a:ext cx="8055920" cy="7155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  <a:cs typeface="+mj-cs"/>
              </a:rPr>
              <a:t>    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347613"/>
            <a:ext cx="805658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默读课文，圈画相关内容，并作简单批注，说一说：小说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写了一位怎样的老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班长？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48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84" y="1347614"/>
            <a:ext cx="7627333" cy="1363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炊事班长快四十岁了，个子挺高，背有点儿驼，四方脸，高颧骨，脸上布满了皱纹。全连数他岁数大，对大家又特别亲，大伙都叫他“老班长”。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034852" y="2223984"/>
            <a:ext cx="23292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804053" y="1800609"/>
            <a:ext cx="1511696" cy="45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156176" y="1800609"/>
            <a:ext cx="1584176" cy="45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283193" y="64637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饱经风霜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993399" y="2218856"/>
            <a:ext cx="3950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46458" y="2681262"/>
            <a:ext cx="108012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470242" y="293179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深受爱戴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34"/>
          <p:cNvSpPr txBox="1"/>
          <p:nvPr/>
        </p:nvSpPr>
        <p:spPr>
          <a:xfrm>
            <a:off x="1115616" y="140500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67194" y="483518"/>
            <a:ext cx="1873755" cy="785993"/>
            <a:chOff x="263428" y="327460"/>
            <a:chExt cx="1873755" cy="78599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8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外貌描写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924462" y="2684801"/>
            <a:ext cx="189684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915566"/>
            <a:ext cx="8208912" cy="27515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三个病号走不快，一天只走二十来里路。一路上，老班长带我们走一阵歇一阵。到了宿营地，他就到处去找野菜，和着青稞面给我们做饭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。不到半个月，两袋青稞面吃完了。饥饿威胁着我们。老班长到处找野菜，挖草根，可是光吃这些东西怎么行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呢？老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班长看我们一天天瘦下去，他整夜整夜地合不拢眼，其实，这些天他比我们瘦得还厉害呢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15874" y="1358352"/>
            <a:ext cx="18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11560" y="1795916"/>
            <a:ext cx="80045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40438" y="2231519"/>
            <a:ext cx="32114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31840" y="3121936"/>
            <a:ext cx="548423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23186" y="3559610"/>
            <a:ext cx="690114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138733" y="339502"/>
            <a:ext cx="2180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尽职尽责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06570" y="3643159"/>
            <a:ext cx="2162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关心战士</a:t>
            </a:r>
            <a:endParaRPr lang="zh-CN" altLang="en-US" sz="32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文本框 34"/>
          <p:cNvSpPr txBox="1"/>
          <p:nvPr/>
        </p:nvSpPr>
        <p:spPr>
          <a:xfrm>
            <a:off x="827584" y="9475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15"/>
          <p:cNvSpPr/>
          <p:nvPr/>
        </p:nvSpPr>
        <p:spPr>
          <a:xfrm>
            <a:off x="603304" y="3491126"/>
            <a:ext cx="127266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2" name="圆角矩形 15"/>
          <p:cNvSpPr/>
          <p:nvPr/>
        </p:nvSpPr>
        <p:spPr>
          <a:xfrm>
            <a:off x="7403796" y="3036801"/>
            <a:ext cx="127266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771550"/>
            <a:ext cx="818711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一次，我禁不住问他：“老班长，你怎么不吃鱼啊？”</a:t>
            </a:r>
            <a:b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摸了摸嘴，好像回味似的说：“吃过了。我一起锅就吃，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比你们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还先吃呢。”</a:t>
            </a:r>
            <a:b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不信，等他收拾完碗筷走了，就悄悄地跟着他。走近一看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！我不由得呆住了。他坐在那里捧着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搪瓷碗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，嚼着几根草根和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我们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吃剩下的鱼骨头，嚼了一会儿，就皱紧眉头硬咽下去。我觉得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好像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有万根钢针扎着喉管，失声喊起来：“老班长，你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怎么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……”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560" y="2108976"/>
            <a:ext cx="33123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251006" y="1667079"/>
            <a:ext cx="74670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427984" y="195486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为他人着想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33110" y="2996977"/>
            <a:ext cx="404334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49064" y="3418594"/>
            <a:ext cx="802739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012160" y="4324877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舍己为人</a:t>
            </a:r>
            <a:endParaRPr lang="zh-CN" altLang="en-US" sz="32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807332" y="80348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4"/>
          <p:cNvSpPr txBox="1"/>
          <p:nvPr/>
        </p:nvSpPr>
        <p:spPr>
          <a:xfrm>
            <a:off x="807332" y="127560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34"/>
          <p:cNvSpPr txBox="1"/>
          <p:nvPr/>
        </p:nvSpPr>
        <p:spPr>
          <a:xfrm>
            <a:off x="807332" y="216301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64335" y="51470"/>
            <a:ext cx="3132000" cy="785993"/>
            <a:chOff x="263428" y="327460"/>
            <a:chExt cx="1873755" cy="78599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7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动作和语言描写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39073" y="4162021"/>
            <a:ext cx="3132000" cy="785993"/>
            <a:chOff x="263428" y="327460"/>
            <a:chExt cx="1873755" cy="78599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20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动作和神态描写</a:t>
              </a:r>
              <a:endPara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11560" y="3850642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7534"/>
            <a:ext cx="7920880" cy="1865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挨了一天又一天，渐渐接近草地的边了，我们的病却越来越重。我还能勉强挺着走路，那两个小同志连直起腰来的力气也没有了。老班长虽然瘦得只剩皮包骨头，眼睛深深地陷了下去，但是还一直用饱满的情绪鼓励着我们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851920" y="2393230"/>
            <a:ext cx="442808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590438" y="1940930"/>
            <a:ext cx="48958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27784" y="336383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具有革命乐观主义精神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xmlns="" id="{2EE70BD6-7BC1-269C-9E83-FAD98F0C9B49}"/>
              </a:ext>
            </a:extLst>
          </p:cNvPr>
          <p:cNvSpPr txBox="1"/>
          <p:nvPr/>
        </p:nvSpPr>
        <p:spPr>
          <a:xfrm>
            <a:off x="4226620" y="2590588"/>
            <a:ext cx="960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对比</a:t>
            </a:r>
            <a:endParaRPr lang="zh-CN" altLang="en-US" sz="28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75331" y="4043883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坚定的革命信念</a:t>
            </a:r>
            <a:endParaRPr lang="zh-CN" altLang="en-US" sz="3200" b="1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891142" y="682290"/>
            <a:ext cx="46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42445" y="2459202"/>
            <a:ext cx="1873755" cy="785993"/>
            <a:chOff x="263428" y="327460"/>
            <a:chExt cx="1873755" cy="78599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5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外貌描写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12160" y="2427733"/>
            <a:ext cx="1873755" cy="785993"/>
            <a:chOff x="263428" y="327460"/>
            <a:chExt cx="1873755" cy="785993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8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神态描写</a:t>
              </a:r>
              <a:endPara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755576" y="2393230"/>
            <a:ext cx="22322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0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4"/>
          <p:cNvSpPr txBox="1"/>
          <p:nvPr/>
        </p:nvSpPr>
        <p:spPr>
          <a:xfrm>
            <a:off x="827584" y="1456262"/>
            <a:ext cx="7632849" cy="12511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当“我”发现老班长的秘密时，老班长是怎样做的？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87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8993"/>
            <a:ext cx="3744416" cy="21125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6" y="2430213"/>
            <a:ext cx="3744416" cy="23205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42" y="364140"/>
            <a:ext cx="3825407" cy="1987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30213"/>
            <a:ext cx="3816384" cy="1549338"/>
          </a:xfrm>
          <a:prstGeom prst="rect">
            <a:avLst/>
          </a:prstGeom>
        </p:spPr>
      </p:pic>
      <p:sp>
        <p:nvSpPr>
          <p:cNvPr id="10" name="文本框 34"/>
          <p:cNvSpPr txBox="1"/>
          <p:nvPr/>
        </p:nvSpPr>
        <p:spPr>
          <a:xfrm>
            <a:off x="918566" y="566579"/>
            <a:ext cx="28638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34"/>
          <p:cNvSpPr txBox="1"/>
          <p:nvPr/>
        </p:nvSpPr>
        <p:spPr>
          <a:xfrm>
            <a:off x="918566" y="947876"/>
            <a:ext cx="28638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918566" y="1787260"/>
            <a:ext cx="28638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4"/>
          <p:cNvSpPr txBox="1"/>
          <p:nvPr/>
        </p:nvSpPr>
        <p:spPr>
          <a:xfrm>
            <a:off x="845734" y="2421587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34"/>
          <p:cNvSpPr txBox="1"/>
          <p:nvPr/>
        </p:nvSpPr>
        <p:spPr>
          <a:xfrm>
            <a:off x="845734" y="2604602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34"/>
          <p:cNvSpPr txBox="1"/>
          <p:nvPr/>
        </p:nvSpPr>
        <p:spPr>
          <a:xfrm>
            <a:off x="845734" y="3217971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34"/>
          <p:cNvSpPr txBox="1"/>
          <p:nvPr/>
        </p:nvSpPr>
        <p:spPr>
          <a:xfrm>
            <a:off x="845734" y="3440451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34"/>
          <p:cNvSpPr txBox="1"/>
          <p:nvPr/>
        </p:nvSpPr>
        <p:spPr>
          <a:xfrm>
            <a:off x="4514517" y="789106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4"/>
          <p:cNvSpPr txBox="1"/>
          <p:nvPr/>
        </p:nvSpPr>
        <p:spPr>
          <a:xfrm>
            <a:off x="4514517" y="1021443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34"/>
          <p:cNvSpPr txBox="1"/>
          <p:nvPr/>
        </p:nvSpPr>
        <p:spPr>
          <a:xfrm>
            <a:off x="918566" y="358993"/>
            <a:ext cx="28638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4"/>
          <p:cNvSpPr txBox="1"/>
          <p:nvPr/>
        </p:nvSpPr>
        <p:spPr>
          <a:xfrm>
            <a:off x="4514517" y="1871998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4"/>
          <p:cNvSpPr txBox="1"/>
          <p:nvPr/>
        </p:nvSpPr>
        <p:spPr>
          <a:xfrm>
            <a:off x="4514517" y="2421587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4"/>
          <p:cNvSpPr txBox="1"/>
          <p:nvPr/>
        </p:nvSpPr>
        <p:spPr>
          <a:xfrm>
            <a:off x="4514517" y="2840255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34"/>
          <p:cNvSpPr txBox="1"/>
          <p:nvPr/>
        </p:nvSpPr>
        <p:spPr>
          <a:xfrm>
            <a:off x="4514517" y="3475968"/>
            <a:ext cx="4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endParaRPr lang="zh-CN" altLang="en-US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830917" y="586342"/>
            <a:ext cx="3603963" cy="1885172"/>
          </a:xfrm>
          <a:prstGeom prst="roundRect">
            <a:avLst>
              <a:gd name="adj" fmla="val 125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3318" y="958862"/>
            <a:ext cx="5966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掩</a:t>
            </a: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饰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824308" y="2471514"/>
            <a:ext cx="3603963" cy="2279258"/>
          </a:xfrm>
          <a:prstGeom prst="roundRect">
            <a:avLst>
              <a:gd name="adj" fmla="val 1254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圆角矩形 26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499993" y="364268"/>
            <a:ext cx="3816384" cy="2540415"/>
          </a:xfrm>
          <a:prstGeom prst="roundRect">
            <a:avLst>
              <a:gd name="adj" fmla="val 1254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308101" y="1067932"/>
            <a:ext cx="5966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劝</a:t>
            </a:r>
            <a:endParaRPr lang="en-US" altLang="zh-CN" sz="32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圆角矩形 28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535669" y="2904684"/>
            <a:ext cx="3780707" cy="1074867"/>
          </a:xfrm>
          <a:prstGeom prst="roundRect">
            <a:avLst>
              <a:gd name="adj" fmla="val 1254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588224" y="3979551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严厉教导</a:t>
            </a:r>
            <a:endParaRPr lang="zh-CN" altLang="en-US" sz="32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53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/>
      <p:bldP spid="26" grpId="0" animBg="1"/>
      <p:bldP spid="27" grpId="0" animBg="1"/>
      <p:bldP spid="28" grpId="0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4"/>
          <p:cNvSpPr txBox="1"/>
          <p:nvPr/>
        </p:nvSpPr>
        <p:spPr>
          <a:xfrm>
            <a:off x="781733" y="1059582"/>
            <a:ext cx="7632849" cy="24329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在“我”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发现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老班长的秘密后，他又是如何说、如何做的？圈画文中描写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人物对话和心理的句子读一读，和同学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交流：这些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描写对刻画老班长有什么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作用？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27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367644" y="1059582"/>
            <a:ext cx="6408712" cy="1296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任务：发现老班长的秘密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771550"/>
            <a:ext cx="8136904" cy="184204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“不要紧，我身体还硬实！”他抬起头，望着夜色弥漫的草地，好久，才用低沉的声音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说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指导员把你们三个人交给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我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你看这草地，无边无涯，没个尽头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有个三长两短，我怎么去向党报告呢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516316" y="1199721"/>
            <a:ext cx="33264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652120" y="1637225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40517" y="2067694"/>
            <a:ext cx="80014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85682" y="2513620"/>
            <a:ext cx="50405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62756" y="1188054"/>
            <a:ext cx="34309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0517" y="1649441"/>
            <a:ext cx="462223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27584" y="3363838"/>
            <a:ext cx="774236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老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班长为了完成党交给的任务，不怕苦，不怕难，哪怕牺牲自己。</a:t>
            </a:r>
            <a:endParaRPr lang="zh-CN" altLang="en-US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04690" y="2571750"/>
            <a:ext cx="1873755" cy="785993"/>
            <a:chOff x="263428" y="327460"/>
            <a:chExt cx="1873755" cy="78599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语言描写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65614" y="51470"/>
            <a:ext cx="1873755" cy="785993"/>
            <a:chOff x="263428" y="327460"/>
            <a:chExt cx="1873755" cy="78599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7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动作描写</a:t>
              </a:r>
              <a:endPara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5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46289"/>
            <a:ext cx="7704856" cy="1806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“小梁，说真的，弄点儿吃的不容易啊！有时候等了半夜，也不见鱼上钩。为了弄一点儿鱼饵，我翻了多少草皮也找不到一条蚯蚓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还有，我的眼睛坏了，天色一暗，找野菜就得一棵一棵地摸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542608" y="1707654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292080" y="3173480"/>
            <a:ext cx="187220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关心战士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不怕吃苦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5696" y="339502"/>
            <a:ext cx="1873755" cy="785993"/>
            <a:chOff x="263428" y="327460"/>
            <a:chExt cx="1873755" cy="78599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0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语言描写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5"/>
          <p:cNvSpPr/>
          <p:nvPr/>
        </p:nvSpPr>
        <p:spPr>
          <a:xfrm>
            <a:off x="899592" y="3276484"/>
            <a:ext cx="2232248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圆角矩形 15"/>
          <p:cNvSpPr/>
          <p:nvPr/>
        </p:nvSpPr>
        <p:spPr>
          <a:xfrm>
            <a:off x="6147550" y="2820271"/>
            <a:ext cx="694202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圆角矩形 15"/>
          <p:cNvSpPr/>
          <p:nvPr/>
        </p:nvSpPr>
        <p:spPr>
          <a:xfrm>
            <a:off x="4652634" y="1673150"/>
            <a:ext cx="639446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495" y="2757082"/>
            <a:ext cx="7518841" cy="13988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老班长看着我们吃完，脸上的皱纹舒展开了，嘴边露出了一丝笑意。可是我的心里好像塞了铅块似的，沉重极了。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728850"/>
            <a:ext cx="7519745" cy="13399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“怎么了，吃不下？要是不吃，咱们就走不出这草地。同志们，为了革命，你们必须吃下去。小梁，你不要太脆弱！”最后这句话是严厉的，意思只有我知道。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691680" y="1157468"/>
            <a:ext cx="66967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42722" y="1589516"/>
            <a:ext cx="744570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868144" y="2001781"/>
            <a:ext cx="1408631" cy="785993"/>
            <a:chOff x="263429" y="327460"/>
            <a:chExt cx="1408631" cy="78599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9" y="327460"/>
              <a:ext cx="1408631" cy="785993"/>
            </a:xfrm>
            <a:prstGeom prst="rect">
              <a:avLst/>
            </a:prstGeom>
          </p:spPr>
        </p:pic>
        <p:sp>
          <p:nvSpPr>
            <p:cNvPr id="13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503593" y="495972"/>
              <a:ext cx="960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对比</a:t>
              </a:r>
              <a:endPara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429225" y="3867894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心里只有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战友，没有自己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15616" y="57565"/>
            <a:ext cx="1873755" cy="785993"/>
            <a:chOff x="263428" y="327460"/>
            <a:chExt cx="1873755" cy="78599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7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语言描写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917747" y="2034328"/>
            <a:ext cx="17820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5"/>
          <p:cNvSpPr/>
          <p:nvPr/>
        </p:nvSpPr>
        <p:spPr>
          <a:xfrm>
            <a:off x="6282940" y="1268205"/>
            <a:ext cx="648072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5" name="圆角矩形 15"/>
          <p:cNvSpPr/>
          <p:nvPr/>
        </p:nvSpPr>
        <p:spPr>
          <a:xfrm>
            <a:off x="4770772" y="1266980"/>
            <a:ext cx="576064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568" y="771550"/>
            <a:ext cx="7920880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我俯下身子，把鱼汤送到老班长嘴边的时候，老班长已经奄奄一息了。他微微地睁开眼睛，看见我端着的鱼汤，头一句话就说：“小梁，别浪费东西了。我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我不行啦。你们吃吧！还有二十多里路，吃完了，一定要走出去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！”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635896" y="2067694"/>
            <a:ext cx="48991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48584" y="2962822"/>
            <a:ext cx="7341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995936" y="2886556"/>
            <a:ext cx="3456384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临终之际仍不忘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嘱托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战士走出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草地去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79712" y="2663794"/>
            <a:ext cx="1873755" cy="785993"/>
            <a:chOff x="263428" y="327460"/>
            <a:chExt cx="1873755" cy="78599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2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语言描写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0032" y="57565"/>
            <a:ext cx="1873755" cy="785993"/>
            <a:chOff x="263428" y="327460"/>
            <a:chExt cx="1873755" cy="785993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002AD8A3-CD51-887F-4631-244A820D0F1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428" y="327460"/>
              <a:ext cx="1836000" cy="785993"/>
            </a:xfrm>
            <a:prstGeom prst="rect">
              <a:avLst/>
            </a:prstGeom>
          </p:spPr>
        </p:pic>
        <p:sp>
          <p:nvSpPr>
            <p:cNvPr id="18" name="文本框 5">
              <a:extLst>
                <a:ext uri="{FF2B5EF4-FFF2-40B4-BE49-F238E27FC236}">
                  <a16:creationId xmlns:a16="http://schemas.microsoft.com/office/drawing/2014/main" xmlns="" id="{2EE70BD6-7BC1-269C-9E83-FAD98F0C9B49}"/>
                </a:ext>
              </a:extLst>
            </p:cNvPr>
            <p:cNvSpPr txBox="1"/>
            <p:nvPr/>
          </p:nvSpPr>
          <p:spPr>
            <a:xfrm>
              <a:off x="360570" y="490316"/>
              <a:ext cx="17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动作描写</a:t>
              </a:r>
              <a:endPara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748584" y="2499742"/>
            <a:ext cx="77118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5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74544" y="915787"/>
            <a:ext cx="6840760" cy="61863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你觉得老班长是一个怎样的人？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圆角矩形标注 3">
            <a:extLst>
              <a:ext uri="{FF2B5EF4-FFF2-40B4-BE49-F238E27FC236}">
                <a16:creationId xmlns=""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2303748" y="2067694"/>
            <a:ext cx="1944216" cy="519930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忠于革命</a:t>
            </a:r>
            <a:endParaRPr lang="zh-CN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圆角矩形标注 3">
            <a:extLst>
              <a:ext uri="{FF2B5EF4-FFF2-40B4-BE49-F238E27FC236}">
                <a16:creationId xmlns=""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2303748" y="3089235"/>
            <a:ext cx="1944216" cy="519930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尽职尽责</a:t>
            </a:r>
            <a:endParaRPr lang="zh-CN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圆角矩形标注 3">
            <a:extLst>
              <a:ext uri="{FF2B5EF4-FFF2-40B4-BE49-F238E27FC236}">
                <a16:creationId xmlns=""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4932040" y="2067694"/>
            <a:ext cx="1944216" cy="519930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舍己为人</a:t>
            </a:r>
            <a:endParaRPr lang="zh-CN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圆角矩形标注 3">
            <a:extLst>
              <a:ext uri="{FF2B5EF4-FFF2-40B4-BE49-F238E27FC236}">
                <a16:creationId xmlns=""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4931676" y="3075806"/>
            <a:ext cx="1944216" cy="519930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……</a:t>
            </a:r>
            <a:endParaRPr lang="zh-CN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24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1635646"/>
            <a:ext cx="38972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品评课题</a:t>
            </a:r>
            <a:endParaRPr lang="en-US" altLang="zh-CN" sz="4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铭记革命英烈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14">
            <a:extLst>
              <a:ext uri="{FF2B5EF4-FFF2-40B4-BE49-F238E27FC236}">
                <a16:creationId xmlns="" xmlns:a16="http://schemas.microsoft.com/office/drawing/2014/main" id="{D4E991FC-BB3A-F340-9606-A470D6979076}"/>
              </a:ext>
            </a:extLst>
          </p:cNvPr>
          <p:cNvSpPr txBox="1"/>
          <p:nvPr/>
        </p:nvSpPr>
        <p:spPr>
          <a:xfrm>
            <a:off x="1174329" y="1082312"/>
            <a:ext cx="1408602" cy="715085"/>
          </a:xfrm>
          <a:prstGeom prst="round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39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6"/>
          <p:cNvSpPr txBox="1"/>
          <p:nvPr/>
        </p:nvSpPr>
        <p:spPr>
          <a:xfrm>
            <a:off x="395536" y="843558"/>
            <a:ext cx="7920880" cy="61863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作者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以“金色的鱼钩”为题有什么深意？</a:t>
            </a:r>
          </a:p>
        </p:txBody>
      </p:sp>
      <p:sp>
        <p:nvSpPr>
          <p:cNvPr id="2" name="矩形 1"/>
          <p:cNvSpPr/>
          <p:nvPr/>
        </p:nvSpPr>
        <p:spPr>
          <a:xfrm>
            <a:off x="755576" y="1851670"/>
            <a:ext cx="795230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“金色的鱼钩”不仅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是贯穿全文的线索，更象征着老班长金子般闪耀的思想光芒，象征着革命精神永垂不朽。</a:t>
            </a:r>
          </a:p>
        </p:txBody>
      </p:sp>
    </p:spTree>
    <p:extLst>
      <p:ext uri="{BB962C8B-B14F-4D97-AF65-F5344CB8AC3E}">
        <p14:creationId xmlns:p14="http://schemas.microsoft.com/office/powerpoint/2010/main" val="39603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AppData\Roaming\Tencent\Users\365228207\QQ\WinTemp\RichOle\[Y@78A{G{0V23YFNDWS~X0I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95486"/>
            <a:ext cx="1041507" cy="83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15">
            <a:extLst>
              <a:ext uri="{FF2B5EF4-FFF2-40B4-BE49-F238E27FC236}">
                <a16:creationId xmlns="" xmlns:a16="http://schemas.microsoft.com/office/drawing/2014/main" id="{A0D678E2-B771-5D5A-6661-F5FB201ED77E}"/>
              </a:ext>
            </a:extLst>
          </p:cNvPr>
          <p:cNvSpPr txBox="1"/>
          <p:nvPr/>
        </p:nvSpPr>
        <p:spPr>
          <a:xfrm>
            <a:off x="1548183" y="382359"/>
            <a:ext cx="215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课外书屋</a:t>
            </a:r>
            <a:endParaRPr kumimoji="1"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5152256" y="697813"/>
            <a:ext cx="2804120" cy="400879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牛皮腰带歌</a:t>
            </a:r>
            <a:endParaRPr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牛皮腰带三尺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草地荒原好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干粮。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开水煮来别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有味，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野火烧熟分外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香。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一段用来煮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野菜，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一段用来熬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鲜汤。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有汤有菜花样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留下一段战友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尝。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4" y="1563638"/>
            <a:ext cx="3783158" cy="247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282" y="1500256"/>
            <a:ext cx="8321190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A.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动作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描写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语言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描写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心理描写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外貌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描写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他喜出望外地跑回来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取出一根缝衣针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烧红了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弯成个钓鱼钩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。（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）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他笑着说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:“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吃吧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就是少了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点儿。唉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!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一条好大的鱼已经上了钩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又跑啦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!”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（   ）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可是我的心里好像塞了铅块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似的，沉重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极了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（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）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539552" y="915566"/>
            <a:ext cx="77048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一、给下列句子选择相应的描写方法。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9988" y="2355726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3251773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0312" y="370471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xmlns="" id="{A0D678E2-B771-5D5A-6661-F5FB201ED77E}"/>
              </a:ext>
            </a:extLst>
          </p:cNvPr>
          <p:cNvSpPr txBox="1"/>
          <p:nvPr/>
        </p:nvSpPr>
        <p:spPr>
          <a:xfrm>
            <a:off x="1703753" y="263526"/>
            <a:ext cx="453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  <a:endParaRPr kumimoji="1"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5542" y="195486"/>
            <a:ext cx="1003138" cy="782409"/>
            <a:chOff x="715542" y="244529"/>
            <a:chExt cx="1003138" cy="78240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42" y="397917"/>
              <a:ext cx="832122" cy="629021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167605" y="244529"/>
              <a:ext cx="551075" cy="54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81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9"/>
          <p:cNvSpPr txBox="1"/>
          <p:nvPr/>
        </p:nvSpPr>
        <p:spPr>
          <a:xfrm>
            <a:off x="755576" y="548369"/>
            <a:ext cx="7704856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二、请你以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讲解员的身份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向来革命烈士纪念馆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参观的人讲解金色鱼钩的故事。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98452" y="1828801"/>
            <a:ext cx="6705996" cy="12880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开头：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各位游客朋友，欢迎您来到这里。我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是导游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小明。现在呈现在各位面前的这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迹斑斑的鱼钩，有一个特殊的来历。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98452" y="3063186"/>
            <a:ext cx="524589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中间：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（用简单的话概述课文中故事）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98452" y="3579862"/>
            <a:ext cx="6705996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结尾：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正因为有了这样感人至深的故事，它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才被陈列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在这里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467544" y="1984414"/>
            <a:ext cx="1094899" cy="64817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示例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4">
            <a:extLst>
              <a:ext uri="{FF2B5EF4-FFF2-40B4-BE49-F238E27FC236}">
                <a16:creationId xmlns="" xmlns:a16="http://schemas.microsoft.com/office/drawing/2014/main" id="{D4E991FC-BB3A-F340-9606-A470D6979076}"/>
              </a:ext>
            </a:extLst>
          </p:cNvPr>
          <p:cNvSpPr txBox="1"/>
          <p:nvPr/>
        </p:nvSpPr>
        <p:spPr>
          <a:xfrm>
            <a:off x="1174329" y="1082312"/>
            <a:ext cx="1408602" cy="715085"/>
          </a:xfrm>
          <a:prstGeom prst="round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2248" y="1675404"/>
            <a:ext cx="35798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完成任务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走进“草地”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6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520268C-3FA5-5E42-85F2-D78B59E952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6225" y="1126738"/>
            <a:ext cx="4815339" cy="320368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71763" y="4324766"/>
            <a:ext cx="360948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 b="1" dirty="0">
                <a:latin typeface="宋体" pitchFamily="2" charset="-122"/>
              </a:rPr>
              <a:t>点击图片，播放视频</a:t>
            </a:r>
          </a:p>
        </p:txBody>
      </p:sp>
      <p:pic>
        <p:nvPicPr>
          <p:cNvPr id="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4033" r="-727" b="4033"/>
          <a:stretch/>
        </p:blipFill>
        <p:spPr bwMode="auto">
          <a:xfrm>
            <a:off x="2380458" y="1456689"/>
            <a:ext cx="4566872" cy="256886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BCFEE8A-103B-814C-A35E-F3291AF22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6369282" y="3496947"/>
            <a:ext cx="1059582" cy="1059582"/>
          </a:xfrm>
          <a:prstGeom prst="rect">
            <a:avLst/>
          </a:prstGeom>
        </p:spPr>
      </p:pic>
      <p:sp>
        <p:nvSpPr>
          <p:cNvPr id="7" name="文本框 15">
            <a:extLst>
              <a:ext uri="{FF2B5EF4-FFF2-40B4-BE49-F238E27FC236}">
                <a16:creationId xmlns:a16="http://schemas.microsoft.com/office/drawing/2014/main" xmlns="" id="{59E5E49B-C5CE-9047-A49B-3D00DDB31B47}"/>
              </a:ext>
            </a:extLst>
          </p:cNvPr>
          <p:cNvSpPr txBox="1"/>
          <p:nvPr/>
        </p:nvSpPr>
        <p:spPr>
          <a:xfrm>
            <a:off x="1376978" y="304562"/>
            <a:ext cx="4533188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kumimoji="1"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了解长征</a:t>
            </a:r>
            <a:endParaRPr kumimoji="1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50723" y="22870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altLang="zh-CN" sz="4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1</a:t>
            </a:r>
            <a:endParaRPr lang="zh-CN" altLang="en-US" sz="4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9964" r="5021" b="22105"/>
          <a:stretch/>
        </p:blipFill>
        <p:spPr>
          <a:xfrm>
            <a:off x="538505" y="383353"/>
            <a:ext cx="929088" cy="4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904528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由于第五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次反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“围剿”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失败，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1934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，红军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不得不离开中央苏区根据地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，开始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长征，北上抗日。其他红军部队也被迫离开原来的根据地，先后开始长征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。红军历尽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艰苦，击溃了敌人的多次围追堵截，连续行军二万五千里，终于在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1935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月胜利到达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陕北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根据地。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1936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月，第二、四方面军到达甘肃会宁地区，与第一方面军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会合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长征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胜利结束。</a:t>
            </a:r>
          </a:p>
        </p:txBody>
      </p:sp>
      <p:sp>
        <p:nvSpPr>
          <p:cNvPr id="3" name="矩形 2"/>
          <p:cNvSpPr/>
          <p:nvPr/>
        </p:nvSpPr>
        <p:spPr>
          <a:xfrm>
            <a:off x="3779912" y="333876"/>
            <a:ext cx="162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长   征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2974" y="987574"/>
            <a:ext cx="78558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松潘草地位于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川西北，处于青藏高原与四川盆地连接地段，面积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约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1.52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万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平方千米，海拔在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3500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米以上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algn="just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草地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地势平坦，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一望无际。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河道迂回曲折，水流滞缓，形成大片沼泽。经年水草盘根错节，形成草甸，浮于沼泽之上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。草地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的气候恶劣，雨雪、冰雹来去无常。沼泽里没有道路，渺无人烟，危险丛生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algn="just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34633" y="40878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松</a:t>
            </a:r>
            <a:r>
              <a:rPr lang="zh-CN" altLang="en-US" sz="32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潘草地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extLst>
              <a:ext uri="{FF2B5EF4-FFF2-40B4-BE49-F238E27FC236}">
                <a16:creationId xmlns:a16="http://schemas.microsoft.com/office/drawing/2014/main" xmlns="" id="{59E5E49B-C5CE-9047-A49B-3D00DDB31B47}"/>
              </a:ext>
            </a:extLst>
          </p:cNvPr>
          <p:cNvSpPr txBox="1"/>
          <p:nvPr/>
        </p:nvSpPr>
        <p:spPr>
          <a:xfrm>
            <a:off x="1376978" y="304562"/>
            <a:ext cx="45331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120000"/>
              </a:lnSpc>
              <a:defRPr/>
            </a:pP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任务  词语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我会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</a:t>
            </a:r>
            <a:endParaRPr kumimoji="1" lang="en-US" altLang="zh-CN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0723" y="22870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altLang="zh-CN" sz="4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2</a:t>
            </a:r>
            <a:endParaRPr lang="zh-CN" altLang="en-US" sz="4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9964" r="5021" b="22105"/>
          <a:stretch/>
        </p:blipFill>
        <p:spPr>
          <a:xfrm>
            <a:off x="538505" y="383353"/>
            <a:ext cx="929088" cy="4357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0723" y="22870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altLang="zh-CN" sz="4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2</a:t>
            </a:r>
            <a:endParaRPr lang="zh-CN" altLang="en-US" sz="4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/>
            </a:endParaRPr>
          </a:p>
        </p:txBody>
      </p:sp>
      <p:pic>
        <p:nvPicPr>
          <p:cNvPr id="9" name="拼音开关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86" y="1032004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4504" y="1805791"/>
            <a:ext cx="7789210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稞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威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胁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收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敛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搀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  抽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噎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瞻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仰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搪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瓷碗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8989" y="1828441"/>
            <a:ext cx="10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liǎn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5242" y="182844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chān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4544" y="182844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语拼音" pitchFamily="34" charset="0"/>
                <a:cs typeface="汉语拼音" pitchFamily="34" charset="0"/>
              </a:rPr>
              <a:t> </a:t>
            </a:r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kē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3034" y="182844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xié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2621" y="1828441"/>
            <a:ext cx="6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yē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3514" y="182844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zhān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160" y="27661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táng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extLst>
              <a:ext uri="{FF2B5EF4-FFF2-40B4-BE49-F238E27FC236}">
                <a16:creationId xmlns:a16="http://schemas.microsoft.com/office/drawing/2014/main" xmlns="" id="{59E5E49B-C5CE-9047-A49B-3D00DDB31B47}"/>
              </a:ext>
            </a:extLst>
          </p:cNvPr>
          <p:cNvSpPr txBox="1"/>
          <p:nvPr/>
        </p:nvSpPr>
        <p:spPr>
          <a:xfrm>
            <a:off x="1376978" y="304562"/>
            <a:ext cx="4533188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120000"/>
              </a:lnSpc>
              <a:defRPr/>
            </a:pP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任务  了解故事内容</a:t>
            </a:r>
            <a:endParaRPr kumimoji="1" lang="en-US" altLang="zh-CN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0723" y="22870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altLang="zh-CN" sz="4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3</a:t>
            </a:r>
            <a:endParaRPr lang="zh-CN" altLang="en-US" sz="4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9964" r="5021" b="22105"/>
          <a:stretch/>
        </p:blipFill>
        <p:spPr>
          <a:xfrm>
            <a:off x="538505" y="383353"/>
            <a:ext cx="929088" cy="435720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864940" y="1131589"/>
            <a:ext cx="74215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自由读课文，思考：本文主要讲了一件什么事？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2332867"/>
            <a:ext cx="751956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  课文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讲述了红军长征途中，一位炊事班长牢记部队指导员的嘱托，尽心尽力地照顾三个生病的小战士过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草地而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不惜牺牲自己的感人事迹。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5">
            <a:extLst>
              <a:ext uri="{FF2B5EF4-FFF2-40B4-BE49-F238E27FC236}">
                <a16:creationId xmlns:a16="http://schemas.microsoft.com/office/drawing/2014/main" xmlns="" id="{59E5E49B-C5CE-9047-A49B-3D00DDB31B47}"/>
              </a:ext>
            </a:extLst>
          </p:cNvPr>
          <p:cNvSpPr txBox="1"/>
          <p:nvPr/>
        </p:nvSpPr>
        <p:spPr>
          <a:xfrm>
            <a:off x="1376978" y="304562"/>
            <a:ext cx="4533188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120000"/>
              </a:lnSpc>
              <a:defRPr/>
            </a:pP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任务  梳理小说情节</a:t>
            </a:r>
            <a:endParaRPr kumimoji="1" lang="en-US" altLang="zh-CN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0723" y="22870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altLang="zh-CN" sz="4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4</a:t>
            </a:r>
            <a:endParaRPr lang="zh-CN" altLang="en-US" sz="4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9964" r="5021" b="22105"/>
          <a:stretch/>
        </p:blipFill>
        <p:spPr>
          <a:xfrm>
            <a:off x="538505" y="383353"/>
            <a:ext cx="929088" cy="435720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774626" y="1203598"/>
            <a:ext cx="7704856" cy="18651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noProof="0" dirty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用较快的速度阅读课文，找出文中表示时间的词语，并尝试概括不同时间段对应的情节。</a:t>
            </a:r>
            <a:endParaRPr lang="en-US" altLang="zh-CN" sz="32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07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  <a:effectLst>
          <a:outerShdw blurRad="444500" dist="254000" dir="8100000" algn="tr" rotWithShape="0">
            <a:schemeClr val="bg1">
              <a:alpha val="50000"/>
            </a:schemeClr>
          </a:outerShdw>
        </a:effectLst>
      </a:spPr>
      <a:bodyPr rtlCol="0" anchor="ctr"/>
      <a:lstStyle>
        <a:defPPr>
          <a:defRPr sz="2400" b="1" dirty="0" smtClean="0">
            <a:solidFill>
              <a:srgbClr val="FF0000"/>
            </a:solidFill>
            <a:latin typeface="华文楷体" panose="02010600040101010101" pitchFamily="2" charset="-122"/>
            <a:ea typeface="华文楷体" panose="0201060004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1487</Words>
  <Application>Microsoft Office PowerPoint</Application>
  <PresentationFormat>全屏显示(16:9)</PresentationFormat>
  <Paragraphs>162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inpin heiti</vt:lpstr>
      <vt:lpstr>Calibri</vt:lpstr>
      <vt:lpstr>黑体</vt:lpstr>
      <vt:lpstr>汉语拼音</vt:lpstr>
      <vt:lpstr>楷体</vt:lpstr>
      <vt:lpstr>Impact</vt:lpstr>
      <vt:lpstr>Times New Roman</vt:lpstr>
      <vt:lpstr>微软雅黑</vt:lpstr>
      <vt:lpstr>主题1</vt:lpstr>
      <vt:lpstr>6_Office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137</cp:revision>
  <dcterms:created xsi:type="dcterms:W3CDTF">2017-03-17T02:28:00Z</dcterms:created>
  <dcterms:modified xsi:type="dcterms:W3CDTF">2024-05-28T04:00:23Z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