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370" r:id="rId4"/>
    <p:sldId id="371" r:id="rId5"/>
    <p:sldId id="293" r:id="rId6"/>
    <p:sldId id="328" r:id="rId7"/>
    <p:sldId id="329" r:id="rId8"/>
    <p:sldId id="330" r:id="rId9"/>
    <p:sldId id="331" r:id="rId10"/>
    <p:sldId id="332" r:id="rId11"/>
    <p:sldId id="372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0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278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" y="1062990"/>
            <a:ext cx="12237720" cy="4732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5094605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5078095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60" y="5102860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20" y="5102860"/>
            <a:ext cx="56388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510921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665" y="5109210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65" y="5109210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85" y="5109210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0" y="5078095"/>
            <a:ext cx="645795" cy="567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895" y="5080000"/>
            <a:ext cx="64579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330" y="651510"/>
            <a:ext cx="11483340" cy="5554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0" y="3300095"/>
            <a:ext cx="64579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25" y="4368800"/>
            <a:ext cx="645795" cy="56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965" y="5405755"/>
            <a:ext cx="64579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524000"/>
            <a:ext cx="11430000" cy="381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2711450"/>
            <a:ext cx="4098290" cy="8464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65" y="3593465"/>
            <a:ext cx="4098290" cy="84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340" y="2362200"/>
            <a:ext cx="9799320" cy="2133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55" y="3145155"/>
            <a:ext cx="5878830" cy="791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10" y="3810635"/>
            <a:ext cx="5878830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" y="1821180"/>
            <a:ext cx="12237720" cy="3215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3625215"/>
            <a:ext cx="3478530" cy="75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9901"/>
          <a:stretch>
            <a:fillRect/>
          </a:stretch>
        </p:blipFill>
        <p:spPr>
          <a:xfrm>
            <a:off x="74295" y="762000"/>
            <a:ext cx="12117705" cy="533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35" y="2185670"/>
            <a:ext cx="4283075" cy="567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05" y="5111115"/>
            <a:ext cx="428307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390" y="151765"/>
            <a:ext cx="10523220" cy="5501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35" y="4460875"/>
            <a:ext cx="3680460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20" y="5188585"/>
            <a:ext cx="7551420" cy="1249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5870575"/>
            <a:ext cx="3788410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7640" y="1908810"/>
            <a:ext cx="12527280" cy="304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" y="4229735"/>
            <a:ext cx="2425700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229735"/>
            <a:ext cx="309054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" y="1756410"/>
            <a:ext cx="12031980" cy="3345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0" y="2621915"/>
            <a:ext cx="73850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90" y="2621915"/>
            <a:ext cx="738505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515" y="2621915"/>
            <a:ext cx="738505" cy="56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3291840"/>
            <a:ext cx="738505" cy="56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25" y="3859530"/>
            <a:ext cx="738505" cy="567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85" y="3844290"/>
            <a:ext cx="738505" cy="5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4427220"/>
            <a:ext cx="738505" cy="567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05" y="4533900"/>
            <a:ext cx="73850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038"/>
          <a:stretch>
            <a:fillRect/>
          </a:stretch>
        </p:blipFill>
        <p:spPr>
          <a:xfrm>
            <a:off x="213360" y="1706880"/>
            <a:ext cx="11765280" cy="3305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5" y="2362200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955" y="239331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810" y="2362200"/>
            <a:ext cx="525780" cy="594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3131820"/>
            <a:ext cx="525780" cy="594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630" y="3131820"/>
            <a:ext cx="525780" cy="594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070" y="3070860"/>
            <a:ext cx="525780" cy="594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810" y="3726180"/>
            <a:ext cx="738505" cy="5676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95" y="3726180"/>
            <a:ext cx="738505" cy="5676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4444365"/>
            <a:ext cx="73850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2469"/>
          <a:stretch>
            <a:fillRect/>
          </a:stretch>
        </p:blipFill>
        <p:spPr>
          <a:xfrm>
            <a:off x="259080" y="982980"/>
            <a:ext cx="11673840" cy="37928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65" y="1440815"/>
            <a:ext cx="738505" cy="56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95" y="3500120"/>
            <a:ext cx="521970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65" y="3500120"/>
            <a:ext cx="521970" cy="56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80" y="3500120"/>
            <a:ext cx="521970" cy="567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" y="4067810"/>
            <a:ext cx="344741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0035"/>
            <a:ext cx="12687300" cy="552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" y="5804535"/>
            <a:ext cx="10081260" cy="594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80" y="1874520"/>
            <a:ext cx="521970" cy="567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720" y="5125085"/>
            <a:ext cx="521970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" y="1413510"/>
            <a:ext cx="11711940" cy="4030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20" y="1413510"/>
            <a:ext cx="64579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85" y="4184650"/>
            <a:ext cx="491490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0" y="2548890"/>
            <a:ext cx="11696700" cy="1760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145155"/>
            <a:ext cx="64579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" y="1722120"/>
            <a:ext cx="11932920" cy="3413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3345815"/>
            <a:ext cx="645795" cy="56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45" y="3392805"/>
            <a:ext cx="645795" cy="567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365" y="3345815"/>
            <a:ext cx="645795" cy="5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65" y="3345815"/>
            <a:ext cx="645795" cy="567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4057650"/>
            <a:ext cx="645795" cy="5676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45" y="3960495"/>
            <a:ext cx="645795" cy="5676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365" y="3913505"/>
            <a:ext cx="645795" cy="5676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65" y="4057650"/>
            <a:ext cx="645795" cy="5676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10" y="4625340"/>
            <a:ext cx="645795" cy="5676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495" y="4625340"/>
            <a:ext cx="645795" cy="5676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410" y="4568190"/>
            <a:ext cx="64579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6350" y="1847850"/>
            <a:ext cx="9639300" cy="3162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90" y="2402205"/>
            <a:ext cx="645795" cy="567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30" y="2417445"/>
            <a:ext cx="2117090" cy="474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90" y="3021330"/>
            <a:ext cx="645795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95" y="3083560"/>
            <a:ext cx="2117090" cy="474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90" y="3665855"/>
            <a:ext cx="645795" cy="56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90" y="4224655"/>
            <a:ext cx="645795" cy="567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10" y="4264660"/>
            <a:ext cx="2411730" cy="474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