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2" r:id="rId4"/>
    <p:sldId id="272" r:id="rId5"/>
    <p:sldId id="273" r:id="rId6"/>
    <p:sldId id="258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4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  <a:sym typeface="+mn-ea"/>
              </a:rPr>
              <a:t>学练优</a:t>
            </a:r>
            <a:endParaRPr lang="zh-CN" altLang="en-US" sz="7200" b="1" dirty="0">
              <a:solidFill>
                <a:schemeClr val="bg1">
                  <a:lumMod val="85000"/>
                  <a:alpha val="3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学练优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7541" y="548057"/>
            <a:ext cx="41656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单元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位置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7" name="矩形: 圆角 6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9405" y="2045970"/>
            <a:ext cx="6472555" cy="11982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143000"/>
            <a:ext cx="11887200" cy="457200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66570" y="2957830"/>
            <a:ext cx="3315335" cy="43307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66570" y="3585210"/>
            <a:ext cx="4551045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5" y="1623695"/>
            <a:ext cx="11334750" cy="360997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78570" y="2771140"/>
            <a:ext cx="294640" cy="36449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19515" y="3526155"/>
            <a:ext cx="353060" cy="364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120" y="725170"/>
            <a:ext cx="10525125" cy="405765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45310" y="3546475"/>
            <a:ext cx="569595" cy="7048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47770" y="3546475"/>
            <a:ext cx="569595" cy="70485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66890" y="3693795"/>
            <a:ext cx="569595" cy="704850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63990" y="3546475"/>
            <a:ext cx="569595" cy="704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120" y="4862830"/>
            <a:ext cx="10725150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PP_MARK_KEY" val="0ae362ec-d356-4bf6-b33d-f5a189d1f8aa"/>
  <p:tag name="COMMONDATA" val="eyJoZGlkIjoiZGJjNGI0NzYwOTg5ZDBhYTMwMThmM2E3ZDk4YTM0Y2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楷体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偏執140427509</cp:lastModifiedBy>
  <cp:revision>12</cp:revision>
  <dcterms:created xsi:type="dcterms:W3CDTF">2023-05-16T05:49:00Z</dcterms:created>
  <dcterms:modified xsi:type="dcterms:W3CDTF">2023-07-14T10:04:23Z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4F7E686E416A4351BBD456EF78F93834_12</vt:lpwstr>
  </property>
  <property fmtid="{D5CDD505-2E9C-101B-9397-08002B2CF9AE}" pid="3" name="KSOProductBuildVer">
    <vt:lpwstr>2052-11.1.0.14309</vt:lpwstr>
  </property>
</Properties>
</file>