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16"/>
  </p:notesMasterIdLst>
  <p:sldIdLst>
    <p:sldId id="256" r:id="rId4"/>
    <p:sldId id="295" r:id="rId5"/>
    <p:sldId id="316" r:id="rId6"/>
    <p:sldId id="318" r:id="rId7"/>
    <p:sldId id="319" r:id="rId8"/>
    <p:sldId id="314" r:id="rId9"/>
    <p:sldId id="320" r:id="rId10"/>
    <p:sldId id="321" r:id="rId11"/>
    <p:sldId id="322" r:id="rId12"/>
    <p:sldId id="304" r:id="rId13"/>
    <p:sldId id="305" r:id="rId14"/>
    <p:sldId id="289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3" clrIdx="0"/>
  <p:cmAuthor id="3" name="admin" initials="a" lastIdx="3" clrIdx="2"/>
  <p:cmAuthor id="4" name="优翼" initials="校" lastIdx="1" clrIdx="3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65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</a:t>
            </a:r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63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hyperlink" Target="http://www.youyi100.com" TargetMode="Externa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64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学习单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5931" y="515037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单元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2190" y="607060"/>
            <a:ext cx="5876925" cy="6457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7645" y="1964690"/>
            <a:ext cx="4156710" cy="675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6045" y="2897505"/>
            <a:ext cx="4258310" cy="7581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49325" y="2035175"/>
            <a:ext cx="10276840" cy="1208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6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07400" y="3929460"/>
            <a:ext cx="144907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年举办公益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教研活动场次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4710" y="3929460"/>
            <a:ext cx="231711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优翼产品与服务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历年中小学生使用人次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81830" y="3929460"/>
            <a:ext cx="174688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优翼网教学资源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每年服务师生人次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95625" y="3916760"/>
            <a:ext cx="1153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27895" y="3916760"/>
            <a:ext cx="1185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86170" y="3916760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3000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26795" y="5972810"/>
            <a:ext cx="8891905" cy="327660"/>
            <a:chOff x="1857" y="9421"/>
            <a:chExt cx="14003" cy="516"/>
          </a:xfrm>
        </p:grpSpPr>
        <p:sp>
          <p:nvSpPr>
            <p:cNvPr id="18" name="文本框 17"/>
            <p:cNvSpPr txBox="1"/>
            <p:nvPr/>
          </p:nvSpPr>
          <p:spPr>
            <a:xfrm>
              <a:off x="2996" y="9421"/>
              <a:ext cx="12864" cy="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10000"/>
                </a:lnSpc>
              </a:pP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学练优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新领程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涂重点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| 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优翼网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zh-CN" altLang="en-US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教学资源服务平台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hlinkClick r:id="rId1"/>
                </a:rPr>
                <a:t>www.youyi100.com</a:t>
              </a:r>
              <a:endParaRPr lang="en-US" altLang="zh-CN" sz="1400" spc="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rcRect r="50294" b="27383"/>
            <a:stretch>
              <a:fillRect/>
            </a:stretch>
          </p:blipFill>
          <p:spPr>
            <a:xfrm>
              <a:off x="1857" y="9465"/>
              <a:ext cx="1038" cy="442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460" y="4551045"/>
            <a:ext cx="1689100" cy="21031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79670" y="720725"/>
            <a:ext cx="65443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08590" y="4897120"/>
            <a:ext cx="1410970" cy="17570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79035" y="1664970"/>
            <a:ext cx="5849620" cy="4404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优翼教学工具书（小学系列）</a:t>
            </a: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“3+n”选购指南：</a:t>
            </a:r>
            <a:endParaRPr lang="zh-CN" altLang="en-US" sz="2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教材笔记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本、同步练习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本、检测试卷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+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专项提升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n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教材笔记：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涂重点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甘橙语文笔记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同步练习：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学练优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学习单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（素养导向的大单元作业）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检测试卷：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优干线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真题新卷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假期作业：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暑假衔接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寒假衔接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小学总复习：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极速提分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系统强化训练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小总冲刺卷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全真模拟卷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字帖系列：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四步法写字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写字高手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静心字帖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看图写话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默写大通关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阅读与积累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五步法作文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情境化串联古诗词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趣味拼音拼读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数学专项：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必考口算应用题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同步口算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口算天天练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模型图解应用题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拼读法速记单词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趣味速记音标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1576705"/>
            <a:ext cx="4067175" cy="45815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4730" y="238760"/>
            <a:ext cx="2543175" cy="708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" y="2157095"/>
            <a:ext cx="10516235" cy="1638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71170"/>
            <a:ext cx="12287250" cy="51758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945" y="4360545"/>
            <a:ext cx="762000" cy="457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795" y="4360545"/>
            <a:ext cx="762000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985" y="5039360"/>
            <a:ext cx="7620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6215" y="343535"/>
            <a:ext cx="9612630" cy="61702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505" y="3625850"/>
            <a:ext cx="273685" cy="2990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505" y="4598670"/>
            <a:ext cx="273685" cy="2990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195" y="4598670"/>
            <a:ext cx="273685" cy="2990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945" y="4598670"/>
            <a:ext cx="273685" cy="2990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820" y="6031230"/>
            <a:ext cx="273685" cy="2990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360" y="5732145"/>
            <a:ext cx="273685" cy="299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305" y="1955165"/>
            <a:ext cx="11109960" cy="1473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410" y="2770505"/>
            <a:ext cx="459740" cy="299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0450" y="335915"/>
            <a:ext cx="2451100" cy="755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54785"/>
            <a:ext cx="12321540" cy="30714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275" y="2779395"/>
            <a:ext cx="348615" cy="3816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475" y="2779395"/>
            <a:ext cx="348615" cy="381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675" y="2779395"/>
            <a:ext cx="348615" cy="3816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0490" y="2779395"/>
            <a:ext cx="348615" cy="3816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275" y="3780155"/>
            <a:ext cx="348615" cy="3816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475" y="3780155"/>
            <a:ext cx="348615" cy="3816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675" y="3780155"/>
            <a:ext cx="348615" cy="3816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0490" y="3780155"/>
            <a:ext cx="348615" cy="381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75360"/>
            <a:ext cx="11764645" cy="41414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95" y="4351020"/>
            <a:ext cx="348615" cy="3263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05" y="4351020"/>
            <a:ext cx="348615" cy="3263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215" y="4351020"/>
            <a:ext cx="302260" cy="3263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890" y="4351020"/>
            <a:ext cx="348615" cy="3263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575" y="4351020"/>
            <a:ext cx="348615" cy="326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860" y="4351020"/>
            <a:ext cx="348615" cy="3263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420" y="4351020"/>
            <a:ext cx="220980" cy="3263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805" y="4291965"/>
            <a:ext cx="348615" cy="3263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860" y="4351020"/>
            <a:ext cx="348615" cy="326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56385"/>
            <a:ext cx="12101195" cy="35293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035" y="2928620"/>
            <a:ext cx="293370" cy="3263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035" y="3799840"/>
            <a:ext cx="293370" cy="3263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2928620"/>
            <a:ext cx="293370" cy="3263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3799840"/>
            <a:ext cx="293370" cy="3263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485" y="2928620"/>
            <a:ext cx="293370" cy="326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485" y="3799840"/>
            <a:ext cx="293370" cy="3263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625" y="2928620"/>
            <a:ext cx="293370" cy="3263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3210" y="2928620"/>
            <a:ext cx="293370" cy="3263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260" y="2928620"/>
            <a:ext cx="293370" cy="3263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625" y="3799840"/>
            <a:ext cx="293370" cy="3263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330" y="3761105"/>
            <a:ext cx="293370" cy="3263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9035" y="3799840"/>
            <a:ext cx="293370" cy="3263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4413250"/>
            <a:ext cx="3140075" cy="605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785" y="878840"/>
            <a:ext cx="11297285" cy="48526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425" y="5039995"/>
            <a:ext cx="334010" cy="3721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030" y="5160645"/>
            <a:ext cx="293370" cy="2514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995" y="5039995"/>
            <a:ext cx="334010" cy="3721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655" y="5039995"/>
            <a:ext cx="349250" cy="3886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090" y="5151755"/>
            <a:ext cx="293370" cy="251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645" y="5014595"/>
            <a:ext cx="349250" cy="388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COMMONDATA" val="eyJoZGlkIjoiMWYxMjQwNTE0NzUzZmRlOTM4MjczNjdmMmQ4MDFlZGUifQ=="/>
  <p:tag name="commondata" val="eyJoZGlkIjoiZGJjNGI0NzYwOTg5ZDBhYTMwMThmM2E3ZDk4YTM0Y2YifQ=="/>
  <p:tag name="KSO_WPP_MARK_KEY" val="687fb1f0-fc20-4c6a-8330-fc9e8fa994ec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WPS 演示</Application>
  <PresentationFormat>宽屏</PresentationFormat>
  <Paragraphs>42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字魂36号-正文宋楷</vt:lpstr>
      <vt:lpstr>Wingdings</vt:lpstr>
      <vt:lpstr>楷体</vt:lpstr>
      <vt:lpstr>黑体</vt:lpstr>
      <vt:lpstr>Calibri</vt:lpstr>
      <vt:lpstr>微软雅黑</vt:lpstr>
      <vt:lpstr>等线</vt:lpstr>
      <vt:lpstr>Arial Unicode MS</vt:lpstr>
      <vt:lpstr>等线 Light</vt:lpstr>
      <vt:lpstr>Office 主题​​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OFFER.</cp:lastModifiedBy>
  <cp:revision>89</cp:revision>
  <dcterms:created xsi:type="dcterms:W3CDTF">2022-05-04T08:11:00Z</dcterms:created>
  <dcterms:modified xsi:type="dcterms:W3CDTF">2025-07-03T06:38:59Z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54E48178AD1B496582EED2ECB5C003C8_13</vt:lpwstr>
  </property>
  <property fmtid="{D5CDD505-2E9C-101B-9397-08002B2CF9AE}" pid="3" name="KSOProductBuildVer">
    <vt:lpwstr>2052-12.1.0.21541</vt:lpwstr>
  </property>
</Properties>
</file>