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93" r:id="rId4"/>
    <p:sldId id="328" r:id="rId5"/>
    <p:sldId id="329" r:id="rId6"/>
    <p:sldId id="330" r:id="rId7"/>
    <p:sldId id="331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70" r:id="rId16"/>
    <p:sldId id="341" r:id="rId17"/>
    <p:sldId id="342" r:id="rId18"/>
    <p:sldId id="343" r:id="rId19"/>
    <p:sldId id="344" r:id="rId20"/>
    <p:sldId id="345" r:id="rId21"/>
    <p:sldId id="306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AAF51"/>
    <a:srgbClr val="D99543"/>
    <a:srgbClr val="C37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3" name="直接连接符 2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22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25" name="矩形 24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学习单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7" name="图片 26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2C187-222A-4BD6-82CB-1D17B274A0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FAA80-D2FD-4C79-9D42-A2F9B21475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7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616" y="6207"/>
              <a:ext cx="4675" cy="6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noAutofit/>
            </a:bodyPr>
            <a:p>
              <a:pPr algn="ctr"/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）</a:t>
              </a:r>
              <a:endParaRPr lang="zh-CN" altLang="en-US" sz="2000" b="1" dirty="0">
                <a:solidFill>
                  <a:srgbClr val="778DD3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  <a:p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025931" y="515037"/>
            <a:ext cx="5059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sz="4800" dirty="0">
                <a:latin typeface="黑体" panose="02010609060101010101" pitchFamily="49" charset="-122"/>
                <a:ea typeface="黑体" panose="02010609060101010101" pitchFamily="49" charset="-122"/>
              </a:rPr>
              <a:t>阶段核心素养闯关</a:t>
            </a:r>
            <a:endParaRPr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" y="2068830"/>
            <a:ext cx="12092940" cy="27203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1350" y="2068830"/>
            <a:ext cx="742950" cy="592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" y="1531620"/>
            <a:ext cx="11719560" cy="37947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280" y="3342005"/>
            <a:ext cx="742950" cy="5924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205" y="3310890"/>
            <a:ext cx="742950" cy="5924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280" y="3342005"/>
            <a:ext cx="742950" cy="5924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7260" y="3342005"/>
            <a:ext cx="742950" cy="5924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045" y="3934460"/>
            <a:ext cx="742950" cy="5924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140" y="4043045"/>
            <a:ext cx="742950" cy="5924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575" y="3934460"/>
            <a:ext cx="742950" cy="5924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5655" y="4043045"/>
            <a:ext cx="742950" cy="5924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880" y="4635500"/>
            <a:ext cx="742950" cy="5924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140" y="4635500"/>
            <a:ext cx="742950" cy="5924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280" y="4733925"/>
            <a:ext cx="742950" cy="5924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3605" y="4635500"/>
            <a:ext cx="742950" cy="592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830" y="1249680"/>
            <a:ext cx="11864340" cy="43586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780" y="4846955"/>
            <a:ext cx="563880" cy="571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130" y="4830445"/>
            <a:ext cx="525780" cy="5943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840" y="4846955"/>
            <a:ext cx="563880" cy="5715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440" y="4846955"/>
            <a:ext cx="563880" cy="571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890" y="4892675"/>
            <a:ext cx="563880" cy="571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730" y="4892675"/>
            <a:ext cx="525780" cy="5943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950" y="4892675"/>
            <a:ext cx="563880" cy="571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550" y="4892675"/>
            <a:ext cx="563880" cy="571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" y="739140"/>
            <a:ext cx="11978640" cy="53797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0" y="5339080"/>
            <a:ext cx="742950" cy="5924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4540" y="5339080"/>
            <a:ext cx="742950" cy="592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71450" y="1074420"/>
            <a:ext cx="12534900" cy="47091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060" y="4302125"/>
            <a:ext cx="10060940" cy="638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" y="5060315"/>
            <a:ext cx="10060940" cy="5467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5" y="1713230"/>
            <a:ext cx="2720340" cy="2468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520" y="1835150"/>
            <a:ext cx="2613660" cy="2346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1690" y="1713230"/>
            <a:ext cx="2842260" cy="2500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642110"/>
            <a:ext cx="12702540" cy="35737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070" y="2927985"/>
            <a:ext cx="3962400" cy="1714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420" y="4642485"/>
            <a:ext cx="2956560" cy="63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130" y="1516380"/>
            <a:ext cx="11635740" cy="38252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230" y="4614545"/>
            <a:ext cx="563880" cy="571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070" y="4614545"/>
            <a:ext cx="525780" cy="5943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290" y="4614545"/>
            <a:ext cx="563880" cy="571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890" y="4614545"/>
            <a:ext cx="563880" cy="571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325" y="4614545"/>
            <a:ext cx="556895" cy="63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" y="994410"/>
            <a:ext cx="11932920" cy="48691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1734820"/>
            <a:ext cx="563880" cy="571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565" y="1734820"/>
            <a:ext cx="525780" cy="5943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785" y="1734820"/>
            <a:ext cx="563880" cy="571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385" y="1734820"/>
            <a:ext cx="563880" cy="571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820" y="1734820"/>
            <a:ext cx="556895" cy="638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85" y="5140960"/>
            <a:ext cx="563880" cy="571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25" y="5140960"/>
            <a:ext cx="525780" cy="5943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345" y="5140960"/>
            <a:ext cx="563880" cy="5715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945" y="5140960"/>
            <a:ext cx="563880" cy="571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2380" y="5140960"/>
            <a:ext cx="556895" cy="63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" y="918210"/>
            <a:ext cx="12024360" cy="50215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455" y="5120005"/>
            <a:ext cx="563880" cy="571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295" y="5103495"/>
            <a:ext cx="525780" cy="5943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515" y="5120005"/>
            <a:ext cx="563880" cy="571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115" y="5120005"/>
            <a:ext cx="563880" cy="571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550" y="5103495"/>
            <a:ext cx="556895" cy="63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" y="2339340"/>
            <a:ext cx="11719560" cy="21793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3747135"/>
            <a:ext cx="563880" cy="571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215" y="3747135"/>
            <a:ext cx="525780" cy="5943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435" y="3747135"/>
            <a:ext cx="563880" cy="5715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035" y="3747135"/>
            <a:ext cx="563880" cy="571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470" y="3747135"/>
            <a:ext cx="556895" cy="63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350" y="1181100"/>
            <a:ext cx="11925300" cy="4495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959610" y="4948555"/>
            <a:ext cx="759460" cy="8858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845175" y="4791075"/>
            <a:ext cx="759460" cy="8858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606915" y="5053965"/>
            <a:ext cx="759460" cy="885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5250" y="2061210"/>
            <a:ext cx="12382500" cy="273558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315" y="2982595"/>
            <a:ext cx="494665" cy="4991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410" y="2951480"/>
            <a:ext cx="572135" cy="5772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1255" y="2982595"/>
            <a:ext cx="572135" cy="5772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0" y="3528695"/>
            <a:ext cx="572135" cy="5772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0" y="4219575"/>
            <a:ext cx="572135" cy="5772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745" y="4219575"/>
            <a:ext cx="882015" cy="577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4770" y="948690"/>
            <a:ext cx="12321540" cy="496062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695" y="2796540"/>
            <a:ext cx="587375" cy="59245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895" y="2672715"/>
            <a:ext cx="587375" cy="5924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920" y="2796540"/>
            <a:ext cx="587375" cy="5924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765" y="2796540"/>
            <a:ext cx="587375" cy="5924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840" y="2796540"/>
            <a:ext cx="587375" cy="5924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370" y="3388995"/>
            <a:ext cx="850900" cy="5924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530" y="3388995"/>
            <a:ext cx="742950" cy="5924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45" y="4642485"/>
            <a:ext cx="742950" cy="5924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840" y="4596130"/>
            <a:ext cx="742950" cy="5924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985" y="4642485"/>
            <a:ext cx="742950" cy="5924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420" y="5316855"/>
            <a:ext cx="742950" cy="592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990" y="1272540"/>
            <a:ext cx="10828020" cy="43129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985" y="2037080"/>
            <a:ext cx="525780" cy="5943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610" y="2037080"/>
            <a:ext cx="525780" cy="5943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4230" y="2037080"/>
            <a:ext cx="525780" cy="5943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140" y="3132455"/>
            <a:ext cx="742950" cy="5924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235" y="4820285"/>
            <a:ext cx="742950" cy="592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30" y="2552700"/>
            <a:ext cx="12016740" cy="17526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515" y="2815590"/>
            <a:ext cx="742950" cy="5924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075" y="3465830"/>
            <a:ext cx="742950" cy="5924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040" y="3543300"/>
            <a:ext cx="742950" cy="592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20980" y="1127760"/>
            <a:ext cx="12633960" cy="46024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370" y="2305050"/>
            <a:ext cx="742950" cy="5924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120" y="3543300"/>
            <a:ext cx="742950" cy="592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" y="2225040"/>
            <a:ext cx="12169140" cy="24079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25" y="2846070"/>
            <a:ext cx="634365" cy="592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6772"/>
          <a:stretch>
            <a:fillRect/>
          </a:stretch>
        </p:blipFill>
        <p:spPr>
          <a:xfrm>
            <a:off x="0" y="1821180"/>
            <a:ext cx="12360910" cy="32156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535" y="2522220"/>
            <a:ext cx="742950" cy="5924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105" y="3698240"/>
            <a:ext cx="742950" cy="592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ODViMWU4NmU5ZTIyYmNhMDU3MWIyOWU0MTdiNGFmZTYifQ=="/>
  <p:tag name="COMMONDATA" val="eyJoZGlkIjoiOGNhNThhOTFiMTBlZWYyZmUwNWY4MmZjNTJjOWRhYz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WPS 演示</Application>
  <PresentationFormat>宽屏</PresentationFormat>
  <Paragraphs>5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</vt:lpstr>
      <vt:lpstr>宋体</vt:lpstr>
      <vt:lpstr>Wingdings</vt:lpstr>
      <vt:lpstr>字魂36号-正文宋楷</vt:lpstr>
      <vt:lpstr>Calibri</vt:lpstr>
      <vt:lpstr>黑体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Administrator</cp:lastModifiedBy>
  <cp:revision>37</cp:revision>
  <dcterms:created xsi:type="dcterms:W3CDTF">2022-05-04T07:57:00Z</dcterms:created>
  <dcterms:modified xsi:type="dcterms:W3CDTF">2025-01-28T04:33:56Z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0006B872E083499FB39CB8CC77401114_13</vt:lpwstr>
  </property>
  <property fmtid="{D5CDD505-2E9C-101B-9397-08002B2CF9AE}" pid="3" name="KSOProductBuildVer">
    <vt:lpwstr>2052-12.1.0.19770</vt:lpwstr>
  </property>
</Properties>
</file>