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1" r:id="rId4"/>
    <p:sldId id="270" r:id="rId5"/>
    <p:sldId id="271" r:id="rId6"/>
    <p:sldId id="272" r:id="rId7"/>
    <p:sldId id="273" r:id="rId8"/>
    <p:sldId id="274" r:id="rId9"/>
    <p:sldId id="275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tags" Target="../tags/tag16.xml"/><Relationship Id="rId3" Type="http://schemas.openxmlformats.org/officeDocument/2006/relationships/image" Target="../media/image10.png"/><Relationship Id="rId2" Type="http://schemas.openxmlformats.org/officeDocument/2006/relationships/tags" Target="../tags/tag1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tags" Target="../tags/tag2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7.xml"/><Relationship Id="rId5" Type="http://schemas.openxmlformats.org/officeDocument/2006/relationships/image" Target="../media/image9.png"/><Relationship Id="rId4" Type="http://schemas.openxmlformats.org/officeDocument/2006/relationships/tags" Target="../tags/tag26.xml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.xml"/><Relationship Id="rId5" Type="http://schemas.openxmlformats.org/officeDocument/2006/relationships/image" Target="../media/image9.png"/><Relationship Id="rId4" Type="http://schemas.openxmlformats.org/officeDocument/2006/relationships/tags" Target="../tags/tag29.xml"/><Relationship Id="rId3" Type="http://schemas.openxmlformats.org/officeDocument/2006/relationships/image" Target="../media/image14.png"/><Relationship Id="rId2" Type="http://schemas.openxmlformats.org/officeDocument/2006/relationships/tags" Target="../tags/tag28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835" y="634365"/>
            <a:ext cx="7894320" cy="8153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4790" y="2291715"/>
            <a:ext cx="4123690" cy="779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6780" y="191135"/>
            <a:ext cx="7673975" cy="6339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6560" y="3628390"/>
            <a:ext cx="929640" cy="1226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rcRect t="12427"/>
          <a:stretch>
            <a:fillRect/>
          </a:stretch>
        </p:blipFill>
        <p:spPr>
          <a:xfrm>
            <a:off x="1303655" y="248920"/>
            <a:ext cx="8434070" cy="6276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470" y="1117600"/>
            <a:ext cx="1239520" cy="1636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55345"/>
            <a:ext cx="12162155" cy="5095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89395" y="3025140"/>
            <a:ext cx="473075" cy="46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80550" y="3025140"/>
            <a:ext cx="473075" cy="465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8420" y="4013200"/>
            <a:ext cx="1255395" cy="465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72475" y="4013200"/>
            <a:ext cx="545465" cy="465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88455" y="4757420"/>
            <a:ext cx="545465" cy="465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58670" y="5334000"/>
            <a:ext cx="545465" cy="465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34155" y="5334000"/>
            <a:ext cx="545465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16785"/>
            <a:ext cx="12209145" cy="2427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56570" y="2418715"/>
            <a:ext cx="545465" cy="465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89710" y="3724910"/>
            <a:ext cx="545465" cy="46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64560" y="3724910"/>
            <a:ext cx="545465" cy="465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50535" y="3848735"/>
            <a:ext cx="545465" cy="465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13980" y="3848735"/>
            <a:ext cx="545465" cy="465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40900" y="3848735"/>
            <a:ext cx="545465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" y="1275080"/>
            <a:ext cx="12526645" cy="4441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665" y="2213610"/>
            <a:ext cx="10695305" cy="2672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83960" y="4979670"/>
            <a:ext cx="453390" cy="465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75980" y="4980305"/>
            <a:ext cx="453390" cy="37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90" y="1864360"/>
            <a:ext cx="11896725" cy="3077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0750" y="3364865"/>
            <a:ext cx="2941955" cy="46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57750" y="3830320"/>
            <a:ext cx="2941955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255" y="635635"/>
            <a:ext cx="12074525" cy="55251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94520" y="4517390"/>
            <a:ext cx="555625" cy="619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12195" y="5350510"/>
            <a:ext cx="555625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PP_MARK_KEY" val="95b86506-b428-4314-94d5-f420bbfc91a5"/>
  <p:tag name="COMMONDATA" val="eyJoZGlkIjoiYzBlOWM5OGEyYjQwZTRkMzMyMGU5MGQwYzBjYzUwYjMifQ=="/>
  <p:tag name="commondata" val="eyJoZGlkIjoiNjRhZGEwMDQ1ZGIwMmRhMWYyNDMzNGMxNjM4MzYzYj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Lenovo</cp:lastModifiedBy>
  <cp:revision>30</cp:revision>
  <dcterms:created xsi:type="dcterms:W3CDTF">2023-05-16T05:49:00Z</dcterms:created>
  <dcterms:modified xsi:type="dcterms:W3CDTF">2024-01-21T14:57:29Z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F730730A216C4091BCC915EE2664480A_13</vt:lpwstr>
  </property>
  <property fmtid="{D5CDD505-2E9C-101B-9397-08002B2CF9AE}" pid="3" name="KSOProductBuildVer">
    <vt:lpwstr>2052-12.1.0.16120</vt:lpwstr>
  </property>
</Properties>
</file>