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56" r:id="rId3"/>
    <p:sldId id="357" r:id="rId4"/>
    <p:sldId id="358" r:id="rId5"/>
    <p:sldId id="359" r:id="rId6"/>
    <p:sldId id="360" r:id="rId7"/>
    <p:sldId id="361" r:id="rId8"/>
    <p:sldId id="362" r:id="rId9"/>
    <p:sldId id="363" r:id="rId10"/>
    <p:sldId id="289" r:id="rId11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8DD3"/>
    <a:srgbClr val="70A644"/>
    <a:srgbClr val="6EA43F"/>
    <a:srgbClr val="6FA542"/>
    <a:srgbClr val="00A2BA"/>
    <a:srgbClr val="50B2C9"/>
    <a:srgbClr val="50B2CA"/>
    <a:srgbClr val="F2A328"/>
    <a:srgbClr val="F18E09"/>
    <a:srgbClr val="EEB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 userDrawn="1"/>
        </p:nvGrpSpPr>
        <p:grpSpPr>
          <a:xfrm>
            <a:off x="-53975" y="122555"/>
            <a:ext cx="12245974" cy="6735445"/>
            <a:chOff x="-85" y="193"/>
            <a:chExt cx="19285" cy="10607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>
            <a:blip r:embed="rId2" cstate="screen"/>
            <a:srcRect l="263" r="409" b="2357"/>
            <a:stretch>
              <a:fillRect/>
            </a:stretch>
          </p:blipFill>
          <p:spPr>
            <a:xfrm flipH="1">
              <a:off x="0" y="5532"/>
              <a:ext cx="19200" cy="5268"/>
            </a:xfrm>
            <a:custGeom>
              <a:avLst/>
              <a:gdLst>
                <a:gd name="connsiteX0" fmla="*/ 0 w 12191999"/>
                <a:gd name="connsiteY0" fmla="*/ 0 h 3345190"/>
                <a:gd name="connsiteX1" fmla="*/ 12191999 w 12191999"/>
                <a:gd name="connsiteY1" fmla="*/ 0 h 3345190"/>
                <a:gd name="connsiteX2" fmla="*/ 12191999 w 12191999"/>
                <a:gd name="connsiteY2" fmla="*/ 3345190 h 3345190"/>
                <a:gd name="connsiteX3" fmla="*/ 0 w 12191999"/>
                <a:gd name="connsiteY3" fmla="*/ 3345190 h 3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1999" h="3345190">
                  <a:moveTo>
                    <a:pt x="0" y="0"/>
                  </a:moveTo>
                  <a:lnTo>
                    <a:pt x="12191999" y="0"/>
                  </a:lnTo>
                  <a:lnTo>
                    <a:pt x="12191999" y="3345190"/>
                  </a:lnTo>
                  <a:lnTo>
                    <a:pt x="0" y="3345190"/>
                  </a:lnTo>
                  <a:close/>
                </a:path>
              </a:pathLst>
            </a:custGeom>
          </p:spPr>
        </p:pic>
        <p:cxnSp>
          <p:nvCxnSpPr>
            <p:cNvPr id="10" name="直接连接符 9"/>
            <p:cNvCxnSpPr/>
            <p:nvPr userDrawn="1"/>
          </p:nvCxnSpPr>
          <p:spPr>
            <a:xfrm>
              <a:off x="7" y="1926"/>
              <a:ext cx="5160" cy="9"/>
            </a:xfrm>
            <a:prstGeom prst="line">
              <a:avLst/>
            </a:prstGeom>
            <a:ln w="28575">
              <a:solidFill>
                <a:srgbClr val="778DD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>
            <a:xfrm>
              <a:off x="12182" y="5089"/>
              <a:ext cx="6927" cy="5531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7959" h="6355">
                  <a:moveTo>
                    <a:pt x="418" y="1285"/>
                  </a:moveTo>
                  <a:lnTo>
                    <a:pt x="2383" y="1285"/>
                  </a:lnTo>
                  <a:lnTo>
                    <a:pt x="2383" y="3415"/>
                  </a:lnTo>
                  <a:lnTo>
                    <a:pt x="418" y="3415"/>
                  </a:lnTo>
                  <a:lnTo>
                    <a:pt x="418" y="1285"/>
                  </a:lnTo>
                  <a:close/>
                  <a:moveTo>
                    <a:pt x="0" y="0"/>
                  </a:moveTo>
                  <a:lnTo>
                    <a:pt x="7959" y="0"/>
                  </a:lnTo>
                  <a:lnTo>
                    <a:pt x="7959" y="6355"/>
                  </a:lnTo>
                  <a:lnTo>
                    <a:pt x="0" y="6355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grpSp>
          <p:nvGrpSpPr>
            <p:cNvPr id="26" name="组合 25"/>
            <p:cNvGrpSpPr/>
            <p:nvPr userDrawn="1"/>
          </p:nvGrpSpPr>
          <p:grpSpPr>
            <a:xfrm>
              <a:off x="17066" y="650"/>
              <a:ext cx="1617" cy="257"/>
              <a:chOff x="10813143" y="420914"/>
              <a:chExt cx="707348" cy="112486"/>
            </a:xfrm>
            <a:solidFill>
              <a:srgbClr val="778DD3"/>
            </a:solidFill>
          </p:grpSpPr>
          <p:sp>
            <p:nvSpPr>
              <p:cNvPr id="27" name="椭圆 26"/>
              <p:cNvSpPr/>
              <p:nvPr/>
            </p:nvSpPr>
            <p:spPr>
              <a:xfrm>
                <a:off x="10813143" y="420914"/>
                <a:ext cx="112486" cy="112486"/>
              </a:xfrm>
              <a:prstGeom prst="ellipse">
                <a:avLst/>
              </a:prstGeom>
              <a:solidFill>
                <a:srgbClr val="F18E0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1110686" y="420914"/>
                <a:ext cx="112486" cy="11248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椭圆 28"/>
              <p:cNvSpPr/>
              <p:nvPr/>
            </p:nvSpPr>
            <p:spPr>
              <a:xfrm>
                <a:off x="11408068" y="420914"/>
                <a:ext cx="112423" cy="112423"/>
              </a:xfrm>
              <a:prstGeom prst="ellipse">
                <a:avLst/>
              </a:prstGeom>
              <a:solidFill>
                <a:srgbClr val="6EA4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pic>
          <p:nvPicPr>
            <p:cNvPr id="30" name="图片 29" descr="25春《小学总复习冲刺卷 · 数学》封面—小狐狸"/>
            <p:cNvPicPr>
              <a:picLocks noChangeAspect="1"/>
            </p:cNvPicPr>
            <p:nvPr userDrawn="1"/>
          </p:nvPicPr>
          <p:blipFill>
            <a:blip r:embed="rId3"/>
            <a:srcRect l="5252" t="20220" r="70059" b="46263"/>
            <a:stretch>
              <a:fillRect/>
            </a:stretch>
          </p:blipFill>
          <p:spPr>
            <a:xfrm>
              <a:off x="-85" y="193"/>
              <a:ext cx="1965" cy="2130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965" h="2130">
                  <a:moveTo>
                    <a:pt x="0" y="0"/>
                  </a:moveTo>
                  <a:lnTo>
                    <a:pt x="1965" y="0"/>
                  </a:lnTo>
                  <a:lnTo>
                    <a:pt x="1965" y="2130"/>
                  </a:lnTo>
                  <a:lnTo>
                    <a:pt x="0" y="2130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 rot="5400000">
            <a:off x="5942113" y="602129"/>
            <a:ext cx="307776" cy="122149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 rot="5400000">
            <a:off x="6241944" y="308279"/>
            <a:ext cx="307777" cy="127916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4" cstate="screen"/>
          <a:srcRect l="-22"/>
          <a:stretch>
            <a:fillRect/>
          </a:stretch>
        </p:blipFill>
        <p:spPr>
          <a:xfrm rot="5400000">
            <a:off x="6003356" y="-6000197"/>
            <a:ext cx="191642" cy="12198357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489" y="6618940"/>
            <a:ext cx="12203489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字魂36号-正文宋楷" panose="02000000000000000000" pitchFamily="2" charset="-122"/>
              <a:ea typeface="字魂36号-正文宋楷" panose="02000000000000000000" pitchFamily="2" charset="-122"/>
              <a:sym typeface="字魂36号-正文宋楷" panose="02000000000000000000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 rot="5400000">
            <a:off x="2305106" y="-765263"/>
            <a:ext cx="191642" cy="17156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6" cstate="screen"/>
          <a:srcRect/>
          <a:stretch>
            <a:fillRect/>
          </a:stretch>
        </p:blipFill>
        <p:spPr>
          <a:xfrm rot="5400000">
            <a:off x="10897799" y="-1128636"/>
            <a:ext cx="178762" cy="2429526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9233809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9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9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9416690" y="6550223"/>
            <a:ext cx="518523" cy="307777"/>
          </a:xfrm>
          <a:custGeom>
            <a:avLst/>
            <a:gdLst>
              <a:gd name="connsiteX0" fmla="*/ 438894 w 518523"/>
              <a:gd name="connsiteY0" fmla="*/ 0 h 307777"/>
              <a:gd name="connsiteX1" fmla="*/ 518523 w 518523"/>
              <a:gd name="connsiteY1" fmla="*/ 0 h 307777"/>
              <a:gd name="connsiteX2" fmla="*/ 79628 w 518523"/>
              <a:gd name="connsiteY2" fmla="*/ 307777 h 307777"/>
              <a:gd name="connsiteX3" fmla="*/ 0 w 518523"/>
              <a:gd name="connsiteY3" fmla="*/ 307777 h 307777"/>
              <a:gd name="connsiteX4" fmla="*/ 438894 w 518523"/>
              <a:gd name="connsiteY4" fmla="*/ 0 h 307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" h="307777">
                <a:moveTo>
                  <a:pt x="438894" y="0"/>
                </a:moveTo>
                <a:lnTo>
                  <a:pt x="518523" y="0"/>
                </a:lnTo>
                <a:lnTo>
                  <a:pt x="79628" y="307777"/>
                </a:lnTo>
                <a:lnTo>
                  <a:pt x="0" y="307777"/>
                </a:lnTo>
                <a:lnTo>
                  <a:pt x="4388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9043" y="6594001"/>
            <a:ext cx="2749534" cy="377985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4618677" y="2829560"/>
            <a:ext cx="2954655" cy="1200329"/>
          </a:xfrm>
          <a:prstGeom prst="rect">
            <a:avLst/>
          </a:prstGeom>
          <a:noFill/>
          <a:ln>
            <a:noFill/>
          </a:ln>
          <a:effectLst>
            <a:reflection stA="46000" endPos="0" dist="50800" dir="5400000" sy="-100000" algn="bl" rotWithShape="0"/>
          </a:effectLst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>
                    <a:lumMod val="85000"/>
                    <a:alpha val="32000"/>
                  </a:schemeClr>
                </a:solidFill>
                <a:effectLst>
                  <a:outerShdw blurRad="38100" dist="19050" dir="2700000" sx="97000" sy="97000" algn="tl" rotWithShape="0">
                    <a:schemeClr val="dk1">
                      <a:alpha val="0"/>
                    </a:schemeClr>
                  </a:outerShdw>
                </a:effectLst>
              </a:rPr>
              <a:t>新领程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8" cstate="screen"/>
          <a:srcRect/>
          <a:stretch>
            <a:fillRect/>
          </a:stretch>
        </p:blipFill>
        <p:spPr>
          <a:xfrm rot="5400000">
            <a:off x="10909280" y="-432937"/>
            <a:ext cx="849783" cy="1715657"/>
          </a:xfrm>
          <a:custGeom>
            <a:avLst/>
            <a:gdLst>
              <a:gd name="connsiteX0" fmla="*/ 0 w 866146"/>
              <a:gd name="connsiteY0" fmla="*/ 0 h 1715655"/>
              <a:gd name="connsiteX1" fmla="*/ 0 w 866146"/>
              <a:gd name="connsiteY1" fmla="*/ 1715655 h 1715655"/>
              <a:gd name="connsiteX2" fmla="*/ 115169 w 866146"/>
              <a:gd name="connsiteY2" fmla="*/ 1700689 h 1715655"/>
              <a:gd name="connsiteX3" fmla="*/ 866146 w 866146"/>
              <a:gd name="connsiteY3" fmla="*/ 512942 h 1715655"/>
              <a:gd name="connsiteX4" fmla="*/ 792235 w 866146"/>
              <a:gd name="connsiteY4" fmla="*/ 41030 h 1715655"/>
              <a:gd name="connsiteX5" fmla="*/ 776902 w 866146"/>
              <a:gd name="connsiteY5" fmla="*/ 0 h 1715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6146" h="1715655">
                <a:moveTo>
                  <a:pt x="0" y="0"/>
                </a:moveTo>
                <a:lnTo>
                  <a:pt x="0" y="1715655"/>
                </a:lnTo>
                <a:lnTo>
                  <a:pt x="115169" y="1700689"/>
                </a:lnTo>
                <a:cubicBezTo>
                  <a:pt x="543751" y="1587639"/>
                  <a:pt x="866146" y="1098823"/>
                  <a:pt x="866146" y="512942"/>
                </a:cubicBezTo>
                <a:cubicBezTo>
                  <a:pt x="866146" y="345548"/>
                  <a:pt x="839828" y="186077"/>
                  <a:pt x="792235" y="41030"/>
                </a:cubicBezTo>
                <a:lnTo>
                  <a:pt x="776902" y="0"/>
                </a:lnTo>
                <a:close/>
              </a:path>
            </a:pathLst>
          </a:custGeom>
        </p:spPr>
      </p:pic>
      <p:pic>
        <p:nvPicPr>
          <p:cNvPr id="2" name="图片 1" descr="优翼R标"/>
          <p:cNvPicPr>
            <a:picLocks noChangeAspect="1"/>
          </p:cNvPicPr>
          <p:nvPr userDrawn="1"/>
        </p:nvPicPr>
        <p:blipFill>
          <a:blip r:embed="rId9" cstate="screen"/>
          <a:stretch>
            <a:fillRect/>
          </a:stretch>
        </p:blipFill>
        <p:spPr>
          <a:xfrm>
            <a:off x="10856595" y="136525"/>
            <a:ext cx="1271905" cy="4171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优翼R标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0185" y="136525"/>
            <a:ext cx="1330960" cy="4368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B04C8-6BE4-474C-9F6A-56027778DCC4}" type="datetimeFigureOut">
              <a:rPr lang="zh-CN" altLang="en-US" smtClean="0"/>
              <a:t>2025/2/3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3A7D7-24B0-414D-B301-B053A6A5AB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76328" y="5641233"/>
            <a:ext cx="55945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新领程</a:t>
            </a: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同步作业课件</a:t>
            </a:r>
            <a:endParaRPr lang="zh-CN" altLang="en-US" sz="32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16742" y="3918372"/>
            <a:ext cx="3358515" cy="457200"/>
            <a:chOff x="7328" y="6161"/>
            <a:chExt cx="5289" cy="720"/>
          </a:xfrm>
        </p:grpSpPr>
        <p:sp>
          <p:nvSpPr>
            <p:cNvPr id="8" name="矩形: 圆角 7"/>
            <p:cNvSpPr/>
            <p:nvPr/>
          </p:nvSpPr>
          <p:spPr>
            <a:xfrm>
              <a:off x="7328" y="6161"/>
              <a:ext cx="5289" cy="7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778DD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52382B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2"/>
            <p:cNvSpPr/>
            <p:nvPr/>
          </p:nvSpPr>
          <p:spPr>
            <a:xfrm>
              <a:off x="7418" y="6206"/>
              <a:ext cx="5006" cy="6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    一年级数学下册（</a:t>
              </a:r>
              <a:r>
                <a:rPr lang="en-US" altLang="zh-CN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RJ</a:t>
              </a:r>
              <a:r>
                <a:rPr lang="zh-CN" altLang="en-US" sz="2000" b="1" dirty="0">
                  <a:solidFill>
                    <a:srgbClr val="778DD3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）</a:t>
              </a:r>
              <a:endParaRPr lang="zh-CN" altLang="en-US" b="1" dirty="0">
                <a:solidFill>
                  <a:srgbClr val="778DD3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89756" y="416846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第七单元 复习与关联</a:t>
            </a:r>
            <a:endParaRPr lang="en-US" altLang="zh-CN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855EDF-282F-68B3-613D-873523134A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5429" y="2652711"/>
            <a:ext cx="4661140" cy="9271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B6629F-7861-926C-31F9-41D8DB7289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5524"/>
            <a:ext cx="12192000" cy="61669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E9B45F8-9380-5ECF-199F-924C1620A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728" y="3429000"/>
            <a:ext cx="615982" cy="4572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0E286C-9112-9FF4-7F71-5A1716B08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736" y="4267209"/>
            <a:ext cx="1213115" cy="4572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F680964-3BD7-372C-3F86-3A87ACA5E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8238" y="3485547"/>
            <a:ext cx="615982" cy="4572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96476BC-829C-3C2F-F69D-B61BCD1CD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203" y="4267210"/>
            <a:ext cx="1199776" cy="4572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EFE66B2-53C6-B967-441B-8BBDE9A12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0718" y="3487496"/>
            <a:ext cx="615982" cy="4572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0D973B9-A523-0E4C-211A-F913101AD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485" y="4267211"/>
            <a:ext cx="615982" cy="4572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012A319-A673-AC98-0B02-C59A9D84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610" y="5123138"/>
            <a:ext cx="504636" cy="4572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23E4DBC-B664-980E-F21E-D779A3F88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852" y="5116808"/>
            <a:ext cx="504636" cy="4572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147FA45-3B1E-0A6B-2834-E3CF901B2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074" y="5046926"/>
            <a:ext cx="504636" cy="4572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4A7FD82-72A7-B6C5-02BD-3723B4C00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008" y="5123137"/>
            <a:ext cx="504636" cy="45722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ED68482-0E5B-4A6F-6EE1-F03A96865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243" y="5123138"/>
            <a:ext cx="504636" cy="45722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DD56C42-8562-C270-B995-5E1C885AB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478" y="5046926"/>
            <a:ext cx="504636" cy="4572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E62CB53-F14D-4429-DE52-1F6220986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682" y="5968283"/>
            <a:ext cx="504636" cy="45722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7733FA07-E69F-A9A2-D7DF-DC36E9FB1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069" y="6037537"/>
            <a:ext cx="504636" cy="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1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0033F-2589-B630-613B-9E9D6A660F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3706FB4-3D11-5E9D-AB55-EDAD2E9EC7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8391"/>
            <a:ext cx="12192000" cy="624121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02C4C9-5F2D-94F2-6E94-A136E4D8A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098" y="391856"/>
            <a:ext cx="504636" cy="4572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51FF770-744B-110F-9978-4F8FFF8A5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985" y="473464"/>
            <a:ext cx="504636" cy="4572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E109036-2766-A2CF-A931-FA13876B7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261" y="1192202"/>
            <a:ext cx="504636" cy="45722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762CA8-657F-BDAE-80A8-691994A16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112" y="1117551"/>
            <a:ext cx="504636" cy="45722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E29AAB1-98B1-A11E-4382-D28D448C9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430" y="1933554"/>
            <a:ext cx="504636" cy="45722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0DE533C-9F65-B10E-865E-0D374FA4B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302" y="2705386"/>
            <a:ext cx="504636" cy="45722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20229A4-89DC-9BCD-358D-D91DB413F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078" y="6059007"/>
            <a:ext cx="504636" cy="45722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253AC68-0385-2623-B656-0F460C19B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585" y="6015906"/>
            <a:ext cx="504636" cy="45722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4594564-FFCE-26DD-A696-B51EE37A0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344" y="5968539"/>
            <a:ext cx="504636" cy="4572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6871220-A203-C069-647D-1872DDE30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0103" y="6015906"/>
            <a:ext cx="504636" cy="45722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8183FC0-B270-ECE9-CA40-BA8C6EB31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610" y="6015907"/>
            <a:ext cx="504636" cy="45722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A9D71DA-69C8-CAA9-9521-94BD72FE6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1970" y="473464"/>
            <a:ext cx="504636" cy="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1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1901D-908C-4A52-F056-E67024F30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931BF53-6618-B294-2360-3E0CF42590D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20830"/>
            <a:ext cx="12192000" cy="16163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4A9FFA0-7240-9BFC-B192-B7E88DAA0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013" y="3601106"/>
            <a:ext cx="504636" cy="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8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B86EF-3AD8-CB44-2DB8-AFB93D6CE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2ED495D-64F3-5213-E2B2-45C3EDE39E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8838" y="2282766"/>
            <a:ext cx="9214324" cy="229246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1F324C4-AD33-E085-451E-40566E610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121" y="3264842"/>
            <a:ext cx="504636" cy="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4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FC0A1-4D3F-F471-6FA1-170B334F6F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BA8BB2F-5C4D-62A6-86B7-0C9E600F85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66237"/>
            <a:ext cx="12192000" cy="53255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B78EDD8-3754-89F3-40F1-C35B29136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249" y="1076182"/>
            <a:ext cx="504636" cy="4572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36913C5-CA93-9709-C6A5-502F88685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587" y="2396654"/>
            <a:ext cx="504636" cy="45722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8BD7F41-70BB-1A34-2C70-F2702BC90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7314" y="4767211"/>
            <a:ext cx="504636" cy="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D677E5-E7F1-8E00-65A9-AD29E887B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BF6E8AC-DA64-93F5-3494-AC30C691F6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479896"/>
            <a:ext cx="12192000" cy="389820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C156DC4-3EEA-988B-2BEA-30EBE5C5E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77" y="3099660"/>
            <a:ext cx="1847351" cy="133524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35C6E12-2F51-EEFC-9EA3-24A1AC90E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0174" y="3977681"/>
            <a:ext cx="2219994" cy="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7953-DEC8-7828-810C-121E56E04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AE5C919-8F1E-85DD-881E-3F960A59087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16529"/>
            <a:ext cx="12192000" cy="46249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62A438-2BFD-C24D-D9B6-2259197C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015" y="3076832"/>
            <a:ext cx="10122420" cy="1943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D5511DE-C4D8-E186-F811-37F22228B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5591" y="5081809"/>
            <a:ext cx="349897" cy="3165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28452A-1B5F-F461-8755-146264D326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220" y="5152139"/>
            <a:ext cx="349897" cy="3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2209B-0373-B21E-B2FA-4D5287161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F63A1C6-78E0-48EF-DF25-F5509543DB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25620"/>
            <a:ext cx="12192000" cy="34067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EBEFBAA-341D-6F6B-CF71-563262BB9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210" y="4079004"/>
            <a:ext cx="504636" cy="45722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D622E25-15B5-365F-D9AA-8A55473DC3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105" y="4042573"/>
            <a:ext cx="504636" cy="45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9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GJjNGI0NzYwOTg5ZDBhYTMwMThmM2E3ZDk4YTM0Y2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8047</TotalTime>
  <Words>20</Words>
  <Application>Microsoft Office PowerPoint</Application>
  <PresentationFormat>宽屏</PresentationFormat>
  <Paragraphs>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等线</vt:lpstr>
      <vt:lpstr>等线 Light</vt:lpstr>
      <vt:lpstr>黑体</vt:lpstr>
      <vt:lpstr>楷体</vt:lpstr>
      <vt:lpstr>字魂36号-正文宋楷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youyi-pc</dc:creator>
  <cp:lastModifiedBy>agape Ge</cp:lastModifiedBy>
  <cp:revision>290</cp:revision>
  <dcterms:created xsi:type="dcterms:W3CDTF">2022-05-04T08:11:00Z</dcterms:created>
  <dcterms:modified xsi:type="dcterms:W3CDTF">2025-02-03T14:39:47Z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B3E699D494D84B5BAAE39DA2AC9A71AF_12</vt:lpwstr>
  </property>
  <property fmtid="{D5CDD505-2E9C-101B-9397-08002B2CF9AE}" pid="3" name="KSOProductBuildVer">
    <vt:lpwstr>2052-12.1.0.18912</vt:lpwstr>
  </property>
</Properties>
</file>