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310" r:id="rId4"/>
    <p:sldId id="322" r:id="rId5"/>
    <p:sldId id="323" r:id="rId6"/>
    <p:sldId id="289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openxmlformats.org/officeDocument/2006/relationships/tags" Target="../tags/tag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5.png"/><Relationship Id="rId2" Type="http://schemas.openxmlformats.org/officeDocument/2006/relationships/tags" Target="../tags/tag23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871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第二单元6~10的认识和加、减法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0030" y="2020570"/>
            <a:ext cx="7077075" cy="690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5" y="695325"/>
            <a:ext cx="11334750" cy="546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23210" y="3873500"/>
            <a:ext cx="342900" cy="306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54040" y="3925570"/>
            <a:ext cx="342900" cy="306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96770" y="5544185"/>
            <a:ext cx="353060" cy="315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85745" y="5551805"/>
            <a:ext cx="266700" cy="238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00095" y="5544185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75760" y="5544185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90560" y="3983355"/>
            <a:ext cx="342900" cy="306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88370" y="3983355"/>
            <a:ext cx="342900" cy="3067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31100" y="5601970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20075" y="5609590"/>
            <a:ext cx="266700" cy="238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34425" y="5601970"/>
            <a:ext cx="353060" cy="315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10090" y="560197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675" y="798830"/>
            <a:ext cx="11296650" cy="5276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54905" y="4598670"/>
            <a:ext cx="449580" cy="402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72920" y="5404485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61895" y="5412105"/>
            <a:ext cx="266700" cy="238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76245" y="5404485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51910" y="5404485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22000" y="3882390"/>
            <a:ext cx="449580" cy="4025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25030" y="5404485"/>
            <a:ext cx="353060" cy="315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14005" y="5412105"/>
            <a:ext cx="266700" cy="238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28355" y="5404485"/>
            <a:ext cx="353060" cy="3155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04020" y="5404485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995" y="1638300"/>
            <a:ext cx="11763375" cy="3581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4020" y="4560570"/>
            <a:ext cx="335915" cy="300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60085" y="2953385"/>
            <a:ext cx="335915" cy="300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33640" y="2817495"/>
            <a:ext cx="754380" cy="545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31890" y="3758565"/>
            <a:ext cx="1593215" cy="5454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34755" y="2622550"/>
            <a:ext cx="2946400" cy="5454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61225" y="4560570"/>
            <a:ext cx="335915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105</cp:revision>
  <dcterms:created xsi:type="dcterms:W3CDTF">2022-05-04T08:11:00Z</dcterms:created>
  <dcterms:modified xsi:type="dcterms:W3CDTF">2024-08-17T08:12:25Z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