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2" r:id="rId3"/>
  </p:sldMasterIdLst>
  <p:notesMasterIdLst>
    <p:notesMasterId r:id="rId17"/>
  </p:notesMasterIdLst>
  <p:sldIdLst>
    <p:sldId id="256" r:id="rId4"/>
    <p:sldId id="312" r:id="rId5"/>
    <p:sldId id="314" r:id="rId6"/>
    <p:sldId id="315" r:id="rId7"/>
    <p:sldId id="316" r:id="rId8"/>
    <p:sldId id="317" r:id="rId9"/>
    <p:sldId id="318" r:id="rId10"/>
    <p:sldId id="319" r:id="rId11"/>
    <p:sldId id="320" r:id="rId12"/>
    <p:sldId id="321" r:id="rId13"/>
    <p:sldId id="322" r:id="rId14"/>
    <p:sldId id="323" r:id="rId15"/>
    <p:sldId id="289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8DD3"/>
    <a:srgbClr val="00AE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1" Type="http://schemas.openxmlformats.org/officeDocument/2006/relationships/tags" Target="tags/tag4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notesMaster" Target="notesMasters/notesMaster1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screen"/>
          <a:srcRect l="263" r="409" b="2357"/>
          <a:stretch>
            <a:fillRect/>
          </a:stretch>
        </p:blipFill>
        <p:spPr>
          <a:xfrm>
            <a:off x="0" y="3512810"/>
            <a:ext cx="12191999" cy="3345190"/>
          </a:xfrm>
          <a:custGeom>
            <a:avLst/>
            <a:gdLst>
              <a:gd name="connsiteX0" fmla="*/ 0 w 12191999"/>
              <a:gd name="connsiteY0" fmla="*/ 0 h 3345190"/>
              <a:gd name="connsiteX1" fmla="*/ 12191999 w 12191999"/>
              <a:gd name="connsiteY1" fmla="*/ 0 h 3345190"/>
              <a:gd name="connsiteX2" fmla="*/ 12191999 w 12191999"/>
              <a:gd name="connsiteY2" fmla="*/ 3345190 h 3345190"/>
              <a:gd name="connsiteX3" fmla="*/ 0 w 12191999"/>
              <a:gd name="connsiteY3" fmla="*/ 3345190 h 3345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3345190">
                <a:moveTo>
                  <a:pt x="0" y="0"/>
                </a:moveTo>
                <a:lnTo>
                  <a:pt x="12191999" y="0"/>
                </a:lnTo>
                <a:lnTo>
                  <a:pt x="12191999" y="3345190"/>
                </a:lnTo>
                <a:lnTo>
                  <a:pt x="0" y="3345190"/>
                </a:lnTo>
                <a:close/>
              </a:path>
            </a:pathLst>
          </a:custGeom>
        </p:spPr>
      </p:pic>
      <p:grpSp>
        <p:nvGrpSpPr>
          <p:cNvPr id="8" name="组合 7"/>
          <p:cNvGrpSpPr/>
          <p:nvPr userDrawn="1"/>
        </p:nvGrpSpPr>
        <p:grpSpPr>
          <a:xfrm>
            <a:off x="298315" y="671731"/>
            <a:ext cx="3375910" cy="716353"/>
            <a:chOff x="130681" y="134547"/>
            <a:chExt cx="3375910" cy="716353"/>
          </a:xfrm>
        </p:grpSpPr>
        <p:sp>
          <p:nvSpPr>
            <p:cNvPr id="9" name="Oval 44"/>
            <p:cNvSpPr/>
            <p:nvPr/>
          </p:nvSpPr>
          <p:spPr>
            <a:xfrm>
              <a:off x="130681" y="134547"/>
              <a:ext cx="716353" cy="716353"/>
            </a:xfrm>
            <a:custGeom>
              <a:avLst/>
              <a:gdLst>
                <a:gd name="T0" fmla="*/ 12000 w 12800"/>
                <a:gd name="T1" fmla="*/ 11200 h 12800"/>
                <a:gd name="T2" fmla="*/ 7176 w 12800"/>
                <a:gd name="T3" fmla="*/ 12121 h 12800"/>
                <a:gd name="T4" fmla="*/ 6400 w 12800"/>
                <a:gd name="T5" fmla="*/ 12800 h 12800"/>
                <a:gd name="T6" fmla="*/ 5624 w 12800"/>
                <a:gd name="T7" fmla="*/ 12121 h 12800"/>
                <a:gd name="T8" fmla="*/ 800 w 12800"/>
                <a:gd name="T9" fmla="*/ 11200 h 12800"/>
                <a:gd name="T10" fmla="*/ 0 w 12800"/>
                <a:gd name="T11" fmla="*/ 10400 h 12800"/>
                <a:gd name="T12" fmla="*/ 0 w 12800"/>
                <a:gd name="T13" fmla="*/ 800 h 12800"/>
                <a:gd name="T14" fmla="*/ 800 w 12800"/>
                <a:gd name="T15" fmla="*/ 0 h 12800"/>
                <a:gd name="T16" fmla="*/ 879 w 12800"/>
                <a:gd name="T17" fmla="*/ 16 h 12800"/>
                <a:gd name="T18" fmla="*/ 6400 w 12800"/>
                <a:gd name="T19" fmla="*/ 1600 h 12800"/>
                <a:gd name="T20" fmla="*/ 11921 w 12800"/>
                <a:gd name="T21" fmla="*/ 16 h 12800"/>
                <a:gd name="T22" fmla="*/ 12000 w 12800"/>
                <a:gd name="T23" fmla="*/ 0 h 12800"/>
                <a:gd name="T24" fmla="*/ 12800 w 12800"/>
                <a:gd name="T25" fmla="*/ 800 h 12800"/>
                <a:gd name="T26" fmla="*/ 12800 w 12800"/>
                <a:gd name="T27" fmla="*/ 10400 h 12800"/>
                <a:gd name="T28" fmla="*/ 12000 w 12800"/>
                <a:gd name="T29" fmla="*/ 11200 h 12800"/>
                <a:gd name="T30" fmla="*/ 5600 w 12800"/>
                <a:gd name="T31" fmla="*/ 2507 h 12800"/>
                <a:gd name="T32" fmla="*/ 1600 w 12800"/>
                <a:gd name="T33" fmla="*/ 1671 h 12800"/>
                <a:gd name="T34" fmla="*/ 1600 w 12800"/>
                <a:gd name="T35" fmla="*/ 9644 h 12800"/>
                <a:gd name="T36" fmla="*/ 5600 w 12800"/>
                <a:gd name="T37" fmla="*/ 10400 h 12800"/>
                <a:gd name="T38" fmla="*/ 5600 w 12800"/>
                <a:gd name="T39" fmla="*/ 2507 h 12800"/>
                <a:gd name="T40" fmla="*/ 11200 w 12800"/>
                <a:gd name="T41" fmla="*/ 1671 h 12800"/>
                <a:gd name="T42" fmla="*/ 7200 w 12800"/>
                <a:gd name="T43" fmla="*/ 2507 h 12800"/>
                <a:gd name="T44" fmla="*/ 7200 w 12800"/>
                <a:gd name="T45" fmla="*/ 10400 h 12800"/>
                <a:gd name="T46" fmla="*/ 11200 w 12800"/>
                <a:gd name="T47" fmla="*/ 9644 h 12800"/>
                <a:gd name="T48" fmla="*/ 11200 w 12800"/>
                <a:gd name="T49" fmla="*/ 1671 h 12800"/>
                <a:gd name="T50" fmla="*/ 10400 w 12800"/>
                <a:gd name="T51" fmla="*/ 3200 h 12800"/>
                <a:gd name="T52" fmla="*/ 10400 w 12800"/>
                <a:gd name="T53" fmla="*/ 4800 h 12800"/>
                <a:gd name="T54" fmla="*/ 8000 w 12800"/>
                <a:gd name="T55" fmla="*/ 5600 h 12800"/>
                <a:gd name="T56" fmla="*/ 8000 w 12800"/>
                <a:gd name="T57" fmla="*/ 4000 h 12800"/>
                <a:gd name="T58" fmla="*/ 10400 w 12800"/>
                <a:gd name="T59" fmla="*/ 3200 h 12800"/>
                <a:gd name="T60" fmla="*/ 10400 w 12800"/>
                <a:gd name="T61" fmla="*/ 6400 h 12800"/>
                <a:gd name="T62" fmla="*/ 10400 w 12800"/>
                <a:gd name="T63" fmla="*/ 8000 h 12800"/>
                <a:gd name="T64" fmla="*/ 8000 w 12800"/>
                <a:gd name="T65" fmla="*/ 8800 h 12800"/>
                <a:gd name="T66" fmla="*/ 8000 w 12800"/>
                <a:gd name="T67" fmla="*/ 7200 h 12800"/>
                <a:gd name="T68" fmla="*/ 10400 w 12800"/>
                <a:gd name="T69" fmla="*/ 6400 h 12800"/>
                <a:gd name="T70" fmla="*/ 4800 w 12800"/>
                <a:gd name="T71" fmla="*/ 4000 h 12800"/>
                <a:gd name="T72" fmla="*/ 4800 w 12800"/>
                <a:gd name="T73" fmla="*/ 5600 h 12800"/>
                <a:gd name="T74" fmla="*/ 2400 w 12800"/>
                <a:gd name="T75" fmla="*/ 4800 h 12800"/>
                <a:gd name="T76" fmla="*/ 2400 w 12800"/>
                <a:gd name="T77" fmla="*/ 3200 h 12800"/>
                <a:gd name="T78" fmla="*/ 4800 w 12800"/>
                <a:gd name="T79" fmla="*/ 4000 h 12800"/>
                <a:gd name="T80" fmla="*/ 4800 w 12800"/>
                <a:gd name="T81" fmla="*/ 7200 h 12800"/>
                <a:gd name="T82" fmla="*/ 4800 w 12800"/>
                <a:gd name="T83" fmla="*/ 8800 h 12800"/>
                <a:gd name="T84" fmla="*/ 2400 w 12800"/>
                <a:gd name="T85" fmla="*/ 8000 h 12800"/>
                <a:gd name="T86" fmla="*/ 2400 w 12800"/>
                <a:gd name="T87" fmla="*/ 6400 h 12800"/>
                <a:gd name="T88" fmla="*/ 4800 w 12800"/>
                <a:gd name="T89" fmla="*/ 720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800" h="12800">
                  <a:moveTo>
                    <a:pt x="12000" y="11200"/>
                  </a:moveTo>
                  <a:cubicBezTo>
                    <a:pt x="10776" y="11254"/>
                    <a:pt x="8442" y="11463"/>
                    <a:pt x="7176" y="12121"/>
                  </a:cubicBezTo>
                  <a:cubicBezTo>
                    <a:pt x="7116" y="12503"/>
                    <a:pt x="6799" y="12800"/>
                    <a:pt x="6400" y="12800"/>
                  </a:cubicBezTo>
                  <a:cubicBezTo>
                    <a:pt x="6001" y="12800"/>
                    <a:pt x="5685" y="12503"/>
                    <a:pt x="5624" y="12121"/>
                  </a:cubicBezTo>
                  <a:cubicBezTo>
                    <a:pt x="4358" y="11463"/>
                    <a:pt x="2024" y="11254"/>
                    <a:pt x="800" y="11200"/>
                  </a:cubicBezTo>
                  <a:cubicBezTo>
                    <a:pt x="358" y="11200"/>
                    <a:pt x="0" y="10842"/>
                    <a:pt x="0" y="10400"/>
                  </a:cubicBezTo>
                  <a:lnTo>
                    <a:pt x="0" y="800"/>
                  </a:lnTo>
                  <a:cubicBezTo>
                    <a:pt x="0" y="358"/>
                    <a:pt x="358" y="0"/>
                    <a:pt x="800" y="0"/>
                  </a:cubicBezTo>
                  <a:cubicBezTo>
                    <a:pt x="828" y="0"/>
                    <a:pt x="851" y="14"/>
                    <a:pt x="879" y="16"/>
                  </a:cubicBezTo>
                  <a:cubicBezTo>
                    <a:pt x="6381" y="158"/>
                    <a:pt x="6400" y="1600"/>
                    <a:pt x="6400" y="1600"/>
                  </a:cubicBezTo>
                  <a:cubicBezTo>
                    <a:pt x="6400" y="1600"/>
                    <a:pt x="6419" y="158"/>
                    <a:pt x="11921" y="16"/>
                  </a:cubicBezTo>
                  <a:cubicBezTo>
                    <a:pt x="11949" y="14"/>
                    <a:pt x="11972" y="0"/>
                    <a:pt x="12000" y="0"/>
                  </a:cubicBezTo>
                  <a:cubicBezTo>
                    <a:pt x="12442" y="0"/>
                    <a:pt x="12800" y="358"/>
                    <a:pt x="12800" y="800"/>
                  </a:cubicBezTo>
                  <a:lnTo>
                    <a:pt x="12800" y="10400"/>
                  </a:lnTo>
                  <a:cubicBezTo>
                    <a:pt x="12800" y="10842"/>
                    <a:pt x="12442" y="11200"/>
                    <a:pt x="12000" y="11200"/>
                  </a:cubicBezTo>
                  <a:close/>
                  <a:moveTo>
                    <a:pt x="5600" y="2507"/>
                  </a:moveTo>
                  <a:cubicBezTo>
                    <a:pt x="4568" y="1982"/>
                    <a:pt x="2861" y="1764"/>
                    <a:pt x="1600" y="1671"/>
                  </a:cubicBezTo>
                  <a:lnTo>
                    <a:pt x="1600" y="9644"/>
                  </a:lnTo>
                  <a:cubicBezTo>
                    <a:pt x="3747" y="9753"/>
                    <a:pt x="4949" y="10074"/>
                    <a:pt x="5600" y="10400"/>
                  </a:cubicBezTo>
                  <a:lnTo>
                    <a:pt x="5600" y="2507"/>
                  </a:lnTo>
                  <a:close/>
                  <a:moveTo>
                    <a:pt x="11200" y="1671"/>
                  </a:moveTo>
                  <a:cubicBezTo>
                    <a:pt x="9939" y="1764"/>
                    <a:pt x="8232" y="1982"/>
                    <a:pt x="7200" y="2507"/>
                  </a:cubicBezTo>
                  <a:lnTo>
                    <a:pt x="7200" y="10400"/>
                  </a:lnTo>
                  <a:cubicBezTo>
                    <a:pt x="7851" y="10074"/>
                    <a:pt x="9053" y="9753"/>
                    <a:pt x="11200" y="9644"/>
                  </a:cubicBezTo>
                  <a:lnTo>
                    <a:pt x="11200" y="1671"/>
                  </a:lnTo>
                  <a:close/>
                  <a:moveTo>
                    <a:pt x="10400" y="3200"/>
                  </a:moveTo>
                  <a:lnTo>
                    <a:pt x="10400" y="4800"/>
                  </a:lnTo>
                  <a:cubicBezTo>
                    <a:pt x="10400" y="4800"/>
                    <a:pt x="8000" y="4800"/>
                    <a:pt x="8000" y="5600"/>
                  </a:cubicBezTo>
                  <a:lnTo>
                    <a:pt x="8000" y="4000"/>
                  </a:lnTo>
                  <a:cubicBezTo>
                    <a:pt x="8000" y="4000"/>
                    <a:pt x="8000" y="3200"/>
                    <a:pt x="10400" y="3200"/>
                  </a:cubicBezTo>
                  <a:close/>
                  <a:moveTo>
                    <a:pt x="10400" y="6400"/>
                  </a:moveTo>
                  <a:lnTo>
                    <a:pt x="10400" y="8000"/>
                  </a:lnTo>
                  <a:cubicBezTo>
                    <a:pt x="10400" y="8000"/>
                    <a:pt x="8000" y="8000"/>
                    <a:pt x="8000" y="8800"/>
                  </a:cubicBezTo>
                  <a:lnTo>
                    <a:pt x="8000" y="7200"/>
                  </a:lnTo>
                  <a:cubicBezTo>
                    <a:pt x="8000" y="7200"/>
                    <a:pt x="8000" y="6400"/>
                    <a:pt x="10400" y="6400"/>
                  </a:cubicBezTo>
                  <a:close/>
                  <a:moveTo>
                    <a:pt x="4800" y="4000"/>
                  </a:moveTo>
                  <a:lnTo>
                    <a:pt x="4800" y="5600"/>
                  </a:lnTo>
                  <a:cubicBezTo>
                    <a:pt x="4800" y="4800"/>
                    <a:pt x="2400" y="4800"/>
                    <a:pt x="2400" y="4800"/>
                  </a:cubicBezTo>
                  <a:lnTo>
                    <a:pt x="2400" y="3200"/>
                  </a:lnTo>
                  <a:cubicBezTo>
                    <a:pt x="4800" y="3200"/>
                    <a:pt x="4800" y="4000"/>
                    <a:pt x="4800" y="4000"/>
                  </a:cubicBezTo>
                  <a:close/>
                  <a:moveTo>
                    <a:pt x="4800" y="7200"/>
                  </a:moveTo>
                  <a:lnTo>
                    <a:pt x="4800" y="8800"/>
                  </a:lnTo>
                  <a:cubicBezTo>
                    <a:pt x="4800" y="8000"/>
                    <a:pt x="2400" y="8000"/>
                    <a:pt x="2400" y="8000"/>
                  </a:cubicBezTo>
                  <a:lnTo>
                    <a:pt x="2400" y="6400"/>
                  </a:lnTo>
                  <a:cubicBezTo>
                    <a:pt x="4800" y="6400"/>
                    <a:pt x="4800" y="7200"/>
                    <a:pt x="4800" y="7200"/>
                  </a:cubicBezTo>
                  <a:close/>
                </a:path>
              </a:pathLst>
            </a:custGeom>
            <a:solidFill>
              <a:srgbClr val="778D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869939" y="813148"/>
              <a:ext cx="2636652" cy="0"/>
            </a:xfrm>
            <a:prstGeom prst="line">
              <a:avLst/>
            </a:prstGeom>
            <a:ln w="28575">
              <a:solidFill>
                <a:srgbClr val="778D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组合 11"/>
          <p:cNvGrpSpPr/>
          <p:nvPr userDrawn="1"/>
        </p:nvGrpSpPr>
        <p:grpSpPr>
          <a:xfrm>
            <a:off x="10836728" y="412977"/>
            <a:ext cx="1027118" cy="163286"/>
            <a:chOff x="10813143" y="420914"/>
            <a:chExt cx="707571" cy="112486"/>
          </a:xfrm>
          <a:solidFill>
            <a:srgbClr val="778DD3"/>
          </a:solidFill>
        </p:grpSpPr>
        <p:sp>
          <p:nvSpPr>
            <p:cNvPr id="13" name="椭圆 12"/>
            <p:cNvSpPr/>
            <p:nvPr/>
          </p:nvSpPr>
          <p:spPr>
            <a:xfrm>
              <a:off x="10813143" y="420914"/>
              <a:ext cx="112486" cy="1124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11110686" y="420914"/>
              <a:ext cx="112486" cy="1124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11408228" y="420914"/>
              <a:ext cx="112486" cy="1124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2" name="图片 1" descr="图层 0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0" y="3213735"/>
            <a:ext cx="3568700" cy="33000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 rot="5400000">
            <a:off x="5942113" y="602129"/>
            <a:ext cx="307776" cy="1221497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 rot="5400000">
            <a:off x="6241944" y="308279"/>
            <a:ext cx="307777" cy="1279166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screen"/>
          <a:srcRect l="-22"/>
          <a:stretch>
            <a:fillRect/>
          </a:stretch>
        </p:blipFill>
        <p:spPr>
          <a:xfrm rot="5400000">
            <a:off x="6003356" y="-6000197"/>
            <a:ext cx="191642" cy="12198357"/>
          </a:xfrm>
          <a:prstGeom prst="rect">
            <a:avLst/>
          </a:prstGeom>
        </p:spPr>
      </p:pic>
      <p:sp>
        <p:nvSpPr>
          <p:cNvPr id="14" name="矩形 13"/>
          <p:cNvSpPr/>
          <p:nvPr userDrawn="1"/>
        </p:nvSpPr>
        <p:spPr>
          <a:xfrm>
            <a:off x="-11489" y="6618940"/>
            <a:ext cx="1220348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  <a:sym typeface="字魂36号-正文宋楷" panose="02000000000000000000" pitchFamily="2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 rot="5400000">
            <a:off x="2305106" y="-765263"/>
            <a:ext cx="191642" cy="171565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 rotWithShape="1">
          <a:blip r:embed="rId6" cstate="screen"/>
          <a:srcRect/>
          <a:stretch>
            <a:fillRect/>
          </a:stretch>
        </p:blipFill>
        <p:spPr>
          <a:xfrm rot="5400000">
            <a:off x="10897799" y="-1128636"/>
            <a:ext cx="178762" cy="2429526"/>
          </a:xfrm>
          <a:prstGeom prst="rect">
            <a:avLst/>
          </a:prstGeom>
        </p:spPr>
      </p:pic>
      <p:sp>
        <p:nvSpPr>
          <p:cNvPr id="18" name="任意多边形: 形状 17"/>
          <p:cNvSpPr/>
          <p:nvPr userDrawn="1"/>
        </p:nvSpPr>
        <p:spPr>
          <a:xfrm>
            <a:off x="9233809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9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9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9" name="任意多边形: 形状 18"/>
          <p:cNvSpPr/>
          <p:nvPr userDrawn="1"/>
        </p:nvSpPr>
        <p:spPr>
          <a:xfrm>
            <a:off x="9416690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8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8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789043" y="6594001"/>
            <a:ext cx="2749534" cy="377985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>
          <a:xfrm>
            <a:off x="4627245" y="2829560"/>
            <a:ext cx="2937510" cy="1198880"/>
          </a:xfrm>
          <a:prstGeom prst="rect">
            <a:avLst/>
          </a:prstGeom>
          <a:noFill/>
          <a:ln>
            <a:noFill/>
          </a:ln>
          <a:effectLst>
            <a:reflection stA="46000" endPos="0" dist="50800" dir="5400000" sy="-100000" algn="bl" rotWithShape="0"/>
          </a:effectLst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bg1">
                    <a:lumMod val="85000"/>
                    <a:alpha val="32000"/>
                  </a:schemeClr>
                </a:solidFill>
                <a:effectLst>
                  <a:outerShdw blurRad="38100" dist="19050" dir="2700000" sx="97000" sy="97000" algn="tl" rotWithShape="0">
                    <a:schemeClr val="dk1">
                      <a:alpha val="0"/>
                    </a:schemeClr>
                  </a:outerShdw>
                </a:effectLst>
              </a:rPr>
              <a:t>优干线</a:t>
            </a:r>
            <a:endParaRPr lang="zh-CN" altLang="en-US" sz="7200" b="1" dirty="0">
              <a:solidFill>
                <a:schemeClr val="bg1">
                  <a:lumMod val="85000"/>
                  <a:alpha val="32000"/>
                </a:schemeClr>
              </a:solidFill>
              <a:effectLst>
                <a:outerShdw blurRad="38100" dist="19050" dir="2700000" sx="97000" sy="97000" algn="tl" rotWithShape="0">
                  <a:schemeClr val="dk1">
                    <a:alpha val="0"/>
                  </a:schemeClr>
                </a:outerShdw>
              </a:effectLst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8" cstate="screen"/>
          <a:srcRect/>
          <a:stretch>
            <a:fillRect/>
          </a:stretch>
        </p:blipFill>
        <p:spPr>
          <a:xfrm rot="5400000">
            <a:off x="10909280" y="-432937"/>
            <a:ext cx="849783" cy="1715657"/>
          </a:xfrm>
          <a:custGeom>
            <a:avLst/>
            <a:gdLst>
              <a:gd name="connsiteX0" fmla="*/ 0 w 866146"/>
              <a:gd name="connsiteY0" fmla="*/ 0 h 1715655"/>
              <a:gd name="connsiteX1" fmla="*/ 0 w 866146"/>
              <a:gd name="connsiteY1" fmla="*/ 1715655 h 1715655"/>
              <a:gd name="connsiteX2" fmla="*/ 115169 w 866146"/>
              <a:gd name="connsiteY2" fmla="*/ 1700689 h 1715655"/>
              <a:gd name="connsiteX3" fmla="*/ 866146 w 866146"/>
              <a:gd name="connsiteY3" fmla="*/ 512942 h 1715655"/>
              <a:gd name="connsiteX4" fmla="*/ 792235 w 866146"/>
              <a:gd name="connsiteY4" fmla="*/ 41030 h 1715655"/>
              <a:gd name="connsiteX5" fmla="*/ 776902 w 866146"/>
              <a:gd name="connsiteY5" fmla="*/ 0 h 1715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6146" h="1715655">
                <a:moveTo>
                  <a:pt x="0" y="0"/>
                </a:moveTo>
                <a:lnTo>
                  <a:pt x="0" y="1715655"/>
                </a:lnTo>
                <a:lnTo>
                  <a:pt x="115169" y="1700689"/>
                </a:lnTo>
                <a:cubicBezTo>
                  <a:pt x="543751" y="1587639"/>
                  <a:pt x="866146" y="1098823"/>
                  <a:pt x="866146" y="512942"/>
                </a:cubicBezTo>
                <a:cubicBezTo>
                  <a:pt x="866146" y="345548"/>
                  <a:pt x="839828" y="186077"/>
                  <a:pt x="792235" y="41030"/>
                </a:cubicBezTo>
                <a:lnTo>
                  <a:pt x="776902" y="0"/>
                </a:lnTo>
                <a:close/>
              </a:path>
            </a:pathLst>
          </a:custGeom>
        </p:spPr>
      </p:pic>
      <p:pic>
        <p:nvPicPr>
          <p:cNvPr id="2" name="图片 1" descr="优翼R标"/>
          <p:cNvPicPr>
            <a:picLocks noChangeAspect="1"/>
          </p:cNvPicPr>
          <p:nvPr userDrawn="1"/>
        </p:nvPicPr>
        <p:blipFill>
          <a:blip r:embed="rId9" cstate="screen"/>
          <a:stretch>
            <a:fillRect/>
          </a:stretch>
        </p:blipFill>
        <p:spPr>
          <a:xfrm>
            <a:off x="10856595" y="136525"/>
            <a:ext cx="1271905" cy="4171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优翼R标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10185" y="136525"/>
            <a:ext cx="1330960" cy="4368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screen"/>
          <a:srcRect l="263" r="409" b="2357"/>
          <a:stretch>
            <a:fillRect/>
          </a:stretch>
        </p:blipFill>
        <p:spPr>
          <a:xfrm>
            <a:off x="0" y="3512810"/>
            <a:ext cx="12191999" cy="3345190"/>
          </a:xfrm>
          <a:custGeom>
            <a:avLst/>
            <a:gdLst>
              <a:gd name="connsiteX0" fmla="*/ 0 w 12191999"/>
              <a:gd name="connsiteY0" fmla="*/ 0 h 3345190"/>
              <a:gd name="connsiteX1" fmla="*/ 12191999 w 12191999"/>
              <a:gd name="connsiteY1" fmla="*/ 0 h 3345190"/>
              <a:gd name="connsiteX2" fmla="*/ 12191999 w 12191999"/>
              <a:gd name="connsiteY2" fmla="*/ 3345190 h 3345190"/>
              <a:gd name="connsiteX3" fmla="*/ 0 w 12191999"/>
              <a:gd name="connsiteY3" fmla="*/ 3345190 h 3345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3345190">
                <a:moveTo>
                  <a:pt x="0" y="0"/>
                </a:moveTo>
                <a:lnTo>
                  <a:pt x="12191999" y="0"/>
                </a:lnTo>
                <a:lnTo>
                  <a:pt x="12191999" y="3345190"/>
                </a:lnTo>
                <a:lnTo>
                  <a:pt x="0" y="3345190"/>
                </a:lnTo>
                <a:close/>
              </a:path>
            </a:pathLst>
          </a:custGeom>
        </p:spPr>
      </p:pic>
      <p:grpSp>
        <p:nvGrpSpPr>
          <p:cNvPr id="8" name="组合 7"/>
          <p:cNvGrpSpPr/>
          <p:nvPr userDrawn="1"/>
        </p:nvGrpSpPr>
        <p:grpSpPr>
          <a:xfrm>
            <a:off x="298315" y="671731"/>
            <a:ext cx="3375910" cy="716353"/>
            <a:chOff x="130681" y="134547"/>
            <a:chExt cx="3375910" cy="716353"/>
          </a:xfrm>
        </p:grpSpPr>
        <p:sp>
          <p:nvSpPr>
            <p:cNvPr id="9" name="Oval 44"/>
            <p:cNvSpPr/>
            <p:nvPr/>
          </p:nvSpPr>
          <p:spPr>
            <a:xfrm>
              <a:off x="130681" y="134547"/>
              <a:ext cx="716353" cy="716353"/>
            </a:xfrm>
            <a:custGeom>
              <a:avLst/>
              <a:gdLst>
                <a:gd name="T0" fmla="*/ 12000 w 12800"/>
                <a:gd name="T1" fmla="*/ 11200 h 12800"/>
                <a:gd name="T2" fmla="*/ 7176 w 12800"/>
                <a:gd name="T3" fmla="*/ 12121 h 12800"/>
                <a:gd name="T4" fmla="*/ 6400 w 12800"/>
                <a:gd name="T5" fmla="*/ 12800 h 12800"/>
                <a:gd name="T6" fmla="*/ 5624 w 12800"/>
                <a:gd name="T7" fmla="*/ 12121 h 12800"/>
                <a:gd name="T8" fmla="*/ 800 w 12800"/>
                <a:gd name="T9" fmla="*/ 11200 h 12800"/>
                <a:gd name="T10" fmla="*/ 0 w 12800"/>
                <a:gd name="T11" fmla="*/ 10400 h 12800"/>
                <a:gd name="T12" fmla="*/ 0 w 12800"/>
                <a:gd name="T13" fmla="*/ 800 h 12800"/>
                <a:gd name="T14" fmla="*/ 800 w 12800"/>
                <a:gd name="T15" fmla="*/ 0 h 12800"/>
                <a:gd name="T16" fmla="*/ 879 w 12800"/>
                <a:gd name="T17" fmla="*/ 16 h 12800"/>
                <a:gd name="T18" fmla="*/ 6400 w 12800"/>
                <a:gd name="T19" fmla="*/ 1600 h 12800"/>
                <a:gd name="T20" fmla="*/ 11921 w 12800"/>
                <a:gd name="T21" fmla="*/ 16 h 12800"/>
                <a:gd name="T22" fmla="*/ 12000 w 12800"/>
                <a:gd name="T23" fmla="*/ 0 h 12800"/>
                <a:gd name="T24" fmla="*/ 12800 w 12800"/>
                <a:gd name="T25" fmla="*/ 800 h 12800"/>
                <a:gd name="T26" fmla="*/ 12800 w 12800"/>
                <a:gd name="T27" fmla="*/ 10400 h 12800"/>
                <a:gd name="T28" fmla="*/ 12000 w 12800"/>
                <a:gd name="T29" fmla="*/ 11200 h 12800"/>
                <a:gd name="T30" fmla="*/ 5600 w 12800"/>
                <a:gd name="T31" fmla="*/ 2507 h 12800"/>
                <a:gd name="T32" fmla="*/ 1600 w 12800"/>
                <a:gd name="T33" fmla="*/ 1671 h 12800"/>
                <a:gd name="T34" fmla="*/ 1600 w 12800"/>
                <a:gd name="T35" fmla="*/ 9644 h 12800"/>
                <a:gd name="T36" fmla="*/ 5600 w 12800"/>
                <a:gd name="T37" fmla="*/ 10400 h 12800"/>
                <a:gd name="T38" fmla="*/ 5600 w 12800"/>
                <a:gd name="T39" fmla="*/ 2507 h 12800"/>
                <a:gd name="T40" fmla="*/ 11200 w 12800"/>
                <a:gd name="T41" fmla="*/ 1671 h 12800"/>
                <a:gd name="T42" fmla="*/ 7200 w 12800"/>
                <a:gd name="T43" fmla="*/ 2507 h 12800"/>
                <a:gd name="T44" fmla="*/ 7200 w 12800"/>
                <a:gd name="T45" fmla="*/ 10400 h 12800"/>
                <a:gd name="T46" fmla="*/ 11200 w 12800"/>
                <a:gd name="T47" fmla="*/ 9644 h 12800"/>
                <a:gd name="T48" fmla="*/ 11200 w 12800"/>
                <a:gd name="T49" fmla="*/ 1671 h 12800"/>
                <a:gd name="T50" fmla="*/ 10400 w 12800"/>
                <a:gd name="T51" fmla="*/ 3200 h 12800"/>
                <a:gd name="T52" fmla="*/ 10400 w 12800"/>
                <a:gd name="T53" fmla="*/ 4800 h 12800"/>
                <a:gd name="T54" fmla="*/ 8000 w 12800"/>
                <a:gd name="T55" fmla="*/ 5600 h 12800"/>
                <a:gd name="T56" fmla="*/ 8000 w 12800"/>
                <a:gd name="T57" fmla="*/ 4000 h 12800"/>
                <a:gd name="T58" fmla="*/ 10400 w 12800"/>
                <a:gd name="T59" fmla="*/ 3200 h 12800"/>
                <a:gd name="T60" fmla="*/ 10400 w 12800"/>
                <a:gd name="T61" fmla="*/ 6400 h 12800"/>
                <a:gd name="T62" fmla="*/ 10400 w 12800"/>
                <a:gd name="T63" fmla="*/ 8000 h 12800"/>
                <a:gd name="T64" fmla="*/ 8000 w 12800"/>
                <a:gd name="T65" fmla="*/ 8800 h 12800"/>
                <a:gd name="T66" fmla="*/ 8000 w 12800"/>
                <a:gd name="T67" fmla="*/ 7200 h 12800"/>
                <a:gd name="T68" fmla="*/ 10400 w 12800"/>
                <a:gd name="T69" fmla="*/ 6400 h 12800"/>
                <a:gd name="T70" fmla="*/ 4800 w 12800"/>
                <a:gd name="T71" fmla="*/ 4000 h 12800"/>
                <a:gd name="T72" fmla="*/ 4800 w 12800"/>
                <a:gd name="T73" fmla="*/ 5600 h 12800"/>
                <a:gd name="T74" fmla="*/ 2400 w 12800"/>
                <a:gd name="T75" fmla="*/ 4800 h 12800"/>
                <a:gd name="T76" fmla="*/ 2400 w 12800"/>
                <a:gd name="T77" fmla="*/ 3200 h 12800"/>
                <a:gd name="T78" fmla="*/ 4800 w 12800"/>
                <a:gd name="T79" fmla="*/ 4000 h 12800"/>
                <a:gd name="T80" fmla="*/ 4800 w 12800"/>
                <a:gd name="T81" fmla="*/ 7200 h 12800"/>
                <a:gd name="T82" fmla="*/ 4800 w 12800"/>
                <a:gd name="T83" fmla="*/ 8800 h 12800"/>
                <a:gd name="T84" fmla="*/ 2400 w 12800"/>
                <a:gd name="T85" fmla="*/ 8000 h 12800"/>
                <a:gd name="T86" fmla="*/ 2400 w 12800"/>
                <a:gd name="T87" fmla="*/ 6400 h 12800"/>
                <a:gd name="T88" fmla="*/ 4800 w 12800"/>
                <a:gd name="T89" fmla="*/ 720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800" h="12800">
                  <a:moveTo>
                    <a:pt x="12000" y="11200"/>
                  </a:moveTo>
                  <a:cubicBezTo>
                    <a:pt x="10776" y="11254"/>
                    <a:pt x="8442" y="11463"/>
                    <a:pt x="7176" y="12121"/>
                  </a:cubicBezTo>
                  <a:cubicBezTo>
                    <a:pt x="7116" y="12503"/>
                    <a:pt x="6799" y="12800"/>
                    <a:pt x="6400" y="12800"/>
                  </a:cubicBezTo>
                  <a:cubicBezTo>
                    <a:pt x="6001" y="12800"/>
                    <a:pt x="5685" y="12503"/>
                    <a:pt x="5624" y="12121"/>
                  </a:cubicBezTo>
                  <a:cubicBezTo>
                    <a:pt x="4358" y="11463"/>
                    <a:pt x="2024" y="11254"/>
                    <a:pt x="800" y="11200"/>
                  </a:cubicBezTo>
                  <a:cubicBezTo>
                    <a:pt x="358" y="11200"/>
                    <a:pt x="0" y="10842"/>
                    <a:pt x="0" y="10400"/>
                  </a:cubicBezTo>
                  <a:lnTo>
                    <a:pt x="0" y="800"/>
                  </a:lnTo>
                  <a:cubicBezTo>
                    <a:pt x="0" y="358"/>
                    <a:pt x="358" y="0"/>
                    <a:pt x="800" y="0"/>
                  </a:cubicBezTo>
                  <a:cubicBezTo>
                    <a:pt x="828" y="0"/>
                    <a:pt x="851" y="14"/>
                    <a:pt x="879" y="16"/>
                  </a:cubicBezTo>
                  <a:cubicBezTo>
                    <a:pt x="6381" y="158"/>
                    <a:pt x="6400" y="1600"/>
                    <a:pt x="6400" y="1600"/>
                  </a:cubicBezTo>
                  <a:cubicBezTo>
                    <a:pt x="6400" y="1600"/>
                    <a:pt x="6419" y="158"/>
                    <a:pt x="11921" y="16"/>
                  </a:cubicBezTo>
                  <a:cubicBezTo>
                    <a:pt x="11949" y="14"/>
                    <a:pt x="11972" y="0"/>
                    <a:pt x="12000" y="0"/>
                  </a:cubicBezTo>
                  <a:cubicBezTo>
                    <a:pt x="12442" y="0"/>
                    <a:pt x="12800" y="358"/>
                    <a:pt x="12800" y="800"/>
                  </a:cubicBezTo>
                  <a:lnTo>
                    <a:pt x="12800" y="10400"/>
                  </a:lnTo>
                  <a:cubicBezTo>
                    <a:pt x="12800" y="10842"/>
                    <a:pt x="12442" y="11200"/>
                    <a:pt x="12000" y="11200"/>
                  </a:cubicBezTo>
                  <a:close/>
                  <a:moveTo>
                    <a:pt x="5600" y="2507"/>
                  </a:moveTo>
                  <a:cubicBezTo>
                    <a:pt x="4568" y="1982"/>
                    <a:pt x="2861" y="1764"/>
                    <a:pt x="1600" y="1671"/>
                  </a:cubicBezTo>
                  <a:lnTo>
                    <a:pt x="1600" y="9644"/>
                  </a:lnTo>
                  <a:cubicBezTo>
                    <a:pt x="3747" y="9753"/>
                    <a:pt x="4949" y="10074"/>
                    <a:pt x="5600" y="10400"/>
                  </a:cubicBezTo>
                  <a:lnTo>
                    <a:pt x="5600" y="2507"/>
                  </a:lnTo>
                  <a:close/>
                  <a:moveTo>
                    <a:pt x="11200" y="1671"/>
                  </a:moveTo>
                  <a:cubicBezTo>
                    <a:pt x="9939" y="1764"/>
                    <a:pt x="8232" y="1982"/>
                    <a:pt x="7200" y="2507"/>
                  </a:cubicBezTo>
                  <a:lnTo>
                    <a:pt x="7200" y="10400"/>
                  </a:lnTo>
                  <a:cubicBezTo>
                    <a:pt x="7851" y="10074"/>
                    <a:pt x="9053" y="9753"/>
                    <a:pt x="11200" y="9644"/>
                  </a:cubicBezTo>
                  <a:lnTo>
                    <a:pt x="11200" y="1671"/>
                  </a:lnTo>
                  <a:close/>
                  <a:moveTo>
                    <a:pt x="10400" y="3200"/>
                  </a:moveTo>
                  <a:lnTo>
                    <a:pt x="10400" y="4800"/>
                  </a:lnTo>
                  <a:cubicBezTo>
                    <a:pt x="10400" y="4800"/>
                    <a:pt x="8000" y="4800"/>
                    <a:pt x="8000" y="5600"/>
                  </a:cubicBezTo>
                  <a:lnTo>
                    <a:pt x="8000" y="4000"/>
                  </a:lnTo>
                  <a:cubicBezTo>
                    <a:pt x="8000" y="4000"/>
                    <a:pt x="8000" y="3200"/>
                    <a:pt x="10400" y="3200"/>
                  </a:cubicBezTo>
                  <a:close/>
                  <a:moveTo>
                    <a:pt x="10400" y="6400"/>
                  </a:moveTo>
                  <a:lnTo>
                    <a:pt x="10400" y="8000"/>
                  </a:lnTo>
                  <a:cubicBezTo>
                    <a:pt x="10400" y="8000"/>
                    <a:pt x="8000" y="8000"/>
                    <a:pt x="8000" y="8800"/>
                  </a:cubicBezTo>
                  <a:lnTo>
                    <a:pt x="8000" y="7200"/>
                  </a:lnTo>
                  <a:cubicBezTo>
                    <a:pt x="8000" y="7200"/>
                    <a:pt x="8000" y="6400"/>
                    <a:pt x="10400" y="6400"/>
                  </a:cubicBezTo>
                  <a:close/>
                  <a:moveTo>
                    <a:pt x="4800" y="4000"/>
                  </a:moveTo>
                  <a:lnTo>
                    <a:pt x="4800" y="5600"/>
                  </a:lnTo>
                  <a:cubicBezTo>
                    <a:pt x="4800" y="4800"/>
                    <a:pt x="2400" y="4800"/>
                    <a:pt x="2400" y="4800"/>
                  </a:cubicBezTo>
                  <a:lnTo>
                    <a:pt x="2400" y="3200"/>
                  </a:lnTo>
                  <a:cubicBezTo>
                    <a:pt x="4800" y="3200"/>
                    <a:pt x="4800" y="4000"/>
                    <a:pt x="4800" y="4000"/>
                  </a:cubicBezTo>
                  <a:close/>
                  <a:moveTo>
                    <a:pt x="4800" y="7200"/>
                  </a:moveTo>
                  <a:lnTo>
                    <a:pt x="4800" y="8800"/>
                  </a:lnTo>
                  <a:cubicBezTo>
                    <a:pt x="4800" y="8000"/>
                    <a:pt x="2400" y="8000"/>
                    <a:pt x="2400" y="8000"/>
                  </a:cubicBezTo>
                  <a:lnTo>
                    <a:pt x="2400" y="6400"/>
                  </a:lnTo>
                  <a:cubicBezTo>
                    <a:pt x="4800" y="6400"/>
                    <a:pt x="4800" y="7200"/>
                    <a:pt x="4800" y="7200"/>
                  </a:cubicBezTo>
                  <a:close/>
                </a:path>
              </a:pathLst>
            </a:custGeom>
            <a:solidFill>
              <a:srgbClr val="778D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869939" y="813148"/>
              <a:ext cx="2636652" cy="0"/>
            </a:xfrm>
            <a:prstGeom prst="line">
              <a:avLst/>
            </a:prstGeom>
            <a:ln w="28575">
              <a:solidFill>
                <a:srgbClr val="778D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组合 11"/>
          <p:cNvGrpSpPr/>
          <p:nvPr userDrawn="1"/>
        </p:nvGrpSpPr>
        <p:grpSpPr>
          <a:xfrm>
            <a:off x="10836728" y="412977"/>
            <a:ext cx="1027118" cy="163286"/>
            <a:chOff x="10813143" y="420914"/>
            <a:chExt cx="707571" cy="112486"/>
          </a:xfrm>
          <a:solidFill>
            <a:srgbClr val="778DD3"/>
          </a:solidFill>
        </p:grpSpPr>
        <p:sp>
          <p:nvSpPr>
            <p:cNvPr id="13" name="椭圆 12"/>
            <p:cNvSpPr/>
            <p:nvPr/>
          </p:nvSpPr>
          <p:spPr>
            <a:xfrm>
              <a:off x="10813143" y="420914"/>
              <a:ext cx="112486" cy="1124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11110686" y="420914"/>
              <a:ext cx="112486" cy="1124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11408228" y="420914"/>
              <a:ext cx="112486" cy="1124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2" name="图片 1" descr="图层 0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0" y="3213735"/>
            <a:ext cx="3568700" cy="33000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 rot="5400000">
            <a:off x="5942113" y="602129"/>
            <a:ext cx="307776" cy="1221497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 rot="5400000">
            <a:off x="6241944" y="308279"/>
            <a:ext cx="307777" cy="1279166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screen"/>
          <a:srcRect l="-22"/>
          <a:stretch>
            <a:fillRect/>
          </a:stretch>
        </p:blipFill>
        <p:spPr>
          <a:xfrm rot="5400000">
            <a:off x="6003356" y="-6000197"/>
            <a:ext cx="191642" cy="12198357"/>
          </a:xfrm>
          <a:prstGeom prst="rect">
            <a:avLst/>
          </a:prstGeom>
        </p:spPr>
      </p:pic>
      <p:sp>
        <p:nvSpPr>
          <p:cNvPr id="14" name="矩形 13"/>
          <p:cNvSpPr/>
          <p:nvPr userDrawn="1"/>
        </p:nvSpPr>
        <p:spPr>
          <a:xfrm>
            <a:off x="-11489" y="6618940"/>
            <a:ext cx="1220348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  <a:sym typeface="字魂36号-正文宋楷" panose="02000000000000000000" pitchFamily="2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 rot="5400000">
            <a:off x="2305106" y="-765263"/>
            <a:ext cx="191642" cy="171565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 rotWithShape="1">
          <a:blip r:embed="rId6" cstate="screen"/>
          <a:srcRect/>
          <a:stretch>
            <a:fillRect/>
          </a:stretch>
        </p:blipFill>
        <p:spPr>
          <a:xfrm rot="5400000">
            <a:off x="10897799" y="-1128636"/>
            <a:ext cx="178762" cy="2429526"/>
          </a:xfrm>
          <a:prstGeom prst="rect">
            <a:avLst/>
          </a:prstGeom>
        </p:spPr>
      </p:pic>
      <p:sp>
        <p:nvSpPr>
          <p:cNvPr id="18" name="任意多边形: 形状 17"/>
          <p:cNvSpPr/>
          <p:nvPr userDrawn="1"/>
        </p:nvSpPr>
        <p:spPr>
          <a:xfrm>
            <a:off x="9233809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9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9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9" name="任意多边形: 形状 18"/>
          <p:cNvSpPr/>
          <p:nvPr userDrawn="1"/>
        </p:nvSpPr>
        <p:spPr>
          <a:xfrm>
            <a:off x="9416690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8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8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789043" y="6594001"/>
            <a:ext cx="2749534" cy="377985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>
          <a:xfrm>
            <a:off x="4627245" y="2829560"/>
            <a:ext cx="2937510" cy="1198880"/>
          </a:xfrm>
          <a:prstGeom prst="rect">
            <a:avLst/>
          </a:prstGeom>
          <a:noFill/>
          <a:ln>
            <a:noFill/>
          </a:ln>
          <a:effectLst>
            <a:reflection stA="46000" endPos="0" dist="50800" dir="5400000" sy="-100000" algn="bl" rotWithShape="0"/>
          </a:effectLst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bg1">
                    <a:lumMod val="85000"/>
                    <a:alpha val="32000"/>
                  </a:schemeClr>
                </a:solidFill>
                <a:effectLst>
                  <a:outerShdw blurRad="38100" dist="19050" dir="2700000" sx="97000" sy="97000" algn="tl" rotWithShape="0">
                    <a:schemeClr val="dk1">
                      <a:alpha val="0"/>
                    </a:schemeClr>
                  </a:outerShdw>
                </a:effectLst>
              </a:rPr>
              <a:t>优干线</a:t>
            </a:r>
            <a:endParaRPr lang="zh-CN" altLang="en-US" sz="7200" b="1" dirty="0">
              <a:solidFill>
                <a:schemeClr val="bg1">
                  <a:lumMod val="85000"/>
                  <a:alpha val="32000"/>
                </a:schemeClr>
              </a:solidFill>
              <a:effectLst>
                <a:outerShdw blurRad="38100" dist="19050" dir="2700000" sx="97000" sy="97000" algn="tl" rotWithShape="0">
                  <a:schemeClr val="dk1">
                    <a:alpha val="0"/>
                  </a:schemeClr>
                </a:outerShdw>
              </a:effectLst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8" cstate="screen"/>
          <a:srcRect/>
          <a:stretch>
            <a:fillRect/>
          </a:stretch>
        </p:blipFill>
        <p:spPr>
          <a:xfrm rot="5400000">
            <a:off x="10909280" y="-432937"/>
            <a:ext cx="849783" cy="1715657"/>
          </a:xfrm>
          <a:custGeom>
            <a:avLst/>
            <a:gdLst>
              <a:gd name="connsiteX0" fmla="*/ 0 w 866146"/>
              <a:gd name="connsiteY0" fmla="*/ 0 h 1715655"/>
              <a:gd name="connsiteX1" fmla="*/ 0 w 866146"/>
              <a:gd name="connsiteY1" fmla="*/ 1715655 h 1715655"/>
              <a:gd name="connsiteX2" fmla="*/ 115169 w 866146"/>
              <a:gd name="connsiteY2" fmla="*/ 1700689 h 1715655"/>
              <a:gd name="connsiteX3" fmla="*/ 866146 w 866146"/>
              <a:gd name="connsiteY3" fmla="*/ 512942 h 1715655"/>
              <a:gd name="connsiteX4" fmla="*/ 792235 w 866146"/>
              <a:gd name="connsiteY4" fmla="*/ 41030 h 1715655"/>
              <a:gd name="connsiteX5" fmla="*/ 776902 w 866146"/>
              <a:gd name="connsiteY5" fmla="*/ 0 h 1715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6146" h="1715655">
                <a:moveTo>
                  <a:pt x="0" y="0"/>
                </a:moveTo>
                <a:lnTo>
                  <a:pt x="0" y="1715655"/>
                </a:lnTo>
                <a:lnTo>
                  <a:pt x="115169" y="1700689"/>
                </a:lnTo>
                <a:cubicBezTo>
                  <a:pt x="543751" y="1587639"/>
                  <a:pt x="866146" y="1098823"/>
                  <a:pt x="866146" y="512942"/>
                </a:cubicBezTo>
                <a:cubicBezTo>
                  <a:pt x="866146" y="345548"/>
                  <a:pt x="839828" y="186077"/>
                  <a:pt x="792235" y="41030"/>
                </a:cubicBezTo>
                <a:lnTo>
                  <a:pt x="776902" y="0"/>
                </a:lnTo>
                <a:close/>
              </a:path>
            </a:pathLst>
          </a:custGeom>
        </p:spPr>
      </p:pic>
      <p:pic>
        <p:nvPicPr>
          <p:cNvPr id="2" name="图片 1" descr="优翼R标"/>
          <p:cNvPicPr>
            <a:picLocks noChangeAspect="1"/>
          </p:cNvPicPr>
          <p:nvPr userDrawn="1"/>
        </p:nvPicPr>
        <p:blipFill>
          <a:blip r:embed="rId9" cstate="screen"/>
          <a:stretch>
            <a:fillRect/>
          </a:stretch>
        </p:blipFill>
        <p:spPr>
          <a:xfrm>
            <a:off x="10856595" y="136525"/>
            <a:ext cx="1271905" cy="4171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优翼R标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10185" y="136525"/>
            <a:ext cx="1330960" cy="4368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B04C8-6BE4-474C-9F6A-56027778DCC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3A7D7-24B0-414D-B301-B053A6A5AB5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B04C8-6BE4-474C-9F6A-56027778DCC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3A7D7-24B0-414D-B301-B053A6A5AB5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2" Type="http://schemas.openxmlformats.org/officeDocument/2006/relationships/slideLayout" Target="../slideLayouts/slideLayout2.xml"/><Relationship Id="rId21" Type="http://schemas.openxmlformats.org/officeDocument/2006/relationships/tags" Target="../tags/tag20.xml"/><Relationship Id="rId20" Type="http://schemas.openxmlformats.org/officeDocument/2006/relationships/tags" Target="../tags/tag19.xml"/><Relationship Id="rId2" Type="http://schemas.openxmlformats.org/officeDocument/2006/relationships/tags" Target="../tags/tag1.xml"/><Relationship Id="rId19" Type="http://schemas.openxmlformats.org/officeDocument/2006/relationships/tags" Target="../tags/tag18.xml"/><Relationship Id="rId18" Type="http://schemas.openxmlformats.org/officeDocument/2006/relationships/tags" Target="../tags/tag17.xml"/><Relationship Id="rId17" Type="http://schemas.openxmlformats.org/officeDocument/2006/relationships/tags" Target="../tags/tag16.xml"/><Relationship Id="rId16" Type="http://schemas.openxmlformats.org/officeDocument/2006/relationships/tags" Target="../tags/tag15.xml"/><Relationship Id="rId15" Type="http://schemas.openxmlformats.org/officeDocument/2006/relationships/tags" Target="../tags/tag14.xml"/><Relationship Id="rId14" Type="http://schemas.openxmlformats.org/officeDocument/2006/relationships/tags" Target="../tags/tag13.xml"/><Relationship Id="rId13" Type="http://schemas.openxmlformats.org/officeDocument/2006/relationships/tags" Target="../tags/tag12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28.xml"/><Relationship Id="rId8" Type="http://schemas.openxmlformats.org/officeDocument/2006/relationships/tags" Target="../tags/tag27.xml"/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2" Type="http://schemas.openxmlformats.org/officeDocument/2006/relationships/slideLayout" Target="../slideLayouts/slideLayout2.xml"/><Relationship Id="rId21" Type="http://schemas.openxmlformats.org/officeDocument/2006/relationships/tags" Target="../tags/tag40.xml"/><Relationship Id="rId20" Type="http://schemas.openxmlformats.org/officeDocument/2006/relationships/tags" Target="../tags/tag39.xml"/><Relationship Id="rId2" Type="http://schemas.openxmlformats.org/officeDocument/2006/relationships/tags" Target="../tags/tag21.xml"/><Relationship Id="rId19" Type="http://schemas.openxmlformats.org/officeDocument/2006/relationships/tags" Target="../tags/tag38.xml"/><Relationship Id="rId18" Type="http://schemas.openxmlformats.org/officeDocument/2006/relationships/tags" Target="../tags/tag37.xml"/><Relationship Id="rId17" Type="http://schemas.openxmlformats.org/officeDocument/2006/relationships/tags" Target="../tags/tag36.xml"/><Relationship Id="rId16" Type="http://schemas.openxmlformats.org/officeDocument/2006/relationships/tags" Target="../tags/tag35.xml"/><Relationship Id="rId15" Type="http://schemas.openxmlformats.org/officeDocument/2006/relationships/tags" Target="../tags/tag34.xml"/><Relationship Id="rId14" Type="http://schemas.openxmlformats.org/officeDocument/2006/relationships/tags" Target="../tags/tag33.xml"/><Relationship Id="rId13" Type="http://schemas.openxmlformats.org/officeDocument/2006/relationships/tags" Target="../tags/tag32.xml"/><Relationship Id="rId12" Type="http://schemas.openxmlformats.org/officeDocument/2006/relationships/tags" Target="../tags/tag31.xml"/><Relationship Id="rId11" Type="http://schemas.openxmlformats.org/officeDocument/2006/relationships/tags" Target="../tags/tag30.xml"/><Relationship Id="rId10" Type="http://schemas.openxmlformats.org/officeDocument/2006/relationships/tags" Target="../tags/tag29.xml"/><Relationship Id="rId1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6930518" y="5820303"/>
            <a:ext cx="5594552" cy="1014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6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优干线</a:t>
            </a:r>
            <a:r>
              <a:rPr lang="zh-CN" altLang="en-US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同步作业课件</a:t>
            </a:r>
            <a:endParaRPr lang="zh-CN" altLang="en-US" sz="32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416743" y="3912235"/>
            <a:ext cx="3358515" cy="457200"/>
            <a:chOff x="7328" y="6161"/>
            <a:chExt cx="5289" cy="720"/>
          </a:xfrm>
        </p:grpSpPr>
        <p:sp>
          <p:nvSpPr>
            <p:cNvPr id="8" name="矩形: 圆角 7"/>
            <p:cNvSpPr/>
            <p:nvPr/>
          </p:nvSpPr>
          <p:spPr>
            <a:xfrm>
              <a:off x="7328" y="6161"/>
              <a:ext cx="5289" cy="72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778DD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52382B"/>
                </a:solidFill>
                <a:cs typeface="+mn-ea"/>
                <a:sym typeface="+mn-lt"/>
              </a:endParaRPr>
            </a:p>
          </p:txBody>
        </p:sp>
        <p:sp>
          <p:nvSpPr>
            <p:cNvPr id="9" name="文本框 2"/>
            <p:cNvSpPr/>
            <p:nvPr/>
          </p:nvSpPr>
          <p:spPr>
            <a:xfrm>
              <a:off x="7857" y="6207"/>
              <a:ext cx="4513" cy="62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r>
                <a:rPr lang="zh-CN" alt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一年级数学上册（</a:t>
              </a:r>
              <a:r>
                <a:rPr lang="en-US" altLang="zh-CN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RJ</a:t>
              </a:r>
              <a:r>
                <a:rPr lang="zh-CN" alt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）</a:t>
              </a:r>
              <a:endParaRPr lang="zh-CN" altLang="en-US" b="1" dirty="0">
                <a:solidFill>
                  <a:srgbClr val="778DD3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3934866" y="2395907"/>
            <a:ext cx="38404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综合快乐闯关</a:t>
            </a:r>
            <a:endParaRPr lang="zh-CN" altLang="en-US" sz="4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6566" y="548057"/>
            <a:ext cx="44500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sz="4800" dirty="0">
                <a:latin typeface="黑体" panose="02010609060101010101" pitchFamily="49" charset="-122"/>
                <a:ea typeface="黑体" panose="02010609060101010101" pitchFamily="49" charset="-122"/>
              </a:rPr>
              <a:t>期末冲刺与</a:t>
            </a:r>
            <a:r>
              <a:rPr lang="zh-CN" sz="4800" dirty="0">
                <a:latin typeface="黑体" panose="02010609060101010101" pitchFamily="49" charset="-122"/>
                <a:ea typeface="黑体" panose="02010609060101010101" pitchFamily="49" charset="-122"/>
              </a:rPr>
              <a:t>评价</a:t>
            </a:r>
            <a:endParaRPr lang="zh-CN" sz="4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49530" y="975995"/>
            <a:ext cx="12241530" cy="44176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20" y="1604645"/>
            <a:ext cx="12184380" cy="3449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855" y="981075"/>
            <a:ext cx="11971655" cy="4895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3970" y="756920"/>
            <a:ext cx="12220575" cy="5343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9085" y="314325"/>
            <a:ext cx="11049000" cy="3219450"/>
          </a:xfrm>
          <a:prstGeom prst="snip1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8290" y="3270250"/>
            <a:ext cx="11039475" cy="3381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705" y="1144905"/>
            <a:ext cx="12128500" cy="45129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970" y="947420"/>
            <a:ext cx="12163425" cy="4962525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1528445" y="1251585"/>
            <a:ext cx="713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8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4398010" y="1251585"/>
            <a:ext cx="713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0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7366000" y="1251585"/>
            <a:ext cx="713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10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10888345" y="1251585"/>
            <a:ext cx="713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13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1528445" y="2186305"/>
            <a:ext cx="713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9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8" name="文本框 7"/>
          <p:cNvSpPr txBox="1"/>
          <p:nvPr>
            <p:custDataLst>
              <p:tags r:id="rId7"/>
            </p:custDataLst>
          </p:nvPr>
        </p:nvSpPr>
        <p:spPr>
          <a:xfrm>
            <a:off x="4398010" y="2186305"/>
            <a:ext cx="713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3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8"/>
            </p:custDataLst>
          </p:nvPr>
        </p:nvSpPr>
        <p:spPr>
          <a:xfrm>
            <a:off x="7419975" y="2186305"/>
            <a:ext cx="713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10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0" name="文本框 9"/>
          <p:cNvSpPr txBox="1"/>
          <p:nvPr>
            <p:custDataLst>
              <p:tags r:id="rId9"/>
            </p:custDataLst>
          </p:nvPr>
        </p:nvSpPr>
        <p:spPr>
          <a:xfrm>
            <a:off x="10963910" y="2186305"/>
            <a:ext cx="713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5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1" name="文本框 10"/>
          <p:cNvSpPr txBox="1"/>
          <p:nvPr>
            <p:custDataLst>
              <p:tags r:id="rId10"/>
            </p:custDataLst>
          </p:nvPr>
        </p:nvSpPr>
        <p:spPr>
          <a:xfrm>
            <a:off x="1454785" y="3133725"/>
            <a:ext cx="713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15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2" name="文本框 11"/>
          <p:cNvSpPr txBox="1"/>
          <p:nvPr>
            <p:custDataLst>
              <p:tags r:id="rId11"/>
            </p:custDataLst>
          </p:nvPr>
        </p:nvSpPr>
        <p:spPr>
          <a:xfrm>
            <a:off x="4497070" y="3133725"/>
            <a:ext cx="713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17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3" name="文本框 12"/>
          <p:cNvSpPr txBox="1"/>
          <p:nvPr>
            <p:custDataLst>
              <p:tags r:id="rId12"/>
            </p:custDataLst>
          </p:nvPr>
        </p:nvSpPr>
        <p:spPr>
          <a:xfrm>
            <a:off x="7292340" y="3133725"/>
            <a:ext cx="713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0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4" name="文本框 13"/>
          <p:cNvSpPr txBox="1"/>
          <p:nvPr>
            <p:custDataLst>
              <p:tags r:id="rId13"/>
            </p:custDataLst>
          </p:nvPr>
        </p:nvSpPr>
        <p:spPr>
          <a:xfrm>
            <a:off x="10955020" y="3133725"/>
            <a:ext cx="713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19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5" name="文本框 14"/>
          <p:cNvSpPr txBox="1"/>
          <p:nvPr>
            <p:custDataLst>
              <p:tags r:id="rId14"/>
            </p:custDataLst>
          </p:nvPr>
        </p:nvSpPr>
        <p:spPr>
          <a:xfrm>
            <a:off x="1528445" y="4081145"/>
            <a:ext cx="713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8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6" name="文本框 15"/>
          <p:cNvSpPr txBox="1"/>
          <p:nvPr>
            <p:custDataLst>
              <p:tags r:id="rId15"/>
            </p:custDataLst>
          </p:nvPr>
        </p:nvSpPr>
        <p:spPr>
          <a:xfrm>
            <a:off x="4516755" y="4081145"/>
            <a:ext cx="713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13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7" name="文本框 16"/>
          <p:cNvSpPr txBox="1"/>
          <p:nvPr>
            <p:custDataLst>
              <p:tags r:id="rId16"/>
            </p:custDataLst>
          </p:nvPr>
        </p:nvSpPr>
        <p:spPr>
          <a:xfrm>
            <a:off x="7419975" y="4081145"/>
            <a:ext cx="713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10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8" name="文本框 17"/>
          <p:cNvSpPr txBox="1"/>
          <p:nvPr>
            <p:custDataLst>
              <p:tags r:id="rId17"/>
            </p:custDataLst>
          </p:nvPr>
        </p:nvSpPr>
        <p:spPr>
          <a:xfrm>
            <a:off x="10780395" y="4081145"/>
            <a:ext cx="713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12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9" name="文本框 18"/>
          <p:cNvSpPr txBox="1"/>
          <p:nvPr>
            <p:custDataLst>
              <p:tags r:id="rId18"/>
            </p:custDataLst>
          </p:nvPr>
        </p:nvSpPr>
        <p:spPr>
          <a:xfrm>
            <a:off x="1492250" y="5015865"/>
            <a:ext cx="713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6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20" name="文本框 19"/>
          <p:cNvSpPr txBox="1"/>
          <p:nvPr>
            <p:custDataLst>
              <p:tags r:id="rId19"/>
            </p:custDataLst>
          </p:nvPr>
        </p:nvSpPr>
        <p:spPr>
          <a:xfrm>
            <a:off x="4361815" y="5015865"/>
            <a:ext cx="713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10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21" name="文本框 20"/>
          <p:cNvSpPr txBox="1"/>
          <p:nvPr>
            <p:custDataLst>
              <p:tags r:id="rId20"/>
            </p:custDataLst>
          </p:nvPr>
        </p:nvSpPr>
        <p:spPr>
          <a:xfrm>
            <a:off x="7232650" y="5015865"/>
            <a:ext cx="713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14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22" name="文本框 21"/>
          <p:cNvSpPr txBox="1"/>
          <p:nvPr>
            <p:custDataLst>
              <p:tags r:id="rId21"/>
            </p:custDataLst>
          </p:nvPr>
        </p:nvSpPr>
        <p:spPr>
          <a:xfrm>
            <a:off x="10970895" y="5015865"/>
            <a:ext cx="713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99695" y="937895"/>
            <a:ext cx="12392025" cy="4981575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1388110" y="1251585"/>
            <a:ext cx="713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5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4280535" y="1239520"/>
            <a:ext cx="713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7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7237095" y="1238885"/>
            <a:ext cx="713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0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10909935" y="1240790"/>
            <a:ext cx="713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16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1388110" y="2186305"/>
            <a:ext cx="713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13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8" name="文本框 7"/>
          <p:cNvSpPr txBox="1"/>
          <p:nvPr>
            <p:custDataLst>
              <p:tags r:id="rId7"/>
            </p:custDataLst>
          </p:nvPr>
        </p:nvSpPr>
        <p:spPr>
          <a:xfrm>
            <a:off x="4743450" y="2186305"/>
            <a:ext cx="713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9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8"/>
            </p:custDataLst>
          </p:nvPr>
        </p:nvSpPr>
        <p:spPr>
          <a:xfrm>
            <a:off x="7322820" y="2186305"/>
            <a:ext cx="713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10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0" name="文本框 9"/>
          <p:cNvSpPr txBox="1"/>
          <p:nvPr>
            <p:custDataLst>
              <p:tags r:id="rId9"/>
            </p:custDataLst>
          </p:nvPr>
        </p:nvSpPr>
        <p:spPr>
          <a:xfrm>
            <a:off x="10823575" y="2186305"/>
            <a:ext cx="713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7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1" name="文本框 10"/>
          <p:cNvSpPr txBox="1"/>
          <p:nvPr>
            <p:custDataLst>
              <p:tags r:id="rId10"/>
            </p:custDataLst>
          </p:nvPr>
        </p:nvSpPr>
        <p:spPr>
          <a:xfrm>
            <a:off x="1314450" y="3133725"/>
            <a:ext cx="713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11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2" name="文本框 11"/>
          <p:cNvSpPr txBox="1"/>
          <p:nvPr>
            <p:custDataLst>
              <p:tags r:id="rId11"/>
            </p:custDataLst>
          </p:nvPr>
        </p:nvSpPr>
        <p:spPr>
          <a:xfrm>
            <a:off x="4356735" y="3133725"/>
            <a:ext cx="713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3" name="文本框 12"/>
          <p:cNvSpPr txBox="1"/>
          <p:nvPr>
            <p:custDataLst>
              <p:tags r:id="rId12"/>
            </p:custDataLst>
          </p:nvPr>
        </p:nvSpPr>
        <p:spPr>
          <a:xfrm>
            <a:off x="7152005" y="3133725"/>
            <a:ext cx="713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11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4" name="文本框 13"/>
          <p:cNvSpPr txBox="1"/>
          <p:nvPr>
            <p:custDataLst>
              <p:tags r:id="rId13"/>
            </p:custDataLst>
          </p:nvPr>
        </p:nvSpPr>
        <p:spPr>
          <a:xfrm>
            <a:off x="10695940" y="3133725"/>
            <a:ext cx="713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14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5" name="文本框 14"/>
          <p:cNvSpPr txBox="1"/>
          <p:nvPr>
            <p:custDataLst>
              <p:tags r:id="rId14"/>
            </p:custDataLst>
          </p:nvPr>
        </p:nvSpPr>
        <p:spPr>
          <a:xfrm>
            <a:off x="1323340" y="4070350"/>
            <a:ext cx="713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10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6" name="文本框 15"/>
          <p:cNvSpPr txBox="1"/>
          <p:nvPr>
            <p:custDataLst>
              <p:tags r:id="rId15"/>
            </p:custDataLst>
          </p:nvPr>
        </p:nvSpPr>
        <p:spPr>
          <a:xfrm>
            <a:off x="4376420" y="4081145"/>
            <a:ext cx="713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19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7" name="文本框 16"/>
          <p:cNvSpPr txBox="1"/>
          <p:nvPr>
            <p:custDataLst>
              <p:tags r:id="rId16"/>
            </p:custDataLst>
          </p:nvPr>
        </p:nvSpPr>
        <p:spPr>
          <a:xfrm>
            <a:off x="7279640" y="4081145"/>
            <a:ext cx="713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12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8" name="文本框 17"/>
          <p:cNvSpPr txBox="1"/>
          <p:nvPr>
            <p:custDataLst>
              <p:tags r:id="rId17"/>
            </p:custDataLst>
          </p:nvPr>
        </p:nvSpPr>
        <p:spPr>
          <a:xfrm>
            <a:off x="10855960" y="4081145"/>
            <a:ext cx="713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16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9" name="文本框 18"/>
          <p:cNvSpPr txBox="1"/>
          <p:nvPr>
            <p:custDataLst>
              <p:tags r:id="rId18"/>
            </p:custDataLst>
          </p:nvPr>
        </p:nvSpPr>
        <p:spPr>
          <a:xfrm>
            <a:off x="1351915" y="5015865"/>
            <a:ext cx="713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0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20" name="文本框 19"/>
          <p:cNvSpPr txBox="1"/>
          <p:nvPr>
            <p:custDataLst>
              <p:tags r:id="rId19"/>
            </p:custDataLst>
          </p:nvPr>
        </p:nvSpPr>
        <p:spPr>
          <a:xfrm>
            <a:off x="4221480" y="5015865"/>
            <a:ext cx="713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10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21" name="文本框 20"/>
          <p:cNvSpPr txBox="1"/>
          <p:nvPr>
            <p:custDataLst>
              <p:tags r:id="rId20"/>
            </p:custDataLst>
          </p:nvPr>
        </p:nvSpPr>
        <p:spPr>
          <a:xfrm>
            <a:off x="7599680" y="5005070"/>
            <a:ext cx="713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7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22" name="文本框 21"/>
          <p:cNvSpPr txBox="1"/>
          <p:nvPr>
            <p:custDataLst>
              <p:tags r:id="rId21"/>
            </p:custDataLst>
          </p:nvPr>
        </p:nvSpPr>
        <p:spPr>
          <a:xfrm>
            <a:off x="10787380" y="5005070"/>
            <a:ext cx="713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0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85" y="728980"/>
            <a:ext cx="12191365" cy="52743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980" y="976630"/>
            <a:ext cx="12004675" cy="49047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92075" y="1061720"/>
            <a:ext cx="12197715" cy="4734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10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11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12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13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14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15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16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17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18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19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2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20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21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22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23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24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25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26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27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28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29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3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30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31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32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33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34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35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36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37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38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39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4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40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41.xml><?xml version="1.0" encoding="utf-8"?>
<p:tagLst xmlns:p="http://schemas.openxmlformats.org/presentationml/2006/main">
  <p:tag name="COMMONDATA" val="eyJoZGlkIjoiYWY3ZTM4MmMxMDZiNWZhZmZhNTcyNzc1ZTRjYTU5MTIifQ=="/>
  <p:tag name="commondata" val="eyJoZGlkIjoiZGJjNGI0NzYwOTg5ZDBhYTMwMThmM2E3ZDk4YTM0Y2YifQ=="/>
</p:tagLst>
</file>

<file path=ppt/tags/tag5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6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7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8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9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</Words>
  <Application>WPS 演示</Application>
  <PresentationFormat>宽屏</PresentationFormat>
  <Paragraphs>88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13</vt:i4>
      </vt:variant>
    </vt:vector>
  </HeadingPairs>
  <TitlesOfParts>
    <vt:vector size="28" baseType="lpstr">
      <vt:lpstr>Arial</vt:lpstr>
      <vt:lpstr>宋体</vt:lpstr>
      <vt:lpstr>Wingdings</vt:lpstr>
      <vt:lpstr>字魂36号-正文宋楷</vt:lpstr>
      <vt:lpstr>楷体</vt:lpstr>
      <vt:lpstr>Calibri</vt:lpstr>
      <vt:lpstr>黑体</vt:lpstr>
      <vt:lpstr>等线</vt:lpstr>
      <vt:lpstr>微软雅黑</vt:lpstr>
      <vt:lpstr>Arial Unicode MS</vt:lpstr>
      <vt:lpstr>等线 Light</vt:lpstr>
      <vt:lpstr>Symbol</vt:lpstr>
      <vt:lpstr>Times New Roman</vt:lpstr>
      <vt:lpstr>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youyi-pc</dc:creator>
  <cp:lastModifiedBy>旧容颜</cp:lastModifiedBy>
  <cp:revision>76</cp:revision>
  <dcterms:created xsi:type="dcterms:W3CDTF">2022-05-04T08:11:00Z</dcterms:created>
  <dcterms:modified xsi:type="dcterms:W3CDTF">2024-08-15T05:49:52Z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B3E699D494D84B5BAAE39DA2AC9A71AF_12</vt:lpwstr>
  </property>
  <property fmtid="{D5CDD505-2E9C-101B-9397-08002B2CF9AE}" pid="3" name="KSOProductBuildVer">
    <vt:lpwstr>2052-12.1.0.17827</vt:lpwstr>
  </property>
</Properties>
</file>