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3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28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0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tags" Target="../tags/tag85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20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18536" y="2395907"/>
            <a:ext cx="6888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阶段学业质量评价（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阶段回顾与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85" y="1390015"/>
            <a:ext cx="11950065" cy="410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85" y="1390015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" y="426148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30935"/>
            <a:ext cx="11955145" cy="385953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63675" y="29216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12030" y="29216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96555" y="2889250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605895" y="285686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543050" y="36582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630420" y="36582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996555" y="3625850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605895" y="359346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746885" y="438975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630420" y="439483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996555" y="4362450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605895" y="433006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" y="1099820"/>
            <a:ext cx="12115800" cy="46577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905885" y="23342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905885" y="35242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916680" y="4768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547985" y="23342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0547985" y="35242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774680" y="47682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5" y="352425"/>
            <a:ext cx="11285220" cy="6153150"/>
          </a:xfrm>
          <a:prstGeom prst="snip1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534285" y="5541645"/>
            <a:ext cx="2934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1=4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431405" y="5541645"/>
            <a:ext cx="2470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1=3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923020" y="5123815"/>
            <a:ext cx="226695" cy="317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959860" y="4852035"/>
            <a:ext cx="192405" cy="19240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87515" y="606615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5" y="1571625"/>
            <a:ext cx="11677650" cy="37147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54150" y="4568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998345" y="45808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722245" y="45808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708400" y="4568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082915" y="4580890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736330" y="4580890"/>
            <a:ext cx="75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461500" y="4580890"/>
            <a:ext cx="643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459085" y="4580890"/>
            <a:ext cx="643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125" y="1957070"/>
            <a:ext cx="11715750" cy="29432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74090" y="40836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30350" y="40836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268855" y="40836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812415" y="40836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563620" y="40836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549140" y="40836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630160" y="4083685"/>
            <a:ext cx="692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8274050" y="4083685"/>
            <a:ext cx="692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009380" y="4083685"/>
            <a:ext cx="58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547225" y="4083685"/>
            <a:ext cx="692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10299700" y="4083685"/>
            <a:ext cx="58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259820" y="4083685"/>
            <a:ext cx="581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470" y="642620"/>
            <a:ext cx="11782425" cy="55721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867015" y="4612005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590280" y="4633595"/>
            <a:ext cx="70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377680" y="4612005"/>
            <a:ext cx="70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465435" y="4612005"/>
            <a:ext cx="701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90370"/>
            <a:ext cx="12184380" cy="33013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742555" y="3286760"/>
            <a:ext cx="4465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5=9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（个）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2925" y="4272915"/>
            <a:ext cx="445770" cy="50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" y="768350"/>
            <a:ext cx="12288520" cy="514985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46745" y="244665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770620" y="243586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505315" y="243586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443845" y="243586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229340" y="2446655"/>
            <a:ext cx="58864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244840" y="338582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768715" y="339661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9499600" y="339661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0433050" y="338582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11229340" y="3395980"/>
            <a:ext cx="58864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只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8244840" y="434657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8768715" y="436816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9488805" y="435737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10454640" y="436816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11229340" y="4359910"/>
            <a:ext cx="588645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个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74710" y="5192395"/>
            <a:ext cx="3078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5" y="1504950"/>
            <a:ext cx="12096115" cy="373634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548130" y="46069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378710" y="46177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439795" y="4596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010400" y="4596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914765" y="4596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833360" y="4596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55" y="1952625"/>
            <a:ext cx="11921490" cy="27031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319020" y="29813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056255" y="29813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793490" y="29813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648450" y="29813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882380" y="29813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641840" y="29813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948555" y="4070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641840" y="40106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552575"/>
            <a:ext cx="12039600" cy="37528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398135" y="35121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816590" y="35121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981450" y="46602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093835" y="46602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" y="1442720"/>
            <a:ext cx="12134850" cy="39719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941320" y="26511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733790" y="26511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09795" y="3429000"/>
            <a:ext cx="4544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88035" y="4791075"/>
            <a:ext cx="215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4=7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461385" y="4769485"/>
            <a:ext cx="215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=7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452870" y="4769485"/>
            <a:ext cx="215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253855" y="4769485"/>
            <a:ext cx="2153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89095" y="562800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0" y="1914525"/>
            <a:ext cx="12178030" cy="28536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984490" y="3375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595995" y="3375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84490" y="3966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595995" y="3966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490075" y="3375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093960" y="3375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490075" y="3966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093960" y="3966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1036935" y="33642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1671935" y="33642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25" y="2071370"/>
            <a:ext cx="12211050" cy="2714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265" y="3209925"/>
            <a:ext cx="39052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7425" y="3209925"/>
            <a:ext cx="390525" cy="43815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273290" y="30892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83215" y="30892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5440" y="4064000"/>
            <a:ext cx="333375" cy="46672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678680" y="39884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273290" y="39884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0476230" y="39884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67900" y="4633595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（或－）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" y="1423670"/>
            <a:ext cx="12152630" cy="3929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45" y="2512695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396684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0" y="975995"/>
            <a:ext cx="12186920" cy="4708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195" y="2880360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005" y="98552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1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>宽屏</PresentationFormat>
  <Paragraphs>216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2024-08-14T06:06:30Z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