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notesMasterIdLst>
    <p:notesMasterId r:id="rId16"/>
  </p:notesMasterIdLst>
  <p:sldIdLst>
    <p:sldId id="256" r:id="rId4"/>
    <p:sldId id="295" r:id="rId5"/>
    <p:sldId id="316" r:id="rId6"/>
    <p:sldId id="318" r:id="rId7"/>
    <p:sldId id="319" r:id="rId8"/>
    <p:sldId id="317" r:id="rId9"/>
    <p:sldId id="314" r:id="rId10"/>
    <p:sldId id="320" r:id="rId11"/>
    <p:sldId id="321" r:id="rId12"/>
    <p:sldId id="304" r:id="rId13"/>
    <p:sldId id="305" r:id="rId14"/>
    <p:sldId id="289" r:id="rId15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3" clrIdx="0"/>
  <p:cmAuthor id="3" name="admin" initials="a" lastIdx="3" clrIdx="2"/>
  <p:cmAuthor id="4" name="优翼" initials="校" lastIdx="1" clrIdx="3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70A644"/>
    <a:srgbClr val="6EA43F"/>
    <a:srgbClr val="6FA542"/>
    <a:srgbClr val="00A2BA"/>
    <a:srgbClr val="50B2C9"/>
    <a:srgbClr val="50B2CA"/>
    <a:srgbClr val="F2A328"/>
    <a:srgbClr val="F18E09"/>
    <a:srgbClr val="EE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65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10" name="直接连接符 9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32960" y="2829560"/>
            <a:ext cx="292608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学习</a:t>
            </a:r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单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8" Type="http://schemas.openxmlformats.org/officeDocument/2006/relationships/theme" Target="../theme/theme2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63.xml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hyperlink" Target="http://www.youyi100.com" TargetMode="Externa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64.xml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6328" y="5641233"/>
            <a:ext cx="5594552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学习单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25931" y="515037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单元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16743" y="3912235"/>
            <a:ext cx="3358515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857" y="6207"/>
              <a:ext cx="4513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一年级数学上册（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3145" y="415290"/>
            <a:ext cx="3808730" cy="9296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92575" y="2711450"/>
            <a:ext cx="4648200" cy="8458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71450" y="213360"/>
            <a:ext cx="11817350" cy="6440805"/>
          </a:xfrm>
          <a:prstGeom prst="roundRect">
            <a:avLst>
              <a:gd name="adj" fmla="val 3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49325" y="2035175"/>
            <a:ext cx="10276840" cy="12084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>
              <a:lnSpc>
                <a:spcPct val="110000"/>
              </a:lnSpc>
            </a:pPr>
            <a:r>
              <a:rPr lang="zh-CN" altLang="en-US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学习用优翼</a:t>
            </a:r>
            <a:r>
              <a:rPr lang="en-US" altLang="zh-CN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越来越优异</a:t>
            </a:r>
            <a:endParaRPr lang="zh-CN" altLang="en-US" sz="6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407400" y="3929460"/>
            <a:ext cx="1449070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年举办公益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教研活动场次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54710" y="3929460"/>
            <a:ext cx="2317115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优翼产品与服务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历年中小学生使用人次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81830" y="3929460"/>
            <a:ext cx="1746885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优翼网教学资源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每年服务师生人次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95625" y="3916760"/>
            <a:ext cx="1153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亿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en-US" altLang="zh-CN" sz="14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827895" y="3916760"/>
            <a:ext cx="1185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300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en-US" altLang="zh-CN" sz="14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186170" y="3916760"/>
            <a:ext cx="1869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3000</a:t>
            </a:r>
            <a:r>
              <a:rPr lang="zh-CN" altLang="en-US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万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en-US" altLang="zh-CN" sz="14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026795" y="5972810"/>
            <a:ext cx="8891905" cy="327660"/>
            <a:chOff x="1857" y="9421"/>
            <a:chExt cx="14003" cy="516"/>
          </a:xfrm>
        </p:grpSpPr>
        <p:sp>
          <p:nvSpPr>
            <p:cNvPr id="18" name="文本框 17"/>
            <p:cNvSpPr txBox="1"/>
            <p:nvPr/>
          </p:nvSpPr>
          <p:spPr>
            <a:xfrm>
              <a:off x="2996" y="9421"/>
              <a:ext cx="12864" cy="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10000"/>
                </a:lnSpc>
              </a:pP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·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学练优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|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新领程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|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涂重点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| 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优翼网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   </a:t>
              </a:r>
              <a:r>
                <a:rPr lang="zh-CN" altLang="en-US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教学资源服务平台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hlinkClick r:id="rId1"/>
                </a:rPr>
                <a:t>www.youyi100.com</a:t>
              </a:r>
              <a:endParaRPr lang="en-US" altLang="zh-CN" sz="1400" spc="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/>
            <a:srcRect r="50294" b="27383"/>
            <a:stretch>
              <a:fillRect/>
            </a:stretch>
          </p:blipFill>
          <p:spPr>
            <a:xfrm>
              <a:off x="1857" y="9465"/>
              <a:ext cx="1038" cy="442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460" y="4551045"/>
            <a:ext cx="1689100" cy="21031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35" y="521335"/>
            <a:ext cx="1390650" cy="60007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71450" y="213360"/>
            <a:ext cx="11817350" cy="6440805"/>
          </a:xfrm>
          <a:prstGeom prst="roundRect">
            <a:avLst>
              <a:gd name="adj" fmla="val 3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979670" y="720725"/>
            <a:ext cx="6544310" cy="5651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>
              <a:lnSpc>
                <a:spcPct val="11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学习用优翼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越来越优异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08590" y="4897120"/>
            <a:ext cx="1410970" cy="175704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979035" y="1664970"/>
            <a:ext cx="5849620" cy="4404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20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优翼教学工具书（小学系列）</a:t>
            </a:r>
            <a:r>
              <a:rPr lang="zh-CN" altLang="en-US" sz="20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“3+n”选购指南：</a:t>
            </a:r>
            <a:endParaRPr lang="zh-CN" altLang="en-US" sz="20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教材笔记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本、同步练习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本、检测试卷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+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专项提升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n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教材笔记：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新领程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·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涂重点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甘橙语文笔记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同步练习：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学练优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新领程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学习单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（素养导向的大单元作业）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检测试卷：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优干线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真题新卷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假期作业：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暑假衔接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寒假衔接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小学总复习：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极速提分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系统强化训练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小总冲刺卷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全真模拟卷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字帖系列：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四步法写字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写字高手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静心字帖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语文专项：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看图写话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同步作文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默写大通关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阅读与积累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五步法作文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情境化串联古诗词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趣味拼音拼读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数学专项：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必考口算应用题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同步口算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口算天天练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模型图解应用题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英语专项：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拼读法速记单词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趣味速记音标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35" y="521335"/>
            <a:ext cx="1390650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1576705"/>
            <a:ext cx="4067175" cy="45815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1265" y="184150"/>
            <a:ext cx="2654300" cy="6578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442720"/>
            <a:ext cx="11863070" cy="4073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085" y="4359910"/>
            <a:ext cx="796925" cy="7562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460" y="4359910"/>
            <a:ext cx="796925" cy="7562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615" y="4359910"/>
            <a:ext cx="796925" cy="7562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0820" y="4359910"/>
            <a:ext cx="796925" cy="756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887220"/>
            <a:ext cx="12051665" cy="32912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1551940" y="4042410"/>
            <a:ext cx="280035" cy="314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3836035" y="4042410"/>
            <a:ext cx="280035" cy="314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7087235" y="4042410"/>
            <a:ext cx="280035" cy="314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8064500" y="4042410"/>
            <a:ext cx="280035" cy="314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10338435" y="4042410"/>
            <a:ext cx="280035" cy="3143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11398250" y="4042410"/>
            <a:ext cx="280035" cy="3143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7784465" y="4474845"/>
            <a:ext cx="3266440" cy="48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0330" y="503555"/>
            <a:ext cx="12392660" cy="47790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70" y="1504950"/>
            <a:ext cx="5008880" cy="16281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380" y="1590675"/>
            <a:ext cx="4579620" cy="14566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1260" y="3295015"/>
            <a:ext cx="353060" cy="3181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5560" y="3850005"/>
            <a:ext cx="353060" cy="3181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7380" y="3905250"/>
            <a:ext cx="353060" cy="3181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635" y="4482465"/>
            <a:ext cx="353060" cy="3181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7045" y="3295015"/>
            <a:ext cx="353060" cy="3181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8005" y="3850005"/>
            <a:ext cx="353060" cy="3181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0620" y="3850005"/>
            <a:ext cx="353060" cy="3181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6065" y="4482465"/>
            <a:ext cx="353060" cy="318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825" y="786130"/>
            <a:ext cx="11002010" cy="2352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3580" y="3488690"/>
            <a:ext cx="11286490" cy="19246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>
            <a:off x="2179320" y="2622550"/>
            <a:ext cx="280035" cy="314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>
            <a:off x="2755900" y="2621915"/>
            <a:ext cx="361950" cy="314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>
            <a:off x="3942715" y="2622550"/>
            <a:ext cx="309880" cy="314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>
            <a:off x="6915785" y="2623185"/>
            <a:ext cx="320675" cy="3136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>
            <a:off x="7475855" y="2530475"/>
            <a:ext cx="381635" cy="4057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>
            <a:off x="9253220" y="2623185"/>
            <a:ext cx="300990" cy="3136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>
            <a:off x="5520055" y="3604260"/>
            <a:ext cx="731520" cy="2927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>
            <a:off x="7581265" y="3604260"/>
            <a:ext cx="731520" cy="2927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>
            <a:off x="1727835" y="4304665"/>
            <a:ext cx="731520" cy="29273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>
            <a:off x="3324860" y="4232275"/>
            <a:ext cx="731520" cy="2927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>
            <a:off x="5909310" y="4304665"/>
            <a:ext cx="731520" cy="29273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>
            <a:off x="6787515" y="4904105"/>
            <a:ext cx="731520" cy="292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12190"/>
            <a:ext cx="12158345" cy="47167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859790" y="2071370"/>
            <a:ext cx="299085" cy="2927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2931795" y="2071370"/>
            <a:ext cx="299085" cy="2927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5004435" y="2071370"/>
            <a:ext cx="391160" cy="2927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7725410" y="2071370"/>
            <a:ext cx="299085" cy="2927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3651885" y="2805430"/>
            <a:ext cx="2212975" cy="4362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6347460" y="4410075"/>
            <a:ext cx="503555" cy="4616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1079500" y="5192395"/>
            <a:ext cx="403225" cy="3949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3806190" y="5192395"/>
            <a:ext cx="299085" cy="292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1175" y="1273810"/>
            <a:ext cx="11169650" cy="33388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1220470" y="4057015"/>
            <a:ext cx="370205" cy="2927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2005330" y="4057015"/>
            <a:ext cx="370205" cy="2927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2718435" y="4057015"/>
            <a:ext cx="370205" cy="2927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3431540" y="4057015"/>
            <a:ext cx="370205" cy="2927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4144645" y="4057015"/>
            <a:ext cx="421005" cy="2927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7983220" y="4057015"/>
            <a:ext cx="370205" cy="2927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8714105" y="4057015"/>
            <a:ext cx="370205" cy="2927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9444990" y="4057015"/>
            <a:ext cx="370205" cy="2927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10175875" y="3988435"/>
            <a:ext cx="370205" cy="3619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10906760" y="4057650"/>
            <a:ext cx="370205" cy="292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664970"/>
            <a:ext cx="12047220" cy="31540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1121410" y="4191000"/>
            <a:ext cx="915035" cy="7232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3121025" y="4095750"/>
            <a:ext cx="915035" cy="7232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5120640" y="4191000"/>
            <a:ext cx="915035" cy="7232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7037705" y="4191000"/>
            <a:ext cx="997585" cy="7232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8900160" y="4095750"/>
            <a:ext cx="1079500" cy="723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360170"/>
            <a:ext cx="12683490" cy="4292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10" y="2752725"/>
            <a:ext cx="11692255" cy="13531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10" y="4015740"/>
            <a:ext cx="12568555" cy="1875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COMMONDATA" val="eyJoZGlkIjoiMWYxMjQwNTE0NzUzZmRlOTM4MjczNjdmMmQ4MDFlZGUifQ=="/>
  <p:tag name="commondata" val="eyJoZGlkIjoiZGJjNGI0NzYwOTg5ZDBhYTMwMThmM2E3ZDk4YTM0Y2YifQ=="/>
  <p:tag name="KSO_WPP_MARK_KEY" val="687fb1f0-fc20-4c6a-8330-fc9e8fa994ec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</Words>
  <Application>WPS 演示</Application>
  <PresentationFormat>宽屏</PresentationFormat>
  <Paragraphs>42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</vt:lpstr>
      <vt:lpstr>宋体</vt:lpstr>
      <vt:lpstr>Wingdings</vt:lpstr>
      <vt:lpstr>字魂36号-正文宋楷</vt:lpstr>
      <vt:lpstr>Wingdings</vt:lpstr>
      <vt:lpstr>楷体</vt:lpstr>
      <vt:lpstr>黑体</vt:lpstr>
      <vt:lpstr>Calibri</vt:lpstr>
      <vt:lpstr>微软雅黑</vt:lpstr>
      <vt:lpstr>等线</vt:lpstr>
      <vt:lpstr>Arial Unicode MS</vt:lpstr>
      <vt:lpstr>等线 Light</vt:lpstr>
      <vt:lpstr>Office 主题​​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OFFER.</cp:lastModifiedBy>
  <cp:revision>95</cp:revision>
  <dcterms:created xsi:type="dcterms:W3CDTF">2022-05-04T08:11:00Z</dcterms:created>
  <dcterms:modified xsi:type="dcterms:W3CDTF">2025-07-10T12:04:40Z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54E48178AD1B496582EED2ECB5C003C8_13</vt:lpwstr>
  </property>
  <property fmtid="{D5CDD505-2E9C-101B-9397-08002B2CF9AE}" pid="3" name="KSOProductBuildVer">
    <vt:lpwstr>2052-12.1.0.21915</vt:lpwstr>
  </property>
</Properties>
</file>