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2" r:id="rId4"/>
  </p:sldMasterIdLst>
  <p:sldIdLst>
    <p:sldId id="256" r:id="rId5"/>
    <p:sldId id="257" r:id="rId6"/>
    <p:sldId id="501" r:id="rId7"/>
    <p:sldId id="502" r:id="rId8"/>
    <p:sldId id="503" r:id="rId9"/>
    <p:sldId id="504" r:id="rId10"/>
    <p:sldId id="505" r:id="rId11"/>
    <p:sldId id="506" r:id="rId12"/>
    <p:sldId id="338" r:id="rId13"/>
    <p:sldId id="374" r:id="rId14"/>
    <p:sldId id="520" r:id="rId15"/>
    <p:sldId id="495" r:id="rId16"/>
    <p:sldId id="508" r:id="rId17"/>
    <p:sldId id="493" r:id="rId18"/>
    <p:sldId id="511" r:id="rId19"/>
    <p:sldId id="507" r:id="rId20"/>
    <p:sldId id="510" r:id="rId21"/>
    <p:sldId id="349" r:id="rId22"/>
    <p:sldId id="346" r:id="rId23"/>
    <p:sldId id="521" r:id="rId24"/>
    <p:sldId id="522" r:id="rId25"/>
    <p:sldId id="348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HQ" initials="H" lastIdx="1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0"/>
    <a:srgbClr val="3B15F9"/>
    <a:srgbClr val="FDFDFB"/>
    <a:srgbClr val="FA7D64"/>
    <a:srgbClr val="F010C9"/>
    <a:srgbClr val="FDC2B2"/>
    <a:srgbClr val="FFFFFF"/>
    <a:srgbClr val="D1E569"/>
    <a:srgbClr val="C9DE5D"/>
    <a:srgbClr val="F8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gs" Target="tags/tag96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65873"/>
          <a:stretch>
            <a:fillRect/>
          </a:stretch>
        </p:blipFill>
        <p:spPr>
          <a:xfrm>
            <a:off x="9522460" y="1174750"/>
            <a:ext cx="780415" cy="57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4" b="46954"/>
          <a:stretch>
            <a:fillRect/>
          </a:stretch>
        </p:blipFill>
        <p:spPr>
          <a:xfrm>
            <a:off x="7498080" y="788035"/>
            <a:ext cx="1818640" cy="73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020233" y="129117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探究新知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 userDrawn="1"/>
        </p:nvGrpSpPr>
        <p:grpSpPr>
          <a:xfrm>
            <a:off x="101600" y="169333"/>
            <a:ext cx="2736851" cy="605367"/>
            <a:chOff x="121" y="199"/>
            <a:chExt cx="3679" cy="1080"/>
          </a:xfrm>
        </p:grpSpPr>
        <p:sp>
          <p:nvSpPr>
            <p:cNvPr id="7" name="任意多边形 6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1" y="3851090"/>
            <a:ext cx="1925479" cy="2229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 userDrawn="1">
            <p:custDataLst>
              <p:tags r:id="rId6"/>
            </p:custDataLst>
          </p:nvPr>
        </p:nvSpPr>
        <p:spPr>
          <a:xfrm>
            <a:off x="268605" y="306705"/>
            <a:ext cx="11673840" cy="630174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rgbClr val="92D050">
                <a:alpha val="5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35"/>
            <a:ext cx="12192635" cy="6858635"/>
            <a:chOff x="0" y="0"/>
            <a:chExt cx="12192000" cy="68579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073"/>
              <a:ext cx="12192000" cy="538992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00" cy="1728132"/>
            </a:xfrm>
            <a:prstGeom prst="rect">
              <a:avLst/>
            </a:prstGeom>
            <a:solidFill>
              <a:srgbClr val="EAF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20.png"/><Relationship Id="rId1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5" Type="http://schemas.openxmlformats.org/officeDocument/2006/relationships/slideLayout" Target="../slideLayouts/slideLayout11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4" Type="http://schemas.openxmlformats.org/officeDocument/2006/relationships/slideLayout" Target="../slideLayouts/slideLayout11.xml"/><Relationship Id="rId13" Type="http://schemas.openxmlformats.org/officeDocument/2006/relationships/image" Target="../media/image21.png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4.png"/><Relationship Id="rId1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3" Type="http://schemas.openxmlformats.org/officeDocument/2006/relationships/slideLayout" Target="../slideLayouts/slideLayout11.xml"/><Relationship Id="rId12" Type="http://schemas.openxmlformats.org/officeDocument/2006/relationships/image" Target="../media/image9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hyperlink" Target="http://www.youyi100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15.png"/><Relationship Id="rId14" Type="http://schemas.openxmlformats.org/officeDocument/2006/relationships/slideLayout" Target="../slideLayouts/slideLayout11.xml"/><Relationship Id="rId13" Type="http://schemas.openxmlformats.org/officeDocument/2006/relationships/image" Target="../media/image19.png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17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48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81" name="文本框 39"/>
          <p:cNvSpPr txBox="1"/>
          <p:nvPr/>
        </p:nvSpPr>
        <p:spPr>
          <a:xfrm>
            <a:off x="1831975" y="2999740"/>
            <a:ext cx="82251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课时  </a:t>
            </a:r>
            <a:r>
              <a:rPr lang="en-US" alt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数与运算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85" name="文本框 1"/>
          <p:cNvSpPr txBox="1"/>
          <p:nvPr/>
        </p:nvSpPr>
        <p:spPr>
          <a:xfrm>
            <a:off x="95250" y="41275"/>
            <a:ext cx="4525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义务教育人教版一年级上册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3025775" y="1380490"/>
            <a:ext cx="5993130" cy="1274445"/>
            <a:chOff x="2845" y="1796"/>
            <a:chExt cx="9438" cy="2007"/>
          </a:xfrm>
        </p:grpSpPr>
        <p:sp>
          <p:nvSpPr>
            <p:cNvPr id="12" name="Rectangle 9"/>
            <p:cNvSpPr/>
            <p:nvPr>
              <p:custDataLst>
                <p:tags r:id="rId2"/>
              </p:custDataLst>
            </p:nvPr>
          </p:nvSpPr>
          <p:spPr>
            <a:xfrm>
              <a:off x="5162" y="2496"/>
              <a:ext cx="7121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复习与关联</a:t>
              </a:r>
              <a:endParaRPr kumimoji="0" 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5" name="图片 14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820000">
              <a:off x="2835" y="1806"/>
              <a:ext cx="1894" cy="1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  <p:sp>
          <p:nvSpPr>
            <p:cNvPr id="9223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3229" y="2496"/>
              <a:ext cx="127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48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六</a:t>
              </a:r>
              <a:endParaRPr lang="zh-CN" altLang="en-US" sz="4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45795" y="1096645"/>
            <a:ext cx="478853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看图写数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158" name="Picture 20" descr="p65_2"/>
          <p:cNvPicPr>
            <a:picLocks noChangeAspect="1"/>
          </p:cNvPicPr>
          <p:nvPr/>
        </p:nvPicPr>
        <p:blipFill>
          <a:blip r:embed="rId1"/>
          <a:srcRect r="78071"/>
          <a:stretch>
            <a:fillRect/>
          </a:stretch>
        </p:blipFill>
        <p:spPr>
          <a:xfrm>
            <a:off x="1059180" y="2677795"/>
            <a:ext cx="1242695" cy="1427480"/>
          </a:xfrm>
          <a:prstGeom prst="parallelogram">
            <a:avLst>
              <a:gd name="adj" fmla="val 33221"/>
            </a:avLst>
          </a:prstGeom>
          <a:noFill/>
          <a:ln w="9525">
            <a:noFill/>
          </a:ln>
        </p:spPr>
      </p:pic>
      <p:pic>
        <p:nvPicPr>
          <p:cNvPr id="3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2082165" y="2792730"/>
            <a:ext cx="596900" cy="1139825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4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2317115" y="2792730"/>
            <a:ext cx="596900" cy="1139825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5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2558415" y="2792730"/>
            <a:ext cx="596900" cy="1139825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6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2843530" y="2792730"/>
            <a:ext cx="596900" cy="1139825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sp>
        <p:nvSpPr>
          <p:cNvPr id="34" name="文本框 33"/>
          <p:cNvSpPr txBox="1"/>
          <p:nvPr/>
        </p:nvSpPr>
        <p:spPr>
          <a:xfrm>
            <a:off x="1488440" y="41446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465320" y="1581150"/>
            <a:ext cx="1588770" cy="2350770"/>
            <a:chOff x="7032" y="2490"/>
            <a:chExt cx="2502" cy="3702"/>
          </a:xfrm>
        </p:grpSpPr>
        <p:grpSp>
          <p:nvGrpSpPr>
            <p:cNvPr id="22" name="组合 21"/>
            <p:cNvGrpSpPr/>
            <p:nvPr/>
          </p:nvGrpSpPr>
          <p:grpSpPr>
            <a:xfrm>
              <a:off x="7032" y="2490"/>
              <a:ext cx="2502" cy="3703"/>
              <a:chOff x="3590" y="3894"/>
              <a:chExt cx="2502" cy="3703"/>
            </a:xfrm>
          </p:grpSpPr>
          <p:grpSp>
            <p:nvGrpSpPr>
              <p:cNvPr id="23" name="组合 22"/>
              <p:cNvGrpSpPr/>
              <p:nvPr/>
            </p:nvGrpSpPr>
            <p:grpSpPr>
              <a:xfrm rot="0">
                <a:off x="4156" y="3894"/>
                <a:ext cx="1371" cy="3061"/>
                <a:chOff x="2412" y="3329"/>
                <a:chExt cx="1371" cy="3305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3663" y="3329"/>
                  <a:ext cx="120" cy="3305"/>
                </a:xfrm>
                <a:prstGeom prst="rect">
                  <a:avLst/>
                </a:prstGeom>
                <a:solidFill>
                  <a:srgbClr val="2E201B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2412" y="3329"/>
                  <a:ext cx="120" cy="3305"/>
                </a:xfrm>
                <a:prstGeom prst="rect">
                  <a:avLst/>
                </a:prstGeom>
                <a:solidFill>
                  <a:srgbClr val="2E201B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3590" y="6945"/>
                <a:ext cx="1251" cy="652"/>
              </a:xfrm>
              <a:prstGeom prst="rect">
                <a:avLst/>
              </a:prstGeom>
              <a:solidFill>
                <a:srgbClr val="FFFFF2"/>
              </a:solidFill>
              <a:ln w="63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zh-CN" altLang="en-US" sz="2200" b="1" strike="noStrike" noProof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十位</a:t>
                </a:r>
                <a:endParaRPr lang="zh-CN" altLang="en-US" sz="22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841" y="6945"/>
                <a:ext cx="1251" cy="652"/>
              </a:xfrm>
              <a:prstGeom prst="rect">
                <a:avLst/>
              </a:prstGeom>
              <a:solidFill>
                <a:srgbClr val="FFFFF2"/>
              </a:solidFill>
              <a:ln w="63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zh-CN" altLang="en-US" sz="2200" b="1" strike="noStrike" noProof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个位</a:t>
                </a:r>
                <a:endParaRPr lang="zh-CN" altLang="en-US" sz="22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" name="圆角矩形 6"/>
            <p:cNvSpPr/>
            <p:nvPr/>
          </p:nvSpPr>
          <p:spPr>
            <a:xfrm>
              <a:off x="7319" y="5212"/>
              <a:ext cx="651" cy="326"/>
            </a:xfrm>
            <a:prstGeom prst="roundRect">
              <a:avLst>
                <a:gd name="adj" fmla="val 50000"/>
              </a:avLst>
            </a:prstGeom>
            <a:solidFill>
              <a:srgbClr val="FC7B57"/>
            </a:solidFill>
            <a:ln>
              <a:solidFill>
                <a:srgbClr val="2E201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8584" y="5212"/>
              <a:ext cx="651" cy="326"/>
            </a:xfrm>
            <a:prstGeom prst="roundRect">
              <a:avLst>
                <a:gd name="adj" fmla="val 50000"/>
              </a:avLst>
            </a:prstGeom>
            <a:solidFill>
              <a:srgbClr val="FC7B57"/>
            </a:solidFill>
            <a:ln>
              <a:solidFill>
                <a:srgbClr val="2E201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8584" y="4885"/>
              <a:ext cx="651" cy="326"/>
            </a:xfrm>
            <a:prstGeom prst="roundRect">
              <a:avLst>
                <a:gd name="adj" fmla="val 50000"/>
              </a:avLst>
            </a:prstGeom>
            <a:solidFill>
              <a:srgbClr val="FC7B57"/>
            </a:solidFill>
            <a:ln>
              <a:solidFill>
                <a:srgbClr val="2E201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8584" y="4558"/>
              <a:ext cx="651" cy="326"/>
            </a:xfrm>
            <a:prstGeom prst="roundRect">
              <a:avLst>
                <a:gd name="adj" fmla="val 50000"/>
              </a:avLst>
            </a:prstGeom>
            <a:solidFill>
              <a:srgbClr val="FC7B57"/>
            </a:solidFill>
            <a:ln>
              <a:solidFill>
                <a:srgbClr val="2E201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8584" y="4231"/>
              <a:ext cx="651" cy="326"/>
            </a:xfrm>
            <a:prstGeom prst="roundRect">
              <a:avLst>
                <a:gd name="adj" fmla="val 50000"/>
              </a:avLst>
            </a:prstGeom>
            <a:solidFill>
              <a:srgbClr val="FC7B57"/>
            </a:solidFill>
            <a:ln>
              <a:solidFill>
                <a:srgbClr val="2E201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8584" y="3904"/>
              <a:ext cx="651" cy="326"/>
            </a:xfrm>
            <a:prstGeom prst="roundRect">
              <a:avLst>
                <a:gd name="adj" fmla="val 50000"/>
              </a:avLst>
            </a:prstGeom>
            <a:solidFill>
              <a:srgbClr val="FC7B57"/>
            </a:solidFill>
            <a:ln>
              <a:solidFill>
                <a:srgbClr val="2E201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584" y="3577"/>
              <a:ext cx="651" cy="326"/>
            </a:xfrm>
            <a:prstGeom prst="roundRect">
              <a:avLst>
                <a:gd name="adj" fmla="val 50000"/>
              </a:avLst>
            </a:prstGeom>
            <a:solidFill>
              <a:srgbClr val="FC7B57"/>
            </a:solidFill>
            <a:ln>
              <a:solidFill>
                <a:srgbClr val="2E201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8584" y="3250"/>
              <a:ext cx="651" cy="326"/>
            </a:xfrm>
            <a:prstGeom prst="roundRect">
              <a:avLst>
                <a:gd name="adj" fmla="val 50000"/>
              </a:avLst>
            </a:prstGeom>
            <a:solidFill>
              <a:srgbClr val="FC7B57"/>
            </a:solidFill>
            <a:ln>
              <a:solidFill>
                <a:srgbClr val="2E201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397375" y="4140200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44385" y="1581785"/>
            <a:ext cx="1588770" cy="2351405"/>
            <a:chOff x="7032" y="2490"/>
            <a:chExt cx="2502" cy="3703"/>
          </a:xfrm>
        </p:grpSpPr>
        <p:grpSp>
          <p:nvGrpSpPr>
            <p:cNvPr id="32" name="组合 31"/>
            <p:cNvGrpSpPr/>
            <p:nvPr/>
          </p:nvGrpSpPr>
          <p:grpSpPr>
            <a:xfrm>
              <a:off x="7032" y="2490"/>
              <a:ext cx="2502" cy="3703"/>
              <a:chOff x="3590" y="3894"/>
              <a:chExt cx="2502" cy="3703"/>
            </a:xfrm>
          </p:grpSpPr>
          <p:grpSp>
            <p:nvGrpSpPr>
              <p:cNvPr id="33" name="组合 32"/>
              <p:cNvGrpSpPr/>
              <p:nvPr/>
            </p:nvGrpSpPr>
            <p:grpSpPr>
              <a:xfrm rot="0">
                <a:off x="4156" y="3894"/>
                <a:ext cx="1371" cy="3061"/>
                <a:chOff x="2412" y="3329"/>
                <a:chExt cx="1371" cy="3305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3663" y="3329"/>
                  <a:ext cx="120" cy="3305"/>
                </a:xfrm>
                <a:prstGeom prst="rect">
                  <a:avLst/>
                </a:prstGeom>
                <a:solidFill>
                  <a:srgbClr val="2E201B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2412" y="3329"/>
                  <a:ext cx="120" cy="3305"/>
                </a:xfrm>
                <a:prstGeom prst="rect">
                  <a:avLst/>
                </a:prstGeom>
                <a:solidFill>
                  <a:srgbClr val="2E201B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8" name="矩形 37"/>
              <p:cNvSpPr/>
              <p:nvPr/>
            </p:nvSpPr>
            <p:spPr>
              <a:xfrm>
                <a:off x="3590" y="6945"/>
                <a:ext cx="1251" cy="652"/>
              </a:xfrm>
              <a:prstGeom prst="rect">
                <a:avLst/>
              </a:prstGeom>
              <a:solidFill>
                <a:srgbClr val="FFFFF2"/>
              </a:solidFill>
              <a:ln w="63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zh-CN" altLang="en-US" sz="2200" b="1" strike="noStrike" noProof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十位</a:t>
                </a:r>
                <a:endParaRPr lang="zh-CN" altLang="en-US" sz="22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841" y="6945"/>
                <a:ext cx="1251" cy="652"/>
              </a:xfrm>
              <a:prstGeom prst="rect">
                <a:avLst/>
              </a:prstGeom>
              <a:solidFill>
                <a:srgbClr val="FFFFF2"/>
              </a:solidFill>
              <a:ln w="63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zh-CN" altLang="en-US" sz="2200" b="1" strike="noStrike" noProof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个位</a:t>
                </a:r>
                <a:endParaRPr lang="zh-CN" altLang="en-US" sz="22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6" name="圆角矩形 45"/>
            <p:cNvSpPr/>
            <p:nvPr/>
          </p:nvSpPr>
          <p:spPr>
            <a:xfrm>
              <a:off x="7319" y="5212"/>
              <a:ext cx="651" cy="326"/>
            </a:xfrm>
            <a:prstGeom prst="roundRect">
              <a:avLst>
                <a:gd name="adj" fmla="val 50000"/>
              </a:avLst>
            </a:prstGeom>
            <a:solidFill>
              <a:srgbClr val="FC7B57"/>
            </a:solidFill>
            <a:ln>
              <a:solidFill>
                <a:srgbClr val="2E201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7319" y="4883"/>
              <a:ext cx="651" cy="326"/>
            </a:xfrm>
            <a:prstGeom prst="roundRect">
              <a:avLst>
                <a:gd name="adj" fmla="val 50000"/>
              </a:avLst>
            </a:prstGeom>
            <a:solidFill>
              <a:srgbClr val="FC7B57"/>
            </a:solidFill>
            <a:ln>
              <a:solidFill>
                <a:srgbClr val="2E201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7076440" y="414083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950720" y="4140200"/>
            <a:ext cx="7689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900930" y="4140200"/>
            <a:ext cx="7689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17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571740" y="4135755"/>
            <a:ext cx="7689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56" grpId="0" bldLvl="0" animBg="1"/>
      <p:bldP spid="5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45795" y="1096645"/>
            <a:ext cx="79565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388110" y="792480"/>
            <a:ext cx="9215120" cy="2937510"/>
            <a:chOff x="2344" y="2502"/>
            <a:chExt cx="14512" cy="4626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6"/>
            <a:stretch>
              <a:fillRect/>
            </a:stretch>
          </p:blipFill>
          <p:spPr>
            <a:xfrm>
              <a:off x="2344" y="3152"/>
              <a:ext cx="14512" cy="3057"/>
            </a:xfrm>
            <a:prstGeom prst="rect">
              <a:avLst/>
            </a:prstGeom>
          </p:spPr>
        </p:pic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2465" y="2502"/>
              <a:ext cx="1265" cy="9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第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9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9501" y="6194"/>
              <a:ext cx="1574" cy="919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3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奇奇</a:t>
              </a:r>
              <a:endPara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5"/>
              </p:custDataLst>
            </p:nvPr>
          </p:nvSpPr>
          <p:spPr>
            <a:xfrm>
              <a:off x="2498" y="6209"/>
              <a:ext cx="1952" cy="9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元元</a:t>
              </a:r>
              <a:endParaRPr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04265" y="3874770"/>
            <a:ext cx="10274300" cy="780415"/>
            <a:chOff x="747" y="6102"/>
            <a:chExt cx="16180" cy="1229"/>
          </a:xfrm>
        </p:grpSpPr>
        <p:sp>
          <p:nvSpPr>
            <p:cNvPr id="23" name="矩形 22"/>
            <p:cNvSpPr/>
            <p:nvPr>
              <p:custDataLst>
                <p:tags r:id="rId6"/>
              </p:custDataLst>
            </p:nvPr>
          </p:nvSpPr>
          <p:spPr>
            <a:xfrm>
              <a:off x="747" y="6102"/>
              <a:ext cx="16180" cy="122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4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      </a:t>
              </a: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奇奇排在第</a:t>
              </a:r>
              <a:r>
                <a:rPr lang="en-US" altLang="zh-CN" sz="32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    </a:t>
              </a:r>
              <a:r>
                <a:rPr lang="zh-CN" altLang="en-US" sz="3200" b="1" dirty="0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，</a:t>
              </a: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奇奇与元元</a:t>
              </a: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之间有</a:t>
              </a:r>
              <a:r>
                <a:rPr lang="en-US" altLang="zh-CN" sz="32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</a:t>
              </a:r>
              <a:r>
                <a:rPr lang="en-US" altLang="zh-CN" sz="32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 </a:t>
              </a:r>
              <a:r>
                <a:rPr lang="zh-CN" altLang="en-US" sz="3200" b="1" dirty="0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人</a:t>
              </a:r>
              <a:r>
                <a:rPr lang="zh-CN" sz="3200" b="1" dirty="0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。</a:t>
              </a:r>
              <a:endParaRPr 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422" y="638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2178" y="6368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970655" y="4027170"/>
            <a:ext cx="6908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39455" y="4017645"/>
            <a:ext cx="5854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矩形 2"/>
          <p:cNvSpPr/>
          <p:nvPr/>
        </p:nvSpPr>
        <p:spPr>
          <a:xfrm>
            <a:off x="643890" y="1073150"/>
            <a:ext cx="11388090" cy="2748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个一和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个十合起来是（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个十和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）个一组成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）与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相邻的两个数是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）和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）；比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17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少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的数是（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）。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63130" y="116586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13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54275" y="18300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95135" y="247523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17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27745" y="247523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174615" y="312991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16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1" grpId="0" bldLvl="0" animBg="1"/>
      <p:bldP spid="35" grpId="0" bldLvl="0" animBg="1"/>
      <p:bldP spid="36" grpId="0" bldLvl="0" animBg="1"/>
      <p:bldP spid="3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矩形 2"/>
          <p:cNvSpPr/>
          <p:nvPr/>
        </p:nvSpPr>
        <p:spPr>
          <a:xfrm>
            <a:off x="401955" y="995045"/>
            <a:ext cx="11224260" cy="2084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17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中，最大的数是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，最小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的数是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，大于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的数有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个。把它们按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从小到大的顺序排列是：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05" y="3377783"/>
            <a:ext cx="10569328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3735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＜</a:t>
            </a:r>
            <a:r>
              <a:rPr lang="zh-CN" altLang="en-US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3735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＜</a:t>
            </a:r>
            <a:r>
              <a:rPr lang="zh-CN" altLang="en-US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3735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＜</a:t>
            </a:r>
            <a:r>
              <a:rPr lang="zh-CN" altLang="en-US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3735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＜</a:t>
            </a:r>
            <a:r>
              <a:rPr lang="zh-CN" altLang="en-US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3735" b="1" dirty="0">
                <a:solidFill>
                  <a:srgbClr val="F630E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3735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062524" y="1080862"/>
            <a:ext cx="6438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8151" y="1726150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52893" y="1741178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6508" y="3368261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0533" y="3377786"/>
            <a:ext cx="6438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63446" y="3368261"/>
            <a:ext cx="6438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17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93599" y="3368261"/>
            <a:ext cx="6438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19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355516" y="3368261"/>
            <a:ext cx="6438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矩形 2"/>
          <p:cNvSpPr/>
          <p:nvPr/>
        </p:nvSpPr>
        <p:spPr>
          <a:xfrm>
            <a:off x="411480" y="937260"/>
            <a:ext cx="9410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TextBox 11"/>
          <p:cNvSpPr txBox="1"/>
          <p:nvPr>
            <p:custDataLst>
              <p:tags r:id="rId1"/>
            </p:custDataLst>
          </p:nvPr>
        </p:nvSpPr>
        <p:spPr>
          <a:xfrm>
            <a:off x="1402715" y="937260"/>
            <a:ext cx="2546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TextBox 11"/>
          <p:cNvSpPr txBox="1"/>
          <p:nvPr>
            <p:custDataLst>
              <p:tags r:id="rId2"/>
            </p:custDataLst>
          </p:nvPr>
        </p:nvSpPr>
        <p:spPr>
          <a:xfrm>
            <a:off x="3847465" y="937260"/>
            <a:ext cx="2546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TextBox 11"/>
          <p:cNvSpPr txBox="1"/>
          <p:nvPr>
            <p:custDataLst>
              <p:tags r:id="rId3"/>
            </p:custDataLst>
          </p:nvPr>
        </p:nvSpPr>
        <p:spPr>
          <a:xfrm>
            <a:off x="1402715" y="2576195"/>
            <a:ext cx="2546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TextBox 11"/>
          <p:cNvSpPr txBox="1"/>
          <p:nvPr>
            <p:custDataLst>
              <p:tags r:id="rId4"/>
            </p:custDataLst>
          </p:nvPr>
        </p:nvSpPr>
        <p:spPr>
          <a:xfrm>
            <a:off x="6292215" y="937260"/>
            <a:ext cx="2546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TextBox 11"/>
          <p:cNvSpPr txBox="1"/>
          <p:nvPr>
            <p:custDataLst>
              <p:tags r:id="rId5"/>
            </p:custDataLst>
          </p:nvPr>
        </p:nvSpPr>
        <p:spPr>
          <a:xfrm>
            <a:off x="8736965" y="937260"/>
            <a:ext cx="17811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6"/>
            </p:custDataLst>
          </p:nvPr>
        </p:nvSpPr>
        <p:spPr>
          <a:xfrm>
            <a:off x="1402715" y="1751330"/>
            <a:ext cx="2546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TextBox 11"/>
          <p:cNvSpPr txBox="1"/>
          <p:nvPr>
            <p:custDataLst>
              <p:tags r:id="rId7"/>
            </p:custDataLst>
          </p:nvPr>
        </p:nvSpPr>
        <p:spPr>
          <a:xfrm>
            <a:off x="3847465" y="1751330"/>
            <a:ext cx="2546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TextBox 11"/>
          <p:cNvSpPr txBox="1"/>
          <p:nvPr>
            <p:custDataLst>
              <p:tags r:id="rId8"/>
            </p:custDataLst>
          </p:nvPr>
        </p:nvSpPr>
        <p:spPr>
          <a:xfrm>
            <a:off x="6282690" y="1751330"/>
            <a:ext cx="2444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TextBox 11"/>
          <p:cNvSpPr txBox="1"/>
          <p:nvPr>
            <p:custDataLst>
              <p:tags r:id="rId9"/>
            </p:custDataLst>
          </p:nvPr>
        </p:nvSpPr>
        <p:spPr>
          <a:xfrm>
            <a:off x="8727440" y="1751330"/>
            <a:ext cx="1909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TextBox 11"/>
          <p:cNvSpPr txBox="1"/>
          <p:nvPr>
            <p:custDataLst>
              <p:tags r:id="rId10"/>
            </p:custDataLst>
          </p:nvPr>
        </p:nvSpPr>
        <p:spPr>
          <a:xfrm>
            <a:off x="4607560" y="2576195"/>
            <a:ext cx="2546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TextBox 11"/>
          <p:cNvSpPr txBox="1"/>
          <p:nvPr>
            <p:custDataLst>
              <p:tags r:id="rId11"/>
            </p:custDataLst>
          </p:nvPr>
        </p:nvSpPr>
        <p:spPr>
          <a:xfrm>
            <a:off x="7812405" y="2566670"/>
            <a:ext cx="2825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17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TextBox 11"/>
          <p:cNvSpPr txBox="1"/>
          <p:nvPr>
            <p:custDataLst>
              <p:tags r:id="rId12"/>
            </p:custDataLst>
          </p:nvPr>
        </p:nvSpPr>
        <p:spPr>
          <a:xfrm>
            <a:off x="1362075" y="3345180"/>
            <a:ext cx="2546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TextBox 11"/>
          <p:cNvSpPr txBox="1"/>
          <p:nvPr>
            <p:custDataLst>
              <p:tags r:id="rId13"/>
            </p:custDataLst>
          </p:nvPr>
        </p:nvSpPr>
        <p:spPr>
          <a:xfrm>
            <a:off x="4607560" y="3345180"/>
            <a:ext cx="2546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TextBox 11"/>
          <p:cNvSpPr txBox="1"/>
          <p:nvPr>
            <p:custDataLst>
              <p:tags r:id="rId14"/>
            </p:custDataLst>
          </p:nvPr>
        </p:nvSpPr>
        <p:spPr>
          <a:xfrm>
            <a:off x="7771765" y="3335655"/>
            <a:ext cx="25463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－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87955" y="94551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20005" y="94551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99680" y="92646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100945" y="92646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79420" y="175133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41595" y="176085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02220" y="175196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063480" y="174625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13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05505" y="256730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593840" y="257619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318115" y="256540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387725" y="334518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04635" y="334518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996170" y="333121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33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853492" y="1029006"/>
            <a:ext cx="9872608" cy="645080"/>
            <a:chOff x="627" y="897"/>
            <a:chExt cx="11662" cy="762"/>
          </a:xfrm>
        </p:grpSpPr>
        <p:sp>
          <p:nvSpPr>
            <p:cNvPr id="9219" name="矩形 2"/>
            <p:cNvSpPr/>
            <p:nvPr/>
          </p:nvSpPr>
          <p:spPr>
            <a:xfrm>
              <a:off x="627" y="897"/>
              <a:ext cx="11662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7.</a:t>
              </a:r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在   里上填</a:t>
              </a:r>
              <a:r>
                <a:rPr lang="en-US" altLang="zh-CN" sz="36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“</a:t>
              </a:r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＞</a:t>
              </a:r>
              <a:r>
                <a:rPr lang="en-US" altLang="zh-CN" sz="36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”“</a:t>
              </a:r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＜</a:t>
              </a:r>
              <a:r>
                <a:rPr lang="en-US" altLang="zh-CN" sz="36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”</a:t>
              </a:r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或</a:t>
              </a:r>
              <a:r>
                <a:rPr lang="en-US" altLang="zh-CN" sz="36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“</a:t>
              </a:r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＝</a:t>
              </a:r>
              <a:r>
                <a:rPr lang="en-US" altLang="zh-CN" sz="36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”</a:t>
              </a:r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。</a:t>
              </a:r>
              <a:endPara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1894" y="917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12435" y="2153241"/>
            <a:ext cx="2461803" cy="645080"/>
            <a:chOff x="1051" y="2449"/>
            <a:chExt cx="2908" cy="762"/>
          </a:xfrm>
        </p:grpSpPr>
        <p:sp>
          <p:nvSpPr>
            <p:cNvPr id="4" name="矩形 2"/>
            <p:cNvSpPr/>
            <p:nvPr/>
          </p:nvSpPr>
          <p:spPr>
            <a:xfrm>
              <a:off x="1051" y="2449"/>
              <a:ext cx="2908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8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4   11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354" y="2466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03123" y="3180120"/>
            <a:ext cx="2461803" cy="645080"/>
            <a:chOff x="1040" y="3662"/>
            <a:chExt cx="2908" cy="762"/>
          </a:xfrm>
        </p:grpSpPr>
        <p:sp>
          <p:nvSpPr>
            <p:cNvPr id="14" name="矩形 2"/>
            <p:cNvSpPr/>
            <p:nvPr/>
          </p:nvSpPr>
          <p:spPr>
            <a:xfrm>
              <a:off x="1040" y="3662"/>
              <a:ext cx="2908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7   13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340" y="3670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24398" y="2153241"/>
            <a:ext cx="3019687" cy="645080"/>
            <a:chOff x="5672" y="2449"/>
            <a:chExt cx="3567" cy="762"/>
          </a:xfrm>
        </p:grpSpPr>
        <p:sp>
          <p:nvSpPr>
            <p:cNvPr id="24" name="矩形 2"/>
            <p:cNvSpPr/>
            <p:nvPr/>
          </p:nvSpPr>
          <p:spPr>
            <a:xfrm>
              <a:off x="5672" y="2449"/>
              <a:ext cx="3567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5   5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6943" y="2491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15086" y="3161496"/>
            <a:ext cx="3166989" cy="645080"/>
            <a:chOff x="5661" y="3640"/>
            <a:chExt cx="3741" cy="762"/>
          </a:xfrm>
        </p:grpSpPr>
        <p:sp>
          <p:nvSpPr>
            <p:cNvPr id="27" name="矩形 2"/>
            <p:cNvSpPr/>
            <p:nvPr/>
          </p:nvSpPr>
          <p:spPr>
            <a:xfrm>
              <a:off x="5661" y="3640"/>
              <a:ext cx="3741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9   10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7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6999" y="3684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sp>
        <p:nvSpPr>
          <p:cNvPr id="35" name="Text Box 3"/>
          <p:cNvSpPr txBox="1"/>
          <p:nvPr/>
        </p:nvSpPr>
        <p:spPr>
          <a:xfrm>
            <a:off x="2311490" y="2167638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＞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Text Box 3"/>
          <p:cNvSpPr txBox="1"/>
          <p:nvPr/>
        </p:nvSpPr>
        <p:spPr>
          <a:xfrm>
            <a:off x="6171174" y="2160440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＝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Text Box 3"/>
          <p:cNvSpPr txBox="1"/>
          <p:nvPr/>
        </p:nvSpPr>
        <p:spPr>
          <a:xfrm>
            <a:off x="2302598" y="3177161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＞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Text Box 3"/>
          <p:cNvSpPr txBox="1"/>
          <p:nvPr/>
        </p:nvSpPr>
        <p:spPr>
          <a:xfrm>
            <a:off x="6181546" y="3178221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＜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711200" y="1116330"/>
            <a:ext cx="6203315" cy="645160"/>
            <a:chOff x="1502" y="2164"/>
            <a:chExt cx="9769" cy="1016"/>
          </a:xfrm>
        </p:grpSpPr>
        <p:sp>
          <p:nvSpPr>
            <p:cNvPr id="9219" name="矩形 2"/>
            <p:cNvSpPr/>
            <p:nvPr/>
          </p:nvSpPr>
          <p:spPr>
            <a:xfrm>
              <a:off x="1502" y="2164"/>
              <a:ext cx="976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8.   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里最大能填几？</a:t>
              </a:r>
              <a:endPara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417" y="2209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60145" y="2128520"/>
            <a:ext cx="2546350" cy="645160"/>
            <a:chOff x="1827" y="3352"/>
            <a:chExt cx="4010" cy="1016"/>
          </a:xfrm>
        </p:grpSpPr>
        <p:sp>
          <p:nvSpPr>
            <p:cNvPr id="4" name="TextBox 11"/>
            <p:cNvSpPr txBox="1"/>
            <p:nvPr>
              <p:custDataLst>
                <p:tags r:id="rId1"/>
              </p:custDataLst>
            </p:nvPr>
          </p:nvSpPr>
          <p:spPr>
            <a:xfrm>
              <a:off x="1827" y="3352"/>
              <a:ext cx="401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＜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12   </a:t>
              </a:r>
              <a:endPara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121" y="342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92065" y="2128520"/>
            <a:ext cx="2546350" cy="645160"/>
            <a:chOff x="8019" y="3352"/>
            <a:chExt cx="4010" cy="1016"/>
          </a:xfrm>
        </p:grpSpPr>
        <p:sp>
          <p:nvSpPr>
            <p:cNvPr id="6" name="TextBox 11"/>
            <p:cNvSpPr txBox="1"/>
            <p:nvPr>
              <p:custDataLst>
                <p:tags r:id="rId2"/>
              </p:custDataLst>
            </p:nvPr>
          </p:nvSpPr>
          <p:spPr>
            <a:xfrm>
              <a:off x="8019" y="3352"/>
              <a:ext cx="401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＜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14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313" y="342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20775" y="3273425"/>
            <a:ext cx="2546350" cy="645160"/>
            <a:chOff x="6436" y="8922"/>
            <a:chExt cx="4010" cy="1016"/>
          </a:xfrm>
        </p:grpSpPr>
        <p:sp>
          <p:nvSpPr>
            <p:cNvPr id="8" name="TextBox 11"/>
            <p:cNvSpPr txBox="1"/>
            <p:nvPr>
              <p:custDataLst>
                <p:tags r:id="rId3"/>
              </p:custDataLst>
            </p:nvPr>
          </p:nvSpPr>
          <p:spPr>
            <a:xfrm>
              <a:off x="6436" y="8922"/>
              <a:ext cx="401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 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＜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15   </a:t>
              </a:r>
              <a:endPara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749" y="8967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92065" y="3273425"/>
            <a:ext cx="2546350" cy="645160"/>
            <a:chOff x="6436" y="8922"/>
            <a:chExt cx="4010" cy="1016"/>
          </a:xfrm>
        </p:grpSpPr>
        <p:sp>
          <p:nvSpPr>
            <p:cNvPr id="15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6436" y="8922"/>
              <a:ext cx="401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 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＜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13   </a:t>
              </a:r>
              <a:endPara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749" y="8967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881505" y="213931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14060" y="213804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45235" y="327342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195570" y="328295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8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课堂小结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2292350" y="1341755"/>
            <a:ext cx="8169910" cy="4618355"/>
            <a:chOff x="3610" y="2113"/>
            <a:chExt cx="12866" cy="7273"/>
          </a:xfrm>
        </p:grpSpPr>
        <p:grpSp>
          <p:nvGrpSpPr>
            <p:cNvPr id="49" name="组合 48"/>
            <p:cNvGrpSpPr/>
            <p:nvPr/>
          </p:nvGrpSpPr>
          <p:grpSpPr>
            <a:xfrm>
              <a:off x="3610" y="2113"/>
              <a:ext cx="10791" cy="5825"/>
              <a:chOff x="2900496" y="1028113"/>
              <a:chExt cx="6336001" cy="3420001"/>
            </a:xfrm>
          </p:grpSpPr>
          <p:sp>
            <p:nvSpPr>
              <p:cNvPr id="46" name="任意多边形: 形状 45"/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>
              <p:custDataLst>
                <p:tags r:id="rId11"/>
              </p:custDataLst>
            </p:nvPr>
          </p:nvSpPr>
          <p:spPr>
            <a:xfrm>
              <a:off x="4389" y="3640"/>
              <a:ext cx="9185" cy="2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20000"/>
                </a:lnSpc>
              </a:pPr>
              <a:r>
                <a:rPr lang="en-US" altLang="zh-CN" sz="4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</a:t>
              </a:r>
              <a:r>
                <a:rPr lang="zh-CN" altLang="en-US" sz="4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通过这节课的学习，你有什么收获</a:t>
              </a:r>
              <a:r>
                <a:rPr lang="en-US" altLang="zh-CN" sz="4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?</a:t>
              </a:r>
              <a:endPara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6" name="图片 5" descr="E:\桌面\新画人物图\兔子2 拷贝.png兔子2 拷贝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3678" y="5780"/>
              <a:ext cx="2798" cy="360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480185" y="1379855"/>
            <a:ext cx="9231630" cy="4098290"/>
            <a:chOff x="2289" y="1931"/>
            <a:chExt cx="14538" cy="6454"/>
          </a:xfrm>
        </p:grpSpPr>
        <p:grpSp>
          <p:nvGrpSpPr>
            <p:cNvPr id="3" name="组合 2"/>
            <p:cNvGrpSpPr/>
            <p:nvPr/>
          </p:nvGrpSpPr>
          <p:grpSpPr>
            <a:xfrm>
              <a:off x="2289" y="1931"/>
              <a:ext cx="14537" cy="5325"/>
              <a:chOff x="1666" y="6066"/>
              <a:chExt cx="14537" cy="5325"/>
            </a:xfrm>
          </p:grpSpPr>
          <p:pic>
            <p:nvPicPr>
              <p:cNvPr id="6" name="图片 5"/>
              <p:cNvPicPr>
                <a:picLocks noChangeAspect="1"/>
              </p:cNvPicPr>
              <p:nvPr userDrawn="1">
                <p:custDataLst>
                  <p:tags r:id="rId1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66" y="6066"/>
                <a:ext cx="14537" cy="5325"/>
              </a:xfrm>
              <a:prstGeom prst="rect">
                <a:avLst/>
              </a:prstGeom>
            </p:spPr>
          </p:pic>
          <p:sp>
            <p:nvSpPr>
              <p:cNvPr id="67585" name="Rectangle 2"/>
              <p:cNvSpPr/>
              <p:nvPr/>
            </p:nvSpPr>
            <p:spPr>
              <a:xfrm>
                <a:off x="2160" y="8004"/>
                <a:ext cx="13142" cy="24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p>
                <a:pPr marL="342900" indent="-342900" eaLnBrk="0" latinLnBrk="1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   </a:t>
                </a:r>
                <a:r>
                  <a:rPr lang="zh-CN" altLang="en-US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完成《新领程》或《学练优》</a:t>
                </a:r>
                <a:endPara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  <a:p>
                <a:pPr marL="342900" indent="-342900" eaLnBrk="0" latinLnBrk="1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zh-CN" altLang="en-US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本课时的习题。</a:t>
                </a:r>
                <a:endPara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0" t="60777" r="68063" b="7558"/>
            <a:stretch>
              <a:fillRect/>
            </a:stretch>
          </p:blipFill>
          <p:spPr>
            <a:xfrm>
              <a:off x="14021" y="4965"/>
              <a:ext cx="2806" cy="3420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4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矩形: 圆角 60"/>
              <p:cNvSpPr/>
              <p:nvPr>
                <p:custDataLst>
                  <p:tags r:id="rId5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6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7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8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9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10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289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课后作业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83665" y="1810385"/>
            <a:ext cx="5655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欢迎各位老师对此课件提出宝贵的建议，我们将更好的为您服务。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665" y="3194050"/>
            <a:ext cx="565658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5282565" algn="l"/>
              </a:tabLs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如果您有兴趣参与产品内容研发（课件教案编修、教辅图书编修）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扫码添加优翼教育产品顾问李老师的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7070" y="793750"/>
            <a:ext cx="5851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感谢您使用我们的课件！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E:/桌面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09" b="6809"/>
          <a:stretch>
            <a:fillRect/>
          </a:stretch>
        </p:blipFill>
        <p:spPr>
          <a:xfrm>
            <a:off x="7922260" y="2091690"/>
            <a:ext cx="2690495" cy="3341370"/>
          </a:xfrm>
          <a:prstGeom prst="rect">
            <a:avLst/>
          </a:prstGeom>
          <a:ln w="28575" cmpd="sng">
            <a:solidFill>
              <a:srgbClr val="D4F4F2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90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知识回顾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88950" y="1927860"/>
            <a:ext cx="10742295" cy="1799590"/>
            <a:chOff x="155" y="3188"/>
            <a:chExt cx="16917" cy="2834"/>
          </a:xfrm>
        </p:grpSpPr>
        <p:sp>
          <p:nvSpPr>
            <p:cNvPr id="16" name="文本框 15"/>
            <p:cNvSpPr txBox="1"/>
            <p:nvPr/>
          </p:nvSpPr>
          <p:spPr>
            <a:xfrm>
              <a:off x="2407" y="3564"/>
              <a:ext cx="14665" cy="22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36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这学期学习了哪些知识？把各个方面的知识</a:t>
              </a:r>
              <a:r>
                <a:rPr lang="en-US" altLang="zh-CN" sz="36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</a:t>
              </a:r>
              <a:endParaRPr lang="en-US" altLang="zh-CN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36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整理一下。</a:t>
              </a:r>
              <a:endPara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pic>
          <p:nvPicPr>
            <p:cNvPr id="18" name="图片 17" descr="熊03 拷贝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55" y="3188"/>
              <a:ext cx="2252" cy="28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932180" y="102552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0255" y="291981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7565" y="291981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4685" y="291981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8480" y="290711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10750" y="290711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69025" y="290711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9650" y="496316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5060" y="3670935"/>
            <a:ext cx="1689100" cy="210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135" y="264541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9836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490"/>
          <a:stretch>
            <a:fillRect/>
          </a:stretch>
        </p:blipFill>
        <p:spPr>
          <a:xfrm>
            <a:off x="506730" y="1138555"/>
            <a:ext cx="3559175" cy="458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4"/>
          <p:cNvSpPr txBox="1"/>
          <p:nvPr/>
        </p:nvSpPr>
        <p:spPr>
          <a:xfrm>
            <a:off x="1461559" y="1924051"/>
            <a:ext cx="951230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        部分素材选自网络，如有争议，请联系删改。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4340226" y="853017"/>
            <a:ext cx="3572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声  明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7559" y="1754717"/>
            <a:ext cx="7167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441960" y="499110"/>
            <a:ext cx="1109535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下面是同学们画的一些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知识图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，他们总结了什么？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8491"/>
          <a:stretch>
            <a:fillRect/>
          </a:stretch>
        </p:blipFill>
        <p:spPr>
          <a:xfrm>
            <a:off x="2580005" y="1254760"/>
            <a:ext cx="5981065" cy="48755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7118197" y="5015125"/>
            <a:ext cx="4869833" cy="1566141"/>
            <a:chOff x="5785" y="-9128"/>
            <a:chExt cx="5753" cy="1850"/>
          </a:xfrm>
        </p:grpSpPr>
        <p:sp>
          <p:nvSpPr>
            <p:cNvPr id="39" name="AutoShape 27"/>
            <p:cNvSpPr>
              <a:spLocks noChangeArrowheads="1"/>
            </p:cNvSpPr>
            <p:nvPr/>
          </p:nvSpPr>
          <p:spPr bwMode="auto">
            <a:xfrm>
              <a:off x="5785" y="-8704"/>
              <a:ext cx="4039" cy="926"/>
            </a:xfrm>
            <a:prstGeom prst="wedgeRoundRectCallout">
              <a:avLst>
                <a:gd name="adj1" fmla="val 59729"/>
                <a:gd name="adj2" fmla="val 15237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85327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你还有补充吗？</a:t>
              </a:r>
              <a:endParaRPr 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endParaRPr>
            </a:p>
          </p:txBody>
        </p:sp>
        <p:pic>
          <p:nvPicPr>
            <p:cNvPr id="40" name="Picture 3" descr="F:/新画人物图/熊01 拷贝.png熊01 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703" t="-27" r="1703" b="27"/>
            <a:stretch>
              <a:fillRect/>
            </a:stretch>
          </p:blipFill>
          <p:spPr>
            <a:xfrm>
              <a:off x="10118" y="-9128"/>
              <a:ext cx="1420" cy="18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548005" y="596265"/>
            <a:ext cx="11095355" cy="1419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这学期我们认识了很多数，还学习了加法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和减法，你有哪些收获？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8005" y="2261235"/>
            <a:ext cx="4714240" cy="1476375"/>
            <a:chOff x="908" y="7128"/>
            <a:chExt cx="7424" cy="2325"/>
          </a:xfrm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3637" y="7383"/>
              <a:ext cx="4695" cy="1854"/>
            </a:xfrm>
            <a:prstGeom prst="wedgeRoundRectCallout">
              <a:avLst>
                <a:gd name="adj1" fmla="val -60883"/>
                <a:gd name="adj2" fmla="val 19736"/>
                <a:gd name="adj3" fmla="val 16667"/>
              </a:avLst>
            </a:prstGeom>
            <a:solidFill>
              <a:srgbClr val="FDECE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我知道</a:t>
              </a:r>
              <a:r>
                <a:rPr lang="en-US" altLang="zh-CN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4</a:t>
              </a: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可以表示什么了。</a:t>
              </a:r>
              <a:endParaRPr lang="zh-CN" altLang="en-US" sz="36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5127" name="Picture 3" descr="F:/新画人物图/女022拷贝.png女022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9031" r="-2414"/>
            <a:stretch>
              <a:fillRect/>
            </a:stretch>
          </p:blipFill>
          <p:spPr>
            <a:xfrm>
              <a:off x="908" y="7128"/>
              <a:ext cx="2058" cy="23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矩形 2"/>
          <p:cNvSpPr/>
          <p:nvPr/>
        </p:nvSpPr>
        <p:spPr>
          <a:xfrm>
            <a:off x="7578090" y="2989580"/>
            <a:ext cx="610870" cy="610870"/>
          </a:xfrm>
          <a:prstGeom prst="rect">
            <a:avLst/>
          </a:prstGeom>
          <a:solidFill>
            <a:srgbClr val="FDC2B2"/>
          </a:solidFill>
          <a:ln>
            <a:solidFill>
              <a:srgbClr val="FA7D6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05245" y="2261235"/>
            <a:ext cx="590550" cy="530860"/>
            <a:chOff x="10087" y="3561"/>
            <a:chExt cx="930" cy="836"/>
          </a:xfrm>
        </p:grpSpPr>
        <p:sp>
          <p:nvSpPr>
            <p:cNvPr id="4" name="椭圆 3"/>
            <p:cNvSpPr/>
            <p:nvPr/>
          </p:nvSpPr>
          <p:spPr>
            <a:xfrm>
              <a:off x="10087" y="3561"/>
              <a:ext cx="351" cy="351"/>
            </a:xfrm>
            <a:prstGeom prst="ellipse">
              <a:avLst/>
            </a:prstGeom>
            <a:gradFill>
              <a:gsLst>
                <a:gs pos="74000">
                  <a:schemeClr val="accent3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  <a:gs pos="100000">
                  <a:srgbClr val="D0BD75"/>
                </a:gs>
                <a:gs pos="100000">
                  <a:schemeClr val="accent3"/>
                </a:gs>
                <a:gs pos="100000">
                  <a:schemeClr val="accent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0667" y="3561"/>
              <a:ext cx="351" cy="351"/>
            </a:xfrm>
            <a:prstGeom prst="ellipse">
              <a:avLst/>
            </a:prstGeom>
            <a:gradFill>
              <a:gsLst>
                <a:gs pos="74000">
                  <a:schemeClr val="accent3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  <a:gs pos="100000">
                  <a:srgbClr val="D0BD75"/>
                </a:gs>
                <a:gs pos="100000">
                  <a:schemeClr val="accent3"/>
                </a:gs>
                <a:gs pos="100000">
                  <a:schemeClr val="accent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087" y="4047"/>
              <a:ext cx="351" cy="351"/>
            </a:xfrm>
            <a:prstGeom prst="ellipse">
              <a:avLst/>
            </a:prstGeom>
            <a:gradFill>
              <a:gsLst>
                <a:gs pos="74000">
                  <a:schemeClr val="accent3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  <a:gs pos="100000">
                  <a:srgbClr val="D0BD75"/>
                </a:gs>
                <a:gs pos="100000">
                  <a:schemeClr val="accent3"/>
                </a:gs>
                <a:gs pos="100000">
                  <a:schemeClr val="accent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0667" y="4047"/>
              <a:ext cx="351" cy="351"/>
            </a:xfrm>
            <a:prstGeom prst="ellipse">
              <a:avLst/>
            </a:prstGeom>
            <a:gradFill>
              <a:gsLst>
                <a:gs pos="74000">
                  <a:schemeClr val="accent3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  <a:gs pos="100000">
                  <a:srgbClr val="D0BD75"/>
                </a:gs>
                <a:gs pos="100000">
                  <a:schemeClr val="accent3"/>
                </a:gs>
                <a:gs pos="100000">
                  <a:schemeClr val="accent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29370" y="2131695"/>
            <a:ext cx="1122045" cy="800100"/>
            <a:chOff x="13870" y="3042"/>
            <a:chExt cx="1767" cy="1260"/>
          </a:xfrm>
        </p:grpSpPr>
        <p:grpSp>
          <p:nvGrpSpPr>
            <p:cNvPr id="11" name="组合 10"/>
            <p:cNvGrpSpPr/>
            <p:nvPr/>
          </p:nvGrpSpPr>
          <p:grpSpPr>
            <a:xfrm>
              <a:off x="13870" y="3042"/>
              <a:ext cx="1387" cy="630"/>
              <a:chOff x="13870" y="3042"/>
              <a:chExt cx="1387" cy="63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870" y="3042"/>
                <a:ext cx="625" cy="63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633" y="3042"/>
                <a:ext cx="625" cy="630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14251" y="3672"/>
              <a:ext cx="1387" cy="630"/>
              <a:chOff x="13870" y="3042"/>
              <a:chExt cx="1387" cy="630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870" y="3042"/>
                <a:ext cx="625" cy="630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633" y="3042"/>
                <a:ext cx="625" cy="630"/>
              </a:xfrm>
              <a:prstGeom prst="rect">
                <a:avLst/>
              </a:prstGeom>
            </p:spPr>
          </p:pic>
        </p:grpSp>
      </p:grpSp>
      <p:grpSp>
        <p:nvGrpSpPr>
          <p:cNvPr id="23" name="组合 22"/>
          <p:cNvGrpSpPr/>
          <p:nvPr/>
        </p:nvGrpSpPr>
        <p:grpSpPr>
          <a:xfrm>
            <a:off x="5567045" y="3813810"/>
            <a:ext cx="1429385" cy="1240155"/>
            <a:chOff x="9137" y="5670"/>
            <a:chExt cx="2251" cy="195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7" y="5670"/>
              <a:ext cx="950" cy="103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68" y="5670"/>
              <a:ext cx="950" cy="103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07" y="6585"/>
              <a:ext cx="950" cy="103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38" y="6585"/>
              <a:ext cx="950" cy="1038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8671560" y="4144010"/>
            <a:ext cx="1139190" cy="909320"/>
            <a:chOff x="12896" y="6235"/>
            <a:chExt cx="1794" cy="1432"/>
          </a:xfrm>
        </p:grpSpPr>
        <p:pic>
          <p:nvPicPr>
            <p:cNvPr id="43" name="Picture 20" descr="p65_2"/>
            <p:cNvPicPr>
              <a:picLocks noChangeAspect="1"/>
            </p:cNvPicPr>
            <p:nvPr/>
          </p:nvPicPr>
          <p:blipFill>
            <a:blip r:embed="rId4"/>
            <a:srcRect l="29609" t="16202" r="59835" b="3889"/>
            <a:stretch>
              <a:fillRect/>
            </a:stretch>
          </p:blipFill>
          <p:spPr>
            <a:xfrm>
              <a:off x="12896" y="6235"/>
              <a:ext cx="750" cy="1433"/>
            </a:xfrm>
            <a:prstGeom prst="parallelogram">
              <a:avLst>
                <a:gd name="adj" fmla="val 53560"/>
              </a:avLst>
            </a:prstGeom>
            <a:noFill/>
            <a:ln w="9525">
              <a:noFill/>
            </a:ln>
          </p:spPr>
        </p:pic>
        <p:pic>
          <p:nvPicPr>
            <p:cNvPr id="24" name="Picture 20" descr="p65_2"/>
            <p:cNvPicPr>
              <a:picLocks noChangeAspect="1"/>
            </p:cNvPicPr>
            <p:nvPr/>
          </p:nvPicPr>
          <p:blipFill>
            <a:blip r:embed="rId4"/>
            <a:srcRect l="29609" t="16202" r="59835" b="3889"/>
            <a:stretch>
              <a:fillRect/>
            </a:stretch>
          </p:blipFill>
          <p:spPr>
            <a:xfrm>
              <a:off x="13244" y="6235"/>
              <a:ext cx="750" cy="1433"/>
            </a:xfrm>
            <a:prstGeom prst="parallelogram">
              <a:avLst>
                <a:gd name="adj" fmla="val 53560"/>
              </a:avLst>
            </a:prstGeom>
            <a:noFill/>
            <a:ln w="9525">
              <a:noFill/>
            </a:ln>
          </p:spPr>
        </p:pic>
        <p:pic>
          <p:nvPicPr>
            <p:cNvPr id="25" name="Picture 20" descr="p65_2"/>
            <p:cNvPicPr>
              <a:picLocks noChangeAspect="1"/>
            </p:cNvPicPr>
            <p:nvPr/>
          </p:nvPicPr>
          <p:blipFill>
            <a:blip r:embed="rId4"/>
            <a:srcRect l="29609" t="16202" r="59835" b="3889"/>
            <a:stretch>
              <a:fillRect/>
            </a:stretch>
          </p:blipFill>
          <p:spPr>
            <a:xfrm>
              <a:off x="13592" y="6235"/>
              <a:ext cx="750" cy="1433"/>
            </a:xfrm>
            <a:prstGeom prst="parallelogram">
              <a:avLst>
                <a:gd name="adj" fmla="val 53560"/>
              </a:avLst>
            </a:prstGeom>
            <a:noFill/>
            <a:ln w="9525">
              <a:noFill/>
            </a:ln>
          </p:spPr>
        </p:pic>
        <p:pic>
          <p:nvPicPr>
            <p:cNvPr id="26" name="Picture 20" descr="p65_2"/>
            <p:cNvPicPr>
              <a:picLocks noChangeAspect="1"/>
            </p:cNvPicPr>
            <p:nvPr/>
          </p:nvPicPr>
          <p:blipFill>
            <a:blip r:embed="rId4"/>
            <a:srcRect l="29609" t="16202" r="59835" b="3889"/>
            <a:stretch>
              <a:fillRect/>
            </a:stretch>
          </p:blipFill>
          <p:spPr>
            <a:xfrm>
              <a:off x="13940" y="6235"/>
              <a:ext cx="750" cy="1433"/>
            </a:xfrm>
            <a:prstGeom prst="parallelogram">
              <a:avLst>
                <a:gd name="adj" fmla="val 53560"/>
              </a:avLst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1142365" y="2548890"/>
            <a:ext cx="6988810" cy="2103120"/>
            <a:chOff x="2385" y="3347"/>
            <a:chExt cx="11006" cy="3312"/>
          </a:xfrm>
        </p:grpSpPr>
        <p:sp>
          <p:nvSpPr>
            <p:cNvPr id="3" name="任意多边形 2"/>
            <p:cNvSpPr/>
            <p:nvPr/>
          </p:nvSpPr>
          <p:spPr>
            <a:xfrm>
              <a:off x="2385" y="3347"/>
              <a:ext cx="11007" cy="331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007" h="3916">
                  <a:moveTo>
                    <a:pt x="0" y="0"/>
                  </a:moveTo>
                  <a:lnTo>
                    <a:pt x="11007" y="0"/>
                  </a:lnTo>
                  <a:lnTo>
                    <a:pt x="11007" y="271"/>
                  </a:lnTo>
                  <a:lnTo>
                    <a:pt x="309" y="271"/>
                  </a:lnTo>
                  <a:lnTo>
                    <a:pt x="309" y="3916"/>
                  </a:lnTo>
                  <a:lnTo>
                    <a:pt x="1" y="3916"/>
                  </a:lnTo>
                  <a:lnTo>
                    <a:pt x="1" y="271"/>
                  </a:lnTo>
                  <a:lnTo>
                    <a:pt x="0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2A2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703" y="4968"/>
              <a:ext cx="10627" cy="191"/>
            </a:xfrm>
            <a:prstGeom prst="rect">
              <a:avLst/>
            </a:prstGeom>
            <a:solidFill>
              <a:srgbClr val="644B19"/>
            </a:solidFill>
            <a:ln>
              <a:solidFill>
                <a:srgbClr val="644B19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4354" name="Picture 15" descr="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295" y="3156585"/>
            <a:ext cx="475615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5" descr="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6825" y="3156585"/>
            <a:ext cx="475615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5" descr="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6825" y="3156585"/>
            <a:ext cx="475615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5" descr="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6825" y="3156585"/>
            <a:ext cx="475615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图片 53" descr="F:/新画人物图/男01 拷贝.png男01 拷贝"/>
          <p:cNvPicPr>
            <a:picLocks noChangeAspect="1"/>
          </p:cNvPicPr>
          <p:nvPr/>
        </p:nvPicPr>
        <p:blipFill>
          <a:blip r:embed="rId2"/>
          <a:srcRect t="1447" b="46619"/>
          <a:stretch>
            <a:fillRect/>
          </a:stretch>
        </p:blipFill>
        <p:spPr>
          <a:xfrm>
            <a:off x="9860280" y="708660"/>
            <a:ext cx="1363980" cy="1485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8638" y="964777"/>
            <a:ext cx="431588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添上</a:t>
            </a:r>
            <a:r>
              <a:rPr lang="en-US" altLang="zh-CN" sz="36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2,</a:t>
            </a:r>
            <a:endParaRPr lang="en-US" altLang="zh-CN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01535" y="964777"/>
            <a:ext cx="26587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添上</a:t>
            </a:r>
            <a:r>
              <a:rPr lang="en-US" altLang="zh-CN" sz="36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,</a:t>
            </a:r>
            <a:endParaRPr lang="en-US" altLang="zh-CN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8850" y="1610360"/>
            <a:ext cx="45580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添上</a:t>
            </a:r>
            <a:r>
              <a:rPr lang="en-US" altLang="zh-CN" sz="3600" b="1" dirty="0">
                <a:solidFill>
                  <a:srgbClr val="3B15F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4……</a:t>
            </a:r>
            <a:endParaRPr lang="en-US" altLang="zh-CN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77292 0 " pathEditMode="relative" rAng="0" ptsTypes="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9167 0 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1771 0 " pathEditMode="relative" rAng="0" ptsTypes="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" name="组合 20"/>
          <p:cNvGrpSpPr/>
          <p:nvPr/>
        </p:nvGrpSpPr>
        <p:grpSpPr>
          <a:xfrm>
            <a:off x="330200" y="925195"/>
            <a:ext cx="5015230" cy="1292225"/>
            <a:chOff x="908" y="7342"/>
            <a:chExt cx="7898" cy="2035"/>
          </a:xfrm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3268" y="7470"/>
              <a:ext cx="5538" cy="1907"/>
            </a:xfrm>
            <a:prstGeom prst="wedgeRoundRectCallout">
              <a:avLst>
                <a:gd name="adj1" fmla="val -56839"/>
                <a:gd name="adj2" fmla="val 19604"/>
                <a:gd name="adj3" fmla="val 16667"/>
              </a:avLst>
            </a:prstGeom>
            <a:solidFill>
              <a:srgbClr val="FDECE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我知道了</a:t>
              </a:r>
              <a:r>
                <a:rPr lang="en-US" altLang="zh-CN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10</a:t>
              </a: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个一是</a:t>
              </a:r>
              <a:r>
                <a:rPr lang="en-US" altLang="zh-CN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1</a:t>
              </a: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个十。</a:t>
              </a:r>
              <a:endParaRPr lang="zh-CN" altLang="en-US" sz="36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5127" name="Picture 3" descr="F:/新画人物图/女044 拷贝.png女044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4422" b="4422"/>
            <a:stretch>
              <a:fillRect/>
            </a:stretch>
          </p:blipFill>
          <p:spPr>
            <a:xfrm flipH="1">
              <a:off x="908" y="7342"/>
              <a:ext cx="1801" cy="203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3" name="Picture 20" descr="p65_2"/>
          <p:cNvPicPr>
            <a:picLocks noChangeAspect="1"/>
          </p:cNvPicPr>
          <p:nvPr/>
        </p:nvPicPr>
        <p:blipFill>
          <a:blip r:embed="rId2"/>
          <a:srcRect l="29609" t="16202" r="59835" b="3889"/>
          <a:stretch>
            <a:fillRect/>
          </a:stretch>
        </p:blipFill>
        <p:spPr>
          <a:xfrm>
            <a:off x="485775" y="2648585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15" name="Picture 20" descr="p65_2"/>
          <p:cNvPicPr>
            <a:picLocks noChangeAspect="1"/>
          </p:cNvPicPr>
          <p:nvPr/>
        </p:nvPicPr>
        <p:blipFill>
          <a:blip r:embed="rId2"/>
          <a:srcRect l="29609" t="16202" r="59835" b="3889"/>
          <a:stretch>
            <a:fillRect/>
          </a:stretch>
        </p:blipFill>
        <p:spPr>
          <a:xfrm>
            <a:off x="779780" y="2648585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16" name="Picture 20" descr="p65_2"/>
          <p:cNvPicPr>
            <a:picLocks noChangeAspect="1"/>
          </p:cNvPicPr>
          <p:nvPr/>
        </p:nvPicPr>
        <p:blipFill>
          <a:blip r:embed="rId2"/>
          <a:srcRect l="29609" t="16202" r="59835" b="3889"/>
          <a:stretch>
            <a:fillRect/>
          </a:stretch>
        </p:blipFill>
        <p:spPr>
          <a:xfrm>
            <a:off x="1073785" y="2648585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17" name="Picture 20" descr="p65_2"/>
          <p:cNvPicPr>
            <a:picLocks noChangeAspect="1"/>
          </p:cNvPicPr>
          <p:nvPr/>
        </p:nvPicPr>
        <p:blipFill>
          <a:blip r:embed="rId2"/>
          <a:srcRect l="29609" t="16202" r="59835" b="3889"/>
          <a:stretch>
            <a:fillRect/>
          </a:stretch>
        </p:blipFill>
        <p:spPr>
          <a:xfrm>
            <a:off x="1367790" y="2648585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20" name="Picture 20" descr="p65_2"/>
          <p:cNvPicPr>
            <a:picLocks noChangeAspect="1"/>
          </p:cNvPicPr>
          <p:nvPr/>
        </p:nvPicPr>
        <p:blipFill>
          <a:blip r:embed="rId2"/>
          <a:srcRect l="29609" t="16202" r="59835" b="3889"/>
          <a:stretch>
            <a:fillRect/>
          </a:stretch>
        </p:blipFill>
        <p:spPr>
          <a:xfrm>
            <a:off x="1661795" y="2648585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23" name="Picture 20" descr="p65_2"/>
          <p:cNvPicPr>
            <a:picLocks noChangeAspect="1"/>
          </p:cNvPicPr>
          <p:nvPr/>
        </p:nvPicPr>
        <p:blipFill>
          <a:blip r:embed="rId2"/>
          <a:srcRect l="29609" t="16202" r="59835" b="3889"/>
          <a:stretch>
            <a:fillRect/>
          </a:stretch>
        </p:blipFill>
        <p:spPr>
          <a:xfrm>
            <a:off x="1955800" y="2648585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24" name="Picture 20" descr="p65_2"/>
          <p:cNvPicPr>
            <a:picLocks noChangeAspect="1"/>
          </p:cNvPicPr>
          <p:nvPr/>
        </p:nvPicPr>
        <p:blipFill>
          <a:blip r:embed="rId2"/>
          <a:srcRect l="29609" t="16202" r="59835" b="3889"/>
          <a:stretch>
            <a:fillRect/>
          </a:stretch>
        </p:blipFill>
        <p:spPr>
          <a:xfrm>
            <a:off x="2249805" y="2648585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25" name="Picture 20" descr="p65_2"/>
          <p:cNvPicPr>
            <a:picLocks noChangeAspect="1"/>
          </p:cNvPicPr>
          <p:nvPr/>
        </p:nvPicPr>
        <p:blipFill>
          <a:blip r:embed="rId2"/>
          <a:srcRect l="29609" t="16202" r="59835" b="3889"/>
          <a:stretch>
            <a:fillRect/>
          </a:stretch>
        </p:blipFill>
        <p:spPr>
          <a:xfrm>
            <a:off x="2543810" y="2648585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37" name="Picture 20" descr="p65_2"/>
          <p:cNvPicPr>
            <a:picLocks noChangeAspect="1"/>
          </p:cNvPicPr>
          <p:nvPr/>
        </p:nvPicPr>
        <p:blipFill>
          <a:blip r:embed="rId2"/>
          <a:srcRect l="29609" t="16202" r="59835" b="3889"/>
          <a:stretch>
            <a:fillRect/>
          </a:stretch>
        </p:blipFill>
        <p:spPr>
          <a:xfrm>
            <a:off x="2837815" y="2648585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38" name="Picture 20" descr="p65_2"/>
          <p:cNvPicPr>
            <a:picLocks noChangeAspect="1"/>
          </p:cNvPicPr>
          <p:nvPr/>
        </p:nvPicPr>
        <p:blipFill>
          <a:blip r:embed="rId2"/>
          <a:srcRect l="29609" t="16202" r="59835" b="3889"/>
          <a:stretch>
            <a:fillRect/>
          </a:stretch>
        </p:blipFill>
        <p:spPr>
          <a:xfrm>
            <a:off x="3131820" y="2648585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sp>
        <p:nvSpPr>
          <p:cNvPr id="39" name="右箭头 38"/>
          <p:cNvSpPr/>
          <p:nvPr/>
        </p:nvSpPr>
        <p:spPr>
          <a:xfrm>
            <a:off x="3801745" y="3093085"/>
            <a:ext cx="474980" cy="26225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158" name="Picture 20" descr="p65_2"/>
          <p:cNvPicPr>
            <a:picLocks noChangeAspect="1"/>
          </p:cNvPicPr>
          <p:nvPr/>
        </p:nvPicPr>
        <p:blipFill>
          <a:blip r:embed="rId2"/>
          <a:srcRect r="78071"/>
          <a:stretch>
            <a:fillRect/>
          </a:stretch>
        </p:blipFill>
        <p:spPr>
          <a:xfrm>
            <a:off x="4157980" y="2572385"/>
            <a:ext cx="1249045" cy="1435100"/>
          </a:xfrm>
          <a:prstGeom prst="parallelogram">
            <a:avLst>
              <a:gd name="adj" fmla="val 33221"/>
            </a:avLst>
          </a:prstGeom>
          <a:noFill/>
          <a:ln w="9525">
            <a:noFill/>
          </a:ln>
        </p:spPr>
      </p:pic>
      <p:sp>
        <p:nvSpPr>
          <p:cNvPr id="41" name="TextBox 90"/>
          <p:cNvSpPr txBox="1">
            <a:spLocks noChangeArrowheads="1"/>
          </p:cNvSpPr>
          <p:nvPr/>
        </p:nvSpPr>
        <p:spPr bwMode="auto">
          <a:xfrm>
            <a:off x="779780" y="3902710"/>
            <a:ext cx="194754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B15F9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B15F9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2" name="TextBox 90"/>
          <p:cNvSpPr txBox="1">
            <a:spLocks noChangeArrowheads="1"/>
          </p:cNvSpPr>
          <p:nvPr/>
        </p:nvSpPr>
        <p:spPr bwMode="auto">
          <a:xfrm>
            <a:off x="3706495" y="3902710"/>
            <a:ext cx="194754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B15F9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十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B15F9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7814310" y="1596390"/>
            <a:ext cx="1588770" cy="2211070"/>
            <a:chOff x="14159" y="3659"/>
            <a:chExt cx="2502" cy="3482"/>
          </a:xfrm>
        </p:grpSpPr>
        <p:grpSp>
          <p:nvGrpSpPr>
            <p:cNvPr id="2" name="组合 1"/>
            <p:cNvGrpSpPr/>
            <p:nvPr/>
          </p:nvGrpSpPr>
          <p:grpSpPr>
            <a:xfrm rot="0">
              <a:off x="14725" y="3659"/>
              <a:ext cx="1371" cy="2835"/>
              <a:chOff x="2412" y="3794"/>
              <a:chExt cx="1371" cy="2835"/>
            </a:xfrm>
          </p:grpSpPr>
          <p:sp>
            <p:nvSpPr>
              <p:cNvPr id="3" name="矩形 2"/>
              <p:cNvSpPr/>
              <p:nvPr>
                <p:custDataLst>
                  <p:tags r:id="rId4"/>
                </p:custDataLst>
              </p:nvPr>
            </p:nvSpPr>
            <p:spPr>
              <a:xfrm>
                <a:off x="3663" y="3794"/>
                <a:ext cx="120" cy="2835"/>
              </a:xfrm>
              <a:prstGeom prst="rect">
                <a:avLst/>
              </a:prstGeom>
              <a:solidFill>
                <a:srgbClr val="2E201B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>
                <p:custDataLst>
                  <p:tags r:id="rId5"/>
                </p:custDataLst>
              </p:nvPr>
            </p:nvSpPr>
            <p:spPr>
              <a:xfrm>
                <a:off x="2412" y="3794"/>
                <a:ext cx="120" cy="2835"/>
              </a:xfrm>
              <a:prstGeom prst="rect">
                <a:avLst/>
              </a:prstGeom>
              <a:solidFill>
                <a:srgbClr val="2E201B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14159" y="6489"/>
              <a:ext cx="1251" cy="652"/>
            </a:xfrm>
            <a:prstGeom prst="rect">
              <a:avLst/>
            </a:prstGeom>
            <a:solidFill>
              <a:srgbClr val="FFFFF2"/>
            </a:solidFill>
            <a:ln w="635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zh-CN" altLang="en-US" sz="22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十位</a:t>
              </a:r>
              <a:endParaRPr lang="zh-CN" altLang="en-US" sz="22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15410" y="6489"/>
              <a:ext cx="1251" cy="652"/>
            </a:xfrm>
            <a:prstGeom prst="rect">
              <a:avLst/>
            </a:prstGeom>
            <a:solidFill>
              <a:srgbClr val="FFFFF2"/>
            </a:solidFill>
            <a:ln w="635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zh-CN" altLang="en-US" sz="22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个位</a:t>
              </a:r>
              <a:endParaRPr lang="zh-CN" altLang="en-US" sz="22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" name="圆角矩形 4"/>
          <p:cNvSpPr/>
          <p:nvPr>
            <p:custDataLst>
              <p:tags r:id="rId8"/>
            </p:custDataLst>
          </p:nvPr>
        </p:nvSpPr>
        <p:spPr>
          <a:xfrm>
            <a:off x="8000365" y="3186430"/>
            <a:ext cx="413385" cy="207010"/>
          </a:xfrm>
          <a:prstGeom prst="roundRect">
            <a:avLst>
              <a:gd name="adj" fmla="val 50000"/>
            </a:avLst>
          </a:prstGeom>
          <a:solidFill>
            <a:srgbClr val="FC7B57"/>
          </a:solidFill>
          <a:ln>
            <a:solidFill>
              <a:srgbClr val="2E201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9"/>
            </p:custDataLst>
          </p:nvPr>
        </p:nvSpPr>
        <p:spPr>
          <a:xfrm>
            <a:off x="8789035" y="3186430"/>
            <a:ext cx="413385" cy="207010"/>
          </a:xfrm>
          <a:prstGeom prst="roundRect">
            <a:avLst>
              <a:gd name="adj" fmla="val 50000"/>
            </a:avLst>
          </a:prstGeom>
          <a:solidFill>
            <a:srgbClr val="FC7B57"/>
          </a:solidFill>
          <a:ln>
            <a:solidFill>
              <a:srgbClr val="2E201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10"/>
            </p:custDataLst>
          </p:nvPr>
        </p:nvSpPr>
        <p:spPr>
          <a:xfrm>
            <a:off x="8789035" y="2979420"/>
            <a:ext cx="413385" cy="207010"/>
          </a:xfrm>
          <a:prstGeom prst="roundRect">
            <a:avLst>
              <a:gd name="adj" fmla="val 50000"/>
            </a:avLst>
          </a:prstGeom>
          <a:solidFill>
            <a:srgbClr val="FC7B57"/>
          </a:solidFill>
          <a:ln>
            <a:solidFill>
              <a:srgbClr val="2E201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>
            <p:custDataLst>
              <p:tags r:id="rId11"/>
            </p:custDataLst>
          </p:nvPr>
        </p:nvSpPr>
        <p:spPr>
          <a:xfrm>
            <a:off x="7962900" y="3846195"/>
            <a:ext cx="5156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600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endParaRPr lang="en-US" altLang="en-US" sz="3600" b="1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1" name="文本框 90"/>
          <p:cNvSpPr txBox="1"/>
          <p:nvPr>
            <p:custDataLst>
              <p:tags r:id="rId12"/>
            </p:custDataLst>
          </p:nvPr>
        </p:nvSpPr>
        <p:spPr>
          <a:xfrm>
            <a:off x="8688705" y="3846195"/>
            <a:ext cx="6032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3600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endParaRPr lang="en-US" altLang="en-US" sz="3600" b="1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06512" y="4621891"/>
            <a:ext cx="6353721" cy="1725294"/>
            <a:chOff x="-267" y="626"/>
            <a:chExt cx="7506" cy="2038"/>
          </a:xfrm>
        </p:grpSpPr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-267" y="890"/>
              <a:ext cx="5608" cy="1375"/>
            </a:xfrm>
            <a:prstGeom prst="wedgeRoundRectCallout">
              <a:avLst>
                <a:gd name="adj1" fmla="val 60682"/>
                <a:gd name="adj2" fmla="val 2236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4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十位上的</a:t>
              </a:r>
              <a:r>
                <a:rPr lang="en-US" altLang="zh-CN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1</a:t>
              </a:r>
              <a:r>
                <a:rPr lang="zh-CN" altLang="en-US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表示</a:t>
              </a:r>
              <a:r>
                <a:rPr lang="en-US" altLang="zh-CN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1</a:t>
              </a:r>
              <a:r>
                <a:rPr lang="zh-CN" altLang="en-US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个十，个位上的</a:t>
              </a:r>
              <a:r>
                <a:rPr lang="en-US" altLang="zh-CN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2</a:t>
              </a:r>
              <a:r>
                <a:rPr lang="zh-CN" altLang="en-US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表示</a:t>
              </a:r>
              <a:r>
                <a:rPr lang="en-US" altLang="zh-CN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2</a:t>
              </a:r>
              <a:r>
                <a:rPr lang="zh-CN" altLang="en-US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个一。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10" name="Picture 3" descr="F:/新画人物图/男033 拷贝.png男033 拷贝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606" b="-3221"/>
            <a:stretch>
              <a:fillRect/>
            </a:stretch>
          </p:blipFill>
          <p:spPr>
            <a:xfrm>
              <a:off x="5843" y="626"/>
              <a:ext cx="1396" cy="203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1" grpId="0"/>
      <p:bldP spid="42" grpId="0"/>
      <p:bldP spid="5" grpId="0" bldLvl="0" animBg="1"/>
      <p:bldP spid="6" grpId="0" bldLvl="0" animBg="1"/>
      <p:bldP spid="7" grpId="0" bldLvl="0" animBg="1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" name="组合 19"/>
          <p:cNvGrpSpPr/>
          <p:nvPr/>
        </p:nvGrpSpPr>
        <p:grpSpPr>
          <a:xfrm>
            <a:off x="1239520" y="1790700"/>
            <a:ext cx="3740150" cy="483870"/>
            <a:chOff x="2197" y="2637"/>
            <a:chExt cx="5890" cy="762"/>
          </a:xfrm>
        </p:grpSpPr>
        <p:sp>
          <p:nvSpPr>
            <p:cNvPr id="6" name="椭圆 5"/>
            <p:cNvSpPr/>
            <p:nvPr/>
          </p:nvSpPr>
          <p:spPr>
            <a:xfrm>
              <a:off x="2197" y="2637"/>
              <a:ext cx="763" cy="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052" y="2637"/>
              <a:ext cx="763" cy="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761" y="2637"/>
              <a:ext cx="763" cy="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631" y="2637"/>
              <a:ext cx="763" cy="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470" y="2637"/>
              <a:ext cx="763" cy="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325" y="2637"/>
              <a:ext cx="763" cy="76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39520" y="2569210"/>
            <a:ext cx="202628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＋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239520" y="3209290"/>
            <a:ext cx="202628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－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239520" y="3849370"/>
            <a:ext cx="202628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－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649345" y="2625090"/>
            <a:ext cx="1530350" cy="1689735"/>
            <a:chOff x="8127" y="2739"/>
            <a:chExt cx="2410" cy="2661"/>
          </a:xfrm>
        </p:grpSpPr>
        <p:sp>
          <p:nvSpPr>
            <p:cNvPr id="48" name="TextBox 24"/>
            <p:cNvSpPr txBox="1"/>
            <p:nvPr/>
          </p:nvSpPr>
          <p:spPr>
            <a:xfrm>
              <a:off x="8970" y="2739"/>
              <a:ext cx="750" cy="10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buNone/>
              </a:pPr>
              <a:r>
                <a:rPr lang="en-US" altLang="zh-CN" sz="3735" b="1" dirty="0">
                  <a:latin typeface="黑体" panose="02010609060101010101" charset="-122"/>
                  <a:ea typeface="黑体" panose="02010609060101010101" charset="-122"/>
                </a:rPr>
                <a:t>6</a:t>
              </a:r>
              <a:endParaRPr lang="en-US" altLang="zh-CN" sz="3735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9" name="TextBox 24"/>
            <p:cNvSpPr txBox="1"/>
            <p:nvPr/>
          </p:nvSpPr>
          <p:spPr>
            <a:xfrm>
              <a:off x="8127" y="4352"/>
              <a:ext cx="750" cy="10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buNone/>
              </a:pPr>
              <a:r>
                <a:rPr lang="en-US" altLang="zh-CN" sz="3735" b="1" dirty="0"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lang="en-US" altLang="zh-CN" sz="3735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TextBox 24"/>
            <p:cNvSpPr txBox="1"/>
            <p:nvPr/>
          </p:nvSpPr>
          <p:spPr>
            <a:xfrm>
              <a:off x="9787" y="4352"/>
              <a:ext cx="750" cy="10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buNone/>
              </a:pPr>
              <a:r>
                <a:rPr lang="en-US" altLang="zh-CN" sz="3735" b="1" dirty="0"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lang="en-US" altLang="zh-CN" sz="3735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26" name="组合 32"/>
            <p:cNvGrpSpPr/>
            <p:nvPr/>
          </p:nvGrpSpPr>
          <p:grpSpPr>
            <a:xfrm>
              <a:off x="8481" y="3647"/>
              <a:ext cx="1637" cy="775"/>
              <a:chOff x="1252461" y="3136522"/>
              <a:chExt cx="547944" cy="259290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H="1">
                <a:off x="1252461" y="3136522"/>
                <a:ext cx="278910" cy="259290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531540" y="3136679"/>
                <a:ext cx="268865" cy="258955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/>
          <p:cNvGrpSpPr/>
          <p:nvPr/>
        </p:nvGrpSpPr>
        <p:grpSpPr>
          <a:xfrm>
            <a:off x="5600797" y="2123801"/>
            <a:ext cx="6353721" cy="1725294"/>
            <a:chOff x="-267" y="626"/>
            <a:chExt cx="7506" cy="2038"/>
          </a:xfrm>
        </p:grpSpPr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>
              <a:off x="-267" y="890"/>
              <a:ext cx="5608" cy="1375"/>
            </a:xfrm>
            <a:prstGeom prst="wedgeRoundRectCallout">
              <a:avLst>
                <a:gd name="adj1" fmla="val 60682"/>
                <a:gd name="adj2" fmla="val 22362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4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看图、想分与合都可以帮助我们计算</a:t>
              </a:r>
              <a:r>
                <a:rPr lang="zh-CN" altLang="en-US" sz="36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。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33" name="Picture 3" descr="F:/新画人物图/男033 拷贝.png男033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606" b="-3221"/>
            <a:stretch>
              <a:fillRect/>
            </a:stretch>
          </p:blipFill>
          <p:spPr>
            <a:xfrm>
              <a:off x="5843" y="626"/>
              <a:ext cx="1396" cy="203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" name="组合 20"/>
          <p:cNvGrpSpPr/>
          <p:nvPr/>
        </p:nvGrpSpPr>
        <p:grpSpPr>
          <a:xfrm>
            <a:off x="422275" y="1196975"/>
            <a:ext cx="7971155" cy="1476375"/>
            <a:chOff x="908" y="7342"/>
            <a:chExt cx="12553" cy="2325"/>
          </a:xfrm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3575" y="7898"/>
              <a:ext cx="9886" cy="1214"/>
            </a:xfrm>
            <a:prstGeom prst="wedgeRoundRectCallout">
              <a:avLst>
                <a:gd name="adj1" fmla="val -56257"/>
                <a:gd name="adj2" fmla="val 15897"/>
                <a:gd name="adj3" fmla="val 16667"/>
              </a:avLst>
            </a:prstGeom>
            <a:solidFill>
              <a:srgbClr val="FDECE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我会用</a:t>
              </a:r>
              <a:r>
                <a:rPr lang="en-US" altLang="zh-CN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“</a:t>
              </a: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凑十</a:t>
              </a:r>
              <a:r>
                <a:rPr lang="en-US" altLang="zh-CN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的方法计算。</a:t>
              </a:r>
              <a:endParaRPr lang="zh-CN" altLang="en-US" sz="360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5127" name="Picture 3" descr="F:/新画人物图/女022拷贝.png女022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9031" r="-2414"/>
            <a:stretch>
              <a:fillRect/>
            </a:stretch>
          </p:blipFill>
          <p:spPr>
            <a:xfrm>
              <a:off x="908" y="7342"/>
              <a:ext cx="2058" cy="23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" name="文本框 26"/>
          <p:cNvSpPr txBox="1"/>
          <p:nvPr/>
        </p:nvSpPr>
        <p:spPr>
          <a:xfrm>
            <a:off x="2376170" y="2757170"/>
            <a:ext cx="25012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 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＋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5 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＝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482975" y="3335020"/>
            <a:ext cx="732155" cy="481330"/>
            <a:chOff x="8973" y="1879"/>
            <a:chExt cx="1153" cy="758"/>
          </a:xfrm>
        </p:grpSpPr>
        <p:cxnSp>
          <p:nvCxnSpPr>
            <p:cNvPr id="29" name="直接连接符 28"/>
            <p:cNvCxnSpPr/>
            <p:nvPr/>
          </p:nvCxnSpPr>
          <p:spPr>
            <a:xfrm flipH="1">
              <a:off x="8973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9550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24"/>
          <p:cNvSpPr txBox="1"/>
          <p:nvPr/>
        </p:nvSpPr>
        <p:spPr>
          <a:xfrm>
            <a:off x="3256787" y="3749671"/>
            <a:ext cx="47619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3971286" y="3749671"/>
            <a:ext cx="47619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686050" y="3408680"/>
            <a:ext cx="797560" cy="1049655"/>
            <a:chOff x="3856827" y="2143917"/>
            <a:chExt cx="319887" cy="785818"/>
          </a:xfrm>
        </p:grpSpPr>
        <p:cxnSp>
          <p:nvCxnSpPr>
            <p:cNvPr id="48" name="直接连接符 47"/>
            <p:cNvCxnSpPr/>
            <p:nvPr/>
          </p:nvCxnSpPr>
          <p:spPr>
            <a:xfrm rot="5400000">
              <a:off x="3464709" y="2536034"/>
              <a:ext cx="785818" cy="158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3858409" y="2919278"/>
              <a:ext cx="318304" cy="15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5400000" flipH="1" flipV="1">
              <a:off x="4114134" y="2867154"/>
              <a:ext cx="12516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50"/>
          <p:cNvSpPr txBox="1"/>
          <p:nvPr/>
        </p:nvSpPr>
        <p:spPr>
          <a:xfrm>
            <a:off x="2727960" y="441960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610100" y="274701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921375" y="3089910"/>
            <a:ext cx="4970145" cy="1828800"/>
            <a:chOff x="2649" y="7730"/>
            <a:chExt cx="7827" cy="2880"/>
          </a:xfrm>
        </p:grpSpPr>
        <p:pic>
          <p:nvPicPr>
            <p:cNvPr id="54" name="图片 53" descr="F:/新画人物图/男01 拷贝.png男01 拷贝"/>
            <p:cNvPicPr>
              <a:picLocks noChangeAspect="1"/>
            </p:cNvPicPr>
            <p:nvPr/>
          </p:nvPicPr>
          <p:blipFill>
            <a:blip r:embed="rId2"/>
            <a:srcRect t="1447" b="46619"/>
            <a:stretch>
              <a:fillRect/>
            </a:stretch>
          </p:blipFill>
          <p:spPr>
            <a:xfrm>
              <a:off x="8587" y="8442"/>
              <a:ext cx="1889" cy="2058"/>
            </a:xfrm>
            <a:prstGeom prst="rect">
              <a:avLst/>
            </a:prstGeom>
          </p:spPr>
        </p:pic>
        <p:sp>
          <p:nvSpPr>
            <p:cNvPr id="55" name="圆角矩形标注 54"/>
            <p:cNvSpPr/>
            <p:nvPr/>
          </p:nvSpPr>
          <p:spPr>
            <a:xfrm>
              <a:off x="2649" y="7730"/>
              <a:ext cx="5033" cy="2880"/>
            </a:xfrm>
            <a:prstGeom prst="wedgeRoundRectCallout">
              <a:avLst>
                <a:gd name="adj1" fmla="val 65564"/>
                <a:gd name="adj2" fmla="val 2007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 fontAlgn="base">
                <a:lnSpc>
                  <a:spcPct val="100000"/>
                </a:lnSpc>
              </a:pPr>
              <a:endParaRPr sz="3600" b="1" strike="noStrike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7" name="文本框 56"/>
          <p:cNvSpPr txBox="1"/>
          <p:nvPr>
            <p:custDataLst>
              <p:tags r:id="rId3"/>
            </p:custDataLst>
          </p:nvPr>
        </p:nvSpPr>
        <p:spPr>
          <a:xfrm>
            <a:off x="6039485" y="3702050"/>
            <a:ext cx="21717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＝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10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4"/>
            </p:custDataLst>
          </p:nvPr>
        </p:nvSpPr>
        <p:spPr>
          <a:xfrm>
            <a:off x="6039485" y="4274185"/>
            <a:ext cx="21717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＝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11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921375" y="3133090"/>
            <a:ext cx="30346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还可以这样想：</a:t>
            </a:r>
            <a:endParaRPr lang="zh-CN" sz="3600" b="1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5" grpId="0"/>
      <p:bldP spid="46" grpId="0"/>
      <p:bldP spid="51" grpId="0" bldLvl="0" animBg="1"/>
      <p:bldP spid="52" grpId="0" bldLvl="0" animBg="1"/>
      <p:bldP spid="57" grpId="0"/>
      <p:bldP spid="5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45795" y="1096645"/>
            <a:ext cx="478853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数一数，填一填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5" name="椭圆 4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9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0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1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13" name="组合 12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14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文本框 3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8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当堂检测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aphicFrame>
        <p:nvGraphicFramePr>
          <p:cNvPr id="32" name="表格 31"/>
          <p:cNvGraphicFramePr/>
          <p:nvPr/>
        </p:nvGraphicFramePr>
        <p:xfrm>
          <a:off x="1602105" y="2253615"/>
          <a:ext cx="8640000" cy="74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</a:t>
                      </a: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 cmpd="sng">
                      <a:solidFill>
                        <a:srgbClr val="F85327"/>
                      </a:solidFill>
                      <a:prstDash val="solid"/>
                    </a:lnL>
                    <a:lnR w="19050" cmpd="sng">
                      <a:solidFill>
                        <a:srgbClr val="F85327"/>
                      </a:solidFill>
                      <a:prstDash val="solid"/>
                    </a:lnR>
                    <a:lnT w="19050" cmpd="sng">
                      <a:solidFill>
                        <a:srgbClr val="F85327"/>
                      </a:solidFill>
                      <a:prstDash val="solid"/>
                    </a:lnT>
                    <a:lnB w="19050" cmpd="sng">
                      <a:solidFill>
                        <a:srgbClr val="F85327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表格 32"/>
          <p:cNvGraphicFramePr/>
          <p:nvPr/>
        </p:nvGraphicFramePr>
        <p:xfrm>
          <a:off x="807720" y="3593465"/>
          <a:ext cx="8640000" cy="74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F010C9"/>
                      </a:solidFill>
                      <a:prstDash val="solid"/>
                    </a:lnL>
                    <a:lnR w="19050">
                      <a:solidFill>
                        <a:srgbClr val="F010C9"/>
                      </a:solidFill>
                      <a:prstDash val="solid"/>
                    </a:lnR>
                    <a:lnT w="19050">
                      <a:solidFill>
                        <a:srgbClr val="F010C9"/>
                      </a:solidFill>
                      <a:prstDash val="solid"/>
                    </a:lnT>
                    <a:lnB w="19050">
                      <a:solidFill>
                        <a:srgbClr val="F010C9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F010C9"/>
                      </a:solidFill>
                      <a:prstDash val="solid"/>
                    </a:lnL>
                    <a:lnR w="19050">
                      <a:solidFill>
                        <a:srgbClr val="F010C9"/>
                      </a:solidFill>
                      <a:prstDash val="solid"/>
                    </a:lnR>
                    <a:lnT w="19050">
                      <a:solidFill>
                        <a:srgbClr val="F010C9"/>
                      </a:solidFill>
                      <a:prstDash val="solid"/>
                    </a:lnT>
                    <a:lnB w="19050">
                      <a:solidFill>
                        <a:srgbClr val="F010C9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F010C9"/>
                      </a:solidFill>
                      <a:prstDash val="solid"/>
                    </a:lnL>
                    <a:lnR w="19050">
                      <a:solidFill>
                        <a:srgbClr val="F010C9"/>
                      </a:solidFill>
                      <a:prstDash val="solid"/>
                    </a:lnR>
                    <a:lnT w="19050">
                      <a:solidFill>
                        <a:srgbClr val="F010C9"/>
                      </a:solidFill>
                      <a:prstDash val="solid"/>
                    </a:lnT>
                    <a:lnB w="19050">
                      <a:solidFill>
                        <a:srgbClr val="F010C9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F010C9"/>
                      </a:solidFill>
                      <a:prstDash val="solid"/>
                    </a:lnL>
                    <a:lnR w="19050">
                      <a:solidFill>
                        <a:srgbClr val="F010C9"/>
                      </a:solidFill>
                      <a:prstDash val="solid"/>
                    </a:lnR>
                    <a:lnT w="19050">
                      <a:solidFill>
                        <a:srgbClr val="F010C9"/>
                      </a:solidFill>
                      <a:prstDash val="solid"/>
                    </a:lnT>
                    <a:lnB w="19050">
                      <a:solidFill>
                        <a:srgbClr val="F010C9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</a:t>
                      </a: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F010C9"/>
                      </a:solidFill>
                      <a:prstDash val="solid"/>
                    </a:lnL>
                    <a:lnR w="19050">
                      <a:solidFill>
                        <a:srgbClr val="F010C9"/>
                      </a:solidFill>
                      <a:prstDash val="solid"/>
                    </a:lnR>
                    <a:lnT w="19050">
                      <a:solidFill>
                        <a:srgbClr val="F010C9"/>
                      </a:solidFill>
                      <a:prstDash val="solid"/>
                    </a:lnT>
                    <a:lnB w="19050">
                      <a:solidFill>
                        <a:srgbClr val="F010C9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F010C9"/>
                      </a:solidFill>
                      <a:prstDash val="solid"/>
                    </a:lnL>
                    <a:lnR w="19050">
                      <a:solidFill>
                        <a:srgbClr val="F010C9"/>
                      </a:solidFill>
                      <a:prstDash val="solid"/>
                    </a:lnR>
                    <a:lnT w="19050">
                      <a:solidFill>
                        <a:srgbClr val="F010C9"/>
                      </a:solidFill>
                      <a:prstDash val="solid"/>
                    </a:lnT>
                    <a:lnB w="19050">
                      <a:solidFill>
                        <a:srgbClr val="F010C9"/>
                      </a:solidFill>
                      <a:prstDash val="solid"/>
                    </a:lnB>
                    <a:solidFill>
                      <a:srgbClr val="FFF3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表格 33"/>
          <p:cNvGraphicFramePr/>
          <p:nvPr/>
        </p:nvGraphicFramePr>
        <p:xfrm>
          <a:off x="6601460" y="3593465"/>
          <a:ext cx="8640000" cy="74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0070C0"/>
                      </a:solidFill>
                      <a:prstDash val="solid"/>
                    </a:lnL>
                    <a:lnR w="19050">
                      <a:solidFill>
                        <a:srgbClr val="0070C0"/>
                      </a:solidFill>
                      <a:prstDash val="solid"/>
                    </a:lnR>
                    <a:lnT w="19050">
                      <a:solidFill>
                        <a:srgbClr val="0070C0"/>
                      </a:solidFill>
                      <a:prstDash val="solid"/>
                    </a:lnT>
                    <a:lnB w="1905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0070C0"/>
                      </a:solidFill>
                      <a:prstDash val="solid"/>
                    </a:lnL>
                    <a:lnR w="19050">
                      <a:solidFill>
                        <a:srgbClr val="0070C0"/>
                      </a:solidFill>
                      <a:prstDash val="solid"/>
                    </a:lnR>
                    <a:lnT w="19050">
                      <a:solidFill>
                        <a:srgbClr val="0070C0"/>
                      </a:solidFill>
                      <a:prstDash val="solid"/>
                    </a:lnT>
                    <a:lnB w="1905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0070C0"/>
                      </a:solidFill>
                      <a:prstDash val="solid"/>
                    </a:lnL>
                    <a:lnR w="19050">
                      <a:solidFill>
                        <a:srgbClr val="0070C0"/>
                      </a:solidFill>
                      <a:prstDash val="solid"/>
                    </a:lnR>
                    <a:lnT w="19050">
                      <a:solidFill>
                        <a:srgbClr val="0070C0"/>
                      </a:solidFill>
                      <a:prstDash val="solid"/>
                    </a:lnT>
                    <a:lnB w="1905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0070C0"/>
                      </a:solidFill>
                      <a:prstDash val="solid"/>
                    </a:lnL>
                    <a:lnR w="19050">
                      <a:solidFill>
                        <a:srgbClr val="0070C0"/>
                      </a:solidFill>
                      <a:prstDash val="solid"/>
                    </a:lnR>
                    <a:lnT w="19050">
                      <a:solidFill>
                        <a:srgbClr val="0070C0"/>
                      </a:solidFill>
                      <a:prstDash val="solid"/>
                    </a:lnT>
                    <a:lnB w="1905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0070C0"/>
                      </a:solidFill>
                      <a:prstDash val="solid"/>
                    </a:lnL>
                    <a:lnR w="19050">
                      <a:solidFill>
                        <a:srgbClr val="0070C0"/>
                      </a:solidFill>
                      <a:prstDash val="solid"/>
                    </a:lnR>
                    <a:lnT w="19050">
                      <a:solidFill>
                        <a:srgbClr val="0070C0"/>
                      </a:solidFill>
                      <a:prstDash val="solid"/>
                    </a:lnT>
                    <a:lnB w="1905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6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0">
                    <a:lnL w="19050">
                      <a:solidFill>
                        <a:srgbClr val="0070C0"/>
                      </a:solidFill>
                      <a:prstDash val="solid"/>
                    </a:lnL>
                    <a:lnR w="19050">
                      <a:solidFill>
                        <a:srgbClr val="0070C0"/>
                      </a:solidFill>
                      <a:prstDash val="solid"/>
                    </a:lnR>
                    <a:lnT w="19050">
                      <a:solidFill>
                        <a:srgbClr val="0070C0"/>
                      </a:solidFill>
                      <a:prstDash val="solid"/>
                    </a:lnT>
                    <a:lnB w="19050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2293620" y="22999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728720" y="22999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65320" y="22999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13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63820" y="22999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900420" y="22999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335520" y="22999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17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043545" y="22999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770620" y="22999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226945" y="363982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944495" y="363982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16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1500" y="363156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976870" y="36207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13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713470" y="36207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450070" y="36207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17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165715" y="36207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6" grpId="0" bldLvl="0" animBg="1"/>
      <p:bldP spid="47" grpId="0" bldLvl="0" animBg="1"/>
      <p:bldP spid="48" grpId="0" bldLvl="0" animBg="1"/>
      <p:bldP spid="57" grpId="0" bldLvl="0" animBg="1"/>
      <p:bldP spid="59" grpId="0" bldLvl="0" animBg="1"/>
      <p:bldP spid="64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3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4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PLACING_PICTURE_USER_VIEWPORT" val="{&quot;height&quot;:2834,&quot;width&quot;:2252}"/>
</p:tagLst>
</file>

<file path=ppt/tags/tag26.xml><?xml version="1.0" encoding="utf-8"?>
<p:tagLst xmlns:p="http://schemas.openxmlformats.org/presentationml/2006/main">
  <p:tag name="KSO_WM_DIAGRAM_VIRTUALLY_FRAME" val="{&quot;height&quot;:281.3,&quot;left&quot;:241.3,&quot;top&quot;:209.45,&quot;width&quot;:267.95}"/>
</p:tagLst>
</file>

<file path=ppt/tags/tag27.xml><?xml version="1.0" encoding="utf-8"?>
<p:tagLst xmlns:p="http://schemas.openxmlformats.org/presentationml/2006/main">
  <p:tag name="KSO_WM_DIAGRAM_VIRTUALLY_FRAME" val="{&quot;height&quot;:281.3,&quot;left&quot;:241.3,&quot;top&quot;:209.45,&quot;width&quot;:267.95}"/>
</p:tagLst>
</file>

<file path=ppt/tags/tag28.xml><?xml version="1.0" encoding="utf-8"?>
<p:tagLst xmlns:p="http://schemas.openxmlformats.org/presentationml/2006/main">
  <p:tag name="KSO_WM_DIAGRAM_VIRTUALLY_FRAME" val="{&quot;height&quot;:281.3,&quot;left&quot;:241.3,&quot;top&quot;:209.45,&quot;width&quot;:267.95}"/>
</p:tagLst>
</file>

<file path=ppt/tags/tag29.xml><?xml version="1.0" encoding="utf-8"?>
<p:tagLst xmlns:p="http://schemas.openxmlformats.org/presentationml/2006/main">
  <p:tag name="KSO_WM_DIAGRAM_VIRTUALLY_FRAME" val="{&quot;height&quot;:281.3,&quot;left&quot;:241.3,&quot;top&quot;:209.45,&quot;width&quot;:267.9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281.3,&quot;left&quot;:241.3,&quot;top&quot;:209.45,&quot;width&quot;:267.95}"/>
</p:tagLst>
</file>

<file path=ppt/tags/tag31.xml><?xml version="1.0" encoding="utf-8"?>
<p:tagLst xmlns:p="http://schemas.openxmlformats.org/presentationml/2006/main">
  <p:tag name="KSO_WM_DIAGRAM_VIRTUALLY_FRAME" val="{&quot;height&quot;:281.3,&quot;left&quot;:241.3,&quot;top&quot;:209.45,&quot;width&quot;:267.95}"/>
</p:tagLst>
</file>

<file path=ppt/tags/tag32.xml><?xml version="1.0" encoding="utf-8"?>
<p:tagLst xmlns:p="http://schemas.openxmlformats.org/presentationml/2006/main">
  <p:tag name="KSO_WM_DIAGRAM_VIRTUALLY_FRAME" val="{&quot;height&quot;:281.3,&quot;left&quot;:241.3,&quot;top&quot;:209.45,&quot;width&quot;:267.95}"/>
</p:tagLst>
</file>

<file path=ppt/tags/tag33.xml><?xml version="1.0" encoding="utf-8"?>
<p:tagLst xmlns:p="http://schemas.openxmlformats.org/presentationml/2006/main">
  <p:tag name="KSO_WM_DIAGRAM_VIRTUALLY_FRAME" val="{&quot;height&quot;:281.3,&quot;left&quot;:241.3,&quot;top&quot;:209.45,&quot;width&quot;:267.95}"/>
</p:tagLst>
</file>

<file path=ppt/tags/tag34.xml><?xml version="1.0" encoding="utf-8"?>
<p:tagLst xmlns:p="http://schemas.openxmlformats.org/presentationml/2006/main">
  <p:tag name="KSO_WM_DIAGRAM_VIRTUALLY_FRAME" val="{&quot;height&quot;:281.3,&quot;left&quot;:241.3,&quot;top&quot;:209.45,&quot;width&quot;:267.95}"/>
</p:tagLst>
</file>

<file path=ppt/tags/tag35.xml><?xml version="1.0" encoding="utf-8"?>
<p:tagLst xmlns:p="http://schemas.openxmlformats.org/presentationml/2006/main">
  <p:tag name="KSO_WM_DIAGRAM_VIRTUALLY_FRAME" val="{&quot;height&quot;:281.3,&quot;left&quot;:241.3,&quot;top&quot;:209.45,&quot;width&quot;:267.95}"/>
</p:tagLst>
</file>

<file path=ppt/tags/tag36.xml><?xml version="1.0" encoding="utf-8"?>
<p:tagLst xmlns:p="http://schemas.openxmlformats.org/presentationml/2006/main">
  <p:tag name="KSO_WM_DIAGRAM_VIRTUALLY_FRAME" val="{&quot;height&quot;:366.8,&quot;left&quot;:68.75464566929136,&quot;top&quot;:66.2,&quot;width&quot;:805.8945415488986}"/>
</p:tagLst>
</file>

<file path=ppt/tags/tag37.xml><?xml version="1.0" encoding="utf-8"?>
<p:tagLst xmlns:p="http://schemas.openxmlformats.org/presentationml/2006/main">
  <p:tag name="KSO_WM_DIAGRAM_VIRTUALLY_FRAME" val="{&quot;height&quot;:366.8,&quot;left&quot;:68.75464566929136,&quot;top&quot;:66.2,&quot;width&quot;:805.8945415488986}"/>
</p:tagLst>
</file>

<file path=ppt/tags/tag38.xml><?xml version="1.0" encoding="utf-8"?>
<p:tagLst xmlns:p="http://schemas.openxmlformats.org/presentationml/2006/main">
  <p:tag name="KSO_WM_DIAGRAM_VIRTUALLY_FRAME" val="{&quot;height&quot;:366.8,&quot;left&quot;:68.75464566929136,&quot;top&quot;:66.2,&quot;width&quot;:805.8945415488986}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55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56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57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58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59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61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62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63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64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65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66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67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68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69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71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commondata" val="eyJoZGlkIjoiZmY0ZTk2MjMyYmM3ZGQ0YmI5NmQwZWEwZWFjMGQwZDYifQ=="/>
</p:tagLst>
</file>

<file path=ppt/theme/theme1.xml><?xml version="1.0" encoding="utf-8"?>
<a:theme xmlns:a="http://schemas.openxmlformats.org/drawingml/2006/main" name="优翼网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WPS 演示</Application>
  <PresentationFormat>宽屏</PresentationFormat>
  <Paragraphs>353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Symbol</vt:lpstr>
      <vt:lpstr>黑体</vt:lpstr>
      <vt:lpstr>Times New Roman</vt:lpstr>
      <vt:lpstr>楷体</vt:lpstr>
      <vt:lpstr>微软雅黑</vt:lpstr>
      <vt:lpstr>Arial Unicode MS</vt:lpstr>
      <vt:lpstr>Calibri</vt:lpstr>
      <vt:lpstr>思源黑体 Regular</vt:lpstr>
      <vt:lpstr>优翼网www.youyi100.com</vt:lpstr>
      <vt:lpstr>www.youyi100.com</vt:lpstr>
      <vt:lpstr>1_www.youyi100.com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优翼文教</cp:lastModifiedBy>
  <cp:revision>174</cp:revision>
  <dcterms:created xsi:type="dcterms:W3CDTF">2023-08-09T12:44:00Z</dcterms:created>
  <dcterms:modified xsi:type="dcterms:W3CDTF">2025-07-17T02:24:31Z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2052-12.1.0.21915</vt:lpwstr>
  </property>
</Properties>
</file>