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28" r:id="rId5"/>
    <p:sldId id="329" r:id="rId6"/>
    <p:sldId id="330" r:id="rId7"/>
    <p:sldId id="331" r:id="rId8"/>
    <p:sldId id="370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0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278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第五单元核心素养闯关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83920"/>
            <a:ext cx="11277600" cy="5090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0" y="5109210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860" y="5109210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5109210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40" y="5109210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355" y="5109210"/>
            <a:ext cx="556895" cy="6381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20" y="514032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60" y="514032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514032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880" y="5140325"/>
            <a:ext cx="563880" cy="57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515" y="5140325"/>
            <a:ext cx="55689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0970" y="1402080"/>
            <a:ext cx="12839700" cy="4053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3400425"/>
            <a:ext cx="330898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030" y="2183130"/>
            <a:ext cx="10187940" cy="2491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5" y="3865245"/>
            <a:ext cx="335597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90" y="2270760"/>
            <a:ext cx="11590020" cy="2316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5" y="3834130"/>
            <a:ext cx="298323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920" y="1051560"/>
            <a:ext cx="12435840" cy="475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870" y="1817370"/>
            <a:ext cx="11224260" cy="3223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40" y="1817370"/>
            <a:ext cx="568960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075" y="2022475"/>
            <a:ext cx="568960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" y="4298315"/>
            <a:ext cx="708660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0" y="1577340"/>
            <a:ext cx="12001500" cy="3703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" y="2425065"/>
            <a:ext cx="3014345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3152775"/>
            <a:ext cx="3014345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" y="3880485"/>
            <a:ext cx="1327150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85" y="3973195"/>
            <a:ext cx="132715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9530" y="880110"/>
            <a:ext cx="12291060" cy="50977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60" y="1972310"/>
            <a:ext cx="800735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2734310"/>
            <a:ext cx="800735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20" y="2749550"/>
            <a:ext cx="800735" cy="56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4404995"/>
            <a:ext cx="525780" cy="594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4404995"/>
            <a:ext cx="525780" cy="594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50" y="4404995"/>
            <a:ext cx="525780" cy="594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55" y="5276215"/>
            <a:ext cx="525780" cy="594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5276215"/>
            <a:ext cx="525780" cy="594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50" y="5276215"/>
            <a:ext cx="525780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" y="266700"/>
            <a:ext cx="11902440" cy="6324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85" y="1074420"/>
            <a:ext cx="537845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65" y="1074420"/>
            <a:ext cx="537845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80" y="1074420"/>
            <a:ext cx="537845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45" y="1910715"/>
            <a:ext cx="537845" cy="552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635" y="1818005"/>
            <a:ext cx="537845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5" y="1910715"/>
            <a:ext cx="537845" cy="552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2669540"/>
            <a:ext cx="537845" cy="55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75" y="4186555"/>
            <a:ext cx="537845" cy="552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30" y="4202430"/>
            <a:ext cx="537845" cy="552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45" y="4186555"/>
            <a:ext cx="537845" cy="552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195" y="4186555"/>
            <a:ext cx="537845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905" y="4186555"/>
            <a:ext cx="499110" cy="5524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515" y="4186555"/>
            <a:ext cx="386080" cy="552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5858510"/>
            <a:ext cx="53784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8110" y="1226820"/>
            <a:ext cx="12428220" cy="44043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615" y="2482850"/>
            <a:ext cx="53784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" y="1333500"/>
            <a:ext cx="11468100" cy="419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40" y="2157730"/>
            <a:ext cx="537845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80" y="3891915"/>
            <a:ext cx="53784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" y="2194560"/>
            <a:ext cx="11704320" cy="2468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65" y="3152775"/>
            <a:ext cx="56896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530" y="1192530"/>
            <a:ext cx="9806940" cy="447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3276600"/>
            <a:ext cx="568960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45" y="3291840"/>
            <a:ext cx="568960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620" y="3276600"/>
            <a:ext cx="568960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4205605"/>
            <a:ext cx="568960" cy="552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5" y="4050665"/>
            <a:ext cx="568960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45" y="4050665"/>
            <a:ext cx="568960" cy="552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60" y="4948555"/>
            <a:ext cx="568960" cy="55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405" y="5113020"/>
            <a:ext cx="568960" cy="552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855" y="5113020"/>
            <a:ext cx="56896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960" y="339090"/>
            <a:ext cx="12313920" cy="6179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5" y="2224405"/>
            <a:ext cx="1822450" cy="1514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295400"/>
            <a:ext cx="568960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30" y="2317115"/>
            <a:ext cx="1822450" cy="1514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80" y="1280160"/>
            <a:ext cx="568960" cy="552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20" y="2317115"/>
            <a:ext cx="2317750" cy="1514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10" y="1295400"/>
            <a:ext cx="568960" cy="552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" y="5004435"/>
            <a:ext cx="1822450" cy="1514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989070"/>
            <a:ext cx="568960" cy="552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880610"/>
            <a:ext cx="1822450" cy="1638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80" y="4128135"/>
            <a:ext cx="568960" cy="552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4880610"/>
            <a:ext cx="1822450" cy="1638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10" y="4079875"/>
            <a:ext cx="56896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10" y="1310640"/>
            <a:ext cx="11727180" cy="4236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75" y="2486660"/>
            <a:ext cx="568960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3446780"/>
            <a:ext cx="2720340" cy="264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660" y="2486660"/>
            <a:ext cx="568960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490" y="3356610"/>
            <a:ext cx="2813685" cy="273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Fang</cp:lastModifiedBy>
  <cp:revision>37</cp:revision>
  <dcterms:created xsi:type="dcterms:W3CDTF">2022-05-04T07:57:00Z</dcterms:created>
  <dcterms:modified xsi:type="dcterms:W3CDTF">2025-01-27T08:39:02Z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2052-11.1.0.11753</vt:lpwstr>
  </property>
</Properties>
</file>