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95" r:id="rId3"/>
    <p:sldId id="312" r:id="rId4"/>
    <p:sldId id="313" r:id="rId5"/>
    <p:sldId id="314" r:id="rId6"/>
    <p:sldId id="315" r:id="rId7"/>
    <p:sldId id="316" r:id="rId8"/>
    <p:sldId id="317" r:id="rId9"/>
    <p:sldId id="318" r:id="rId10"/>
    <p:sldId id="289" r:id="rId11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8DD3"/>
    <a:srgbClr val="70A644"/>
    <a:srgbClr val="6EA43F"/>
    <a:srgbClr val="6FA542"/>
    <a:srgbClr val="00A2BA"/>
    <a:srgbClr val="50B2C9"/>
    <a:srgbClr val="50B2CA"/>
    <a:srgbClr val="F2A328"/>
    <a:srgbClr val="F18E09"/>
    <a:srgbClr val="EEB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 userDrawn="1"/>
        </p:nvGrpSpPr>
        <p:grpSpPr>
          <a:xfrm>
            <a:off x="-53975" y="122555"/>
            <a:ext cx="12245974" cy="6735445"/>
            <a:chOff x="-85" y="193"/>
            <a:chExt cx="19285" cy="10607"/>
          </a:xfrm>
        </p:grpSpPr>
        <p:pic>
          <p:nvPicPr>
            <p:cNvPr id="2" name="图片 1"/>
            <p:cNvPicPr>
              <a:picLocks noChangeAspect="1"/>
            </p:cNvPicPr>
            <p:nvPr userDrawn="1"/>
          </p:nvPicPr>
          <p:blipFill>
            <a:blip r:embed="rId2" cstate="screen"/>
            <a:srcRect l="263" r="409" b="2357"/>
            <a:stretch>
              <a:fillRect/>
            </a:stretch>
          </p:blipFill>
          <p:spPr>
            <a:xfrm flipH="1">
              <a:off x="0" y="5532"/>
              <a:ext cx="19200" cy="5268"/>
            </a:xfrm>
            <a:custGeom>
              <a:avLst/>
              <a:gdLst>
                <a:gd name="connsiteX0" fmla="*/ 0 w 12191999"/>
                <a:gd name="connsiteY0" fmla="*/ 0 h 3345190"/>
                <a:gd name="connsiteX1" fmla="*/ 12191999 w 12191999"/>
                <a:gd name="connsiteY1" fmla="*/ 0 h 3345190"/>
                <a:gd name="connsiteX2" fmla="*/ 12191999 w 12191999"/>
                <a:gd name="connsiteY2" fmla="*/ 3345190 h 3345190"/>
                <a:gd name="connsiteX3" fmla="*/ 0 w 12191999"/>
                <a:gd name="connsiteY3" fmla="*/ 3345190 h 3345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1999" h="3345190">
                  <a:moveTo>
                    <a:pt x="0" y="0"/>
                  </a:moveTo>
                  <a:lnTo>
                    <a:pt x="12191999" y="0"/>
                  </a:lnTo>
                  <a:lnTo>
                    <a:pt x="12191999" y="3345190"/>
                  </a:lnTo>
                  <a:lnTo>
                    <a:pt x="0" y="3345190"/>
                  </a:lnTo>
                  <a:close/>
                </a:path>
              </a:pathLst>
            </a:custGeom>
          </p:spPr>
        </p:pic>
        <p:cxnSp>
          <p:nvCxnSpPr>
            <p:cNvPr id="10" name="直接连接符 9"/>
            <p:cNvCxnSpPr/>
            <p:nvPr userDrawn="1"/>
          </p:nvCxnSpPr>
          <p:spPr>
            <a:xfrm>
              <a:off x="7" y="1926"/>
              <a:ext cx="5160" cy="9"/>
            </a:xfrm>
            <a:prstGeom prst="line">
              <a:avLst/>
            </a:prstGeom>
            <a:ln w="28575">
              <a:solidFill>
                <a:srgbClr val="778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图片 24" descr="25春《小学总复习冲刺卷 · 数学》封面—小狐狸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>
            <a:xfrm>
              <a:off x="12182" y="5089"/>
              <a:ext cx="6927" cy="5531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959" h="6355">
                  <a:moveTo>
                    <a:pt x="418" y="1285"/>
                  </a:moveTo>
                  <a:lnTo>
                    <a:pt x="2383" y="1285"/>
                  </a:lnTo>
                  <a:lnTo>
                    <a:pt x="2383" y="3415"/>
                  </a:lnTo>
                  <a:lnTo>
                    <a:pt x="418" y="3415"/>
                  </a:lnTo>
                  <a:lnTo>
                    <a:pt x="418" y="1285"/>
                  </a:lnTo>
                  <a:close/>
                  <a:moveTo>
                    <a:pt x="0" y="0"/>
                  </a:moveTo>
                  <a:lnTo>
                    <a:pt x="7959" y="0"/>
                  </a:lnTo>
                  <a:lnTo>
                    <a:pt x="7959" y="6355"/>
                  </a:lnTo>
                  <a:lnTo>
                    <a:pt x="0" y="6355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grpSp>
          <p:nvGrpSpPr>
            <p:cNvPr id="26" name="组合 25"/>
            <p:cNvGrpSpPr/>
            <p:nvPr userDrawn="1"/>
          </p:nvGrpSpPr>
          <p:grpSpPr>
            <a:xfrm>
              <a:off x="17066" y="650"/>
              <a:ext cx="1617" cy="257"/>
              <a:chOff x="10813143" y="420914"/>
              <a:chExt cx="707348" cy="112486"/>
            </a:xfrm>
            <a:solidFill>
              <a:srgbClr val="778DD3"/>
            </a:solidFill>
          </p:grpSpPr>
          <p:sp>
            <p:nvSpPr>
              <p:cNvPr id="27" name="椭圆 26"/>
              <p:cNvSpPr/>
              <p:nvPr/>
            </p:nvSpPr>
            <p:spPr>
              <a:xfrm>
                <a:off x="10813143" y="420914"/>
                <a:ext cx="112486" cy="112486"/>
              </a:xfrm>
              <a:prstGeom prst="ellipse">
                <a:avLst/>
              </a:prstGeom>
              <a:solidFill>
                <a:srgbClr val="F18E0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11110686" y="420914"/>
                <a:ext cx="112486" cy="1124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11408068" y="420914"/>
                <a:ext cx="112423" cy="112423"/>
              </a:xfrm>
              <a:prstGeom prst="ellipse">
                <a:avLst/>
              </a:prstGeom>
              <a:solidFill>
                <a:srgbClr val="6EA4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30" name="图片 29" descr="25春《小学总复习冲刺卷 · 数学》封面—小狐狸"/>
            <p:cNvPicPr>
              <a:picLocks noChangeAspect="1"/>
            </p:cNvPicPr>
            <p:nvPr userDrawn="1"/>
          </p:nvPicPr>
          <p:blipFill>
            <a:blip r:embed="rId3"/>
            <a:srcRect l="5252" t="20220" r="70059" b="46263"/>
            <a:stretch>
              <a:fillRect/>
            </a:stretch>
          </p:blipFill>
          <p:spPr>
            <a:xfrm>
              <a:off x="-85" y="193"/>
              <a:ext cx="1965" cy="2130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965" h="2130">
                  <a:moveTo>
                    <a:pt x="0" y="0"/>
                  </a:moveTo>
                  <a:lnTo>
                    <a:pt x="1965" y="0"/>
                  </a:lnTo>
                  <a:lnTo>
                    <a:pt x="1965" y="2130"/>
                  </a:lnTo>
                  <a:lnTo>
                    <a:pt x="0" y="2130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 rot="5400000">
            <a:off x="5942113" y="602129"/>
            <a:ext cx="307776" cy="122149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 rot="5400000">
            <a:off x="6241944" y="308279"/>
            <a:ext cx="307777" cy="1279166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screen"/>
          <a:srcRect l="-22"/>
          <a:stretch>
            <a:fillRect/>
          </a:stretch>
        </p:blipFill>
        <p:spPr>
          <a:xfrm rot="5400000">
            <a:off x="6003356" y="-6000197"/>
            <a:ext cx="191642" cy="12198357"/>
          </a:xfrm>
          <a:prstGeom prst="rect">
            <a:avLst/>
          </a:prstGeom>
        </p:spPr>
      </p:pic>
      <p:sp>
        <p:nvSpPr>
          <p:cNvPr id="14" name="矩形 13"/>
          <p:cNvSpPr/>
          <p:nvPr userDrawn="1"/>
        </p:nvSpPr>
        <p:spPr>
          <a:xfrm>
            <a:off x="-11489" y="6618940"/>
            <a:ext cx="1220348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  <a:sym typeface="字魂36号-正文宋楷" panose="02000000000000000000" pitchFamily="2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 rot="5400000">
            <a:off x="2305106" y="-765263"/>
            <a:ext cx="191642" cy="171565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 rotWithShape="1">
          <a:blip r:embed="rId6" cstate="screen"/>
          <a:srcRect/>
          <a:stretch>
            <a:fillRect/>
          </a:stretch>
        </p:blipFill>
        <p:spPr>
          <a:xfrm rot="5400000">
            <a:off x="10897799" y="-1128636"/>
            <a:ext cx="178762" cy="2429526"/>
          </a:xfrm>
          <a:prstGeom prst="rect">
            <a:avLst/>
          </a:prstGeom>
        </p:spPr>
      </p:pic>
      <p:sp>
        <p:nvSpPr>
          <p:cNvPr id="18" name="任意多边形: 形状 17"/>
          <p:cNvSpPr/>
          <p:nvPr userDrawn="1"/>
        </p:nvSpPr>
        <p:spPr>
          <a:xfrm>
            <a:off x="9233809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9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9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9416690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8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8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789043" y="6594001"/>
            <a:ext cx="2749534" cy="377985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4618674" y="2829560"/>
            <a:ext cx="2954655" cy="1200329"/>
          </a:xfrm>
          <a:prstGeom prst="rect">
            <a:avLst/>
          </a:prstGeom>
          <a:noFill/>
          <a:ln>
            <a:noFill/>
          </a:ln>
          <a:effectLst>
            <a:reflection stA="46000" endPos="0" dist="50800" dir="5400000" sy="-100000" algn="bl" rotWithShape="0"/>
          </a:effectLst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>
                    <a:lumMod val="85000"/>
                    <a:alpha val="32000"/>
                  </a:schemeClr>
                </a:solidFill>
                <a:effectLst>
                  <a:outerShdw blurRad="38100" dist="19050" dir="2700000" sx="97000" sy="97000" algn="tl" rotWithShape="0">
                    <a:schemeClr val="dk1">
                      <a:alpha val="0"/>
                    </a:schemeClr>
                  </a:outerShdw>
                </a:effectLst>
              </a:rPr>
              <a:t>新领程</a:t>
            </a: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8" cstate="screen"/>
          <a:srcRect/>
          <a:stretch>
            <a:fillRect/>
          </a:stretch>
        </p:blipFill>
        <p:spPr>
          <a:xfrm rot="5400000">
            <a:off x="10909280" y="-432937"/>
            <a:ext cx="849783" cy="1715657"/>
          </a:xfrm>
          <a:custGeom>
            <a:avLst/>
            <a:gdLst>
              <a:gd name="connsiteX0" fmla="*/ 0 w 866146"/>
              <a:gd name="connsiteY0" fmla="*/ 0 h 1715655"/>
              <a:gd name="connsiteX1" fmla="*/ 0 w 866146"/>
              <a:gd name="connsiteY1" fmla="*/ 1715655 h 1715655"/>
              <a:gd name="connsiteX2" fmla="*/ 115169 w 866146"/>
              <a:gd name="connsiteY2" fmla="*/ 1700689 h 1715655"/>
              <a:gd name="connsiteX3" fmla="*/ 866146 w 866146"/>
              <a:gd name="connsiteY3" fmla="*/ 512942 h 1715655"/>
              <a:gd name="connsiteX4" fmla="*/ 792235 w 866146"/>
              <a:gd name="connsiteY4" fmla="*/ 41030 h 1715655"/>
              <a:gd name="connsiteX5" fmla="*/ 776902 w 866146"/>
              <a:gd name="connsiteY5" fmla="*/ 0 h 1715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6146" h="1715655">
                <a:moveTo>
                  <a:pt x="0" y="0"/>
                </a:moveTo>
                <a:lnTo>
                  <a:pt x="0" y="1715655"/>
                </a:lnTo>
                <a:lnTo>
                  <a:pt x="115169" y="1700689"/>
                </a:lnTo>
                <a:cubicBezTo>
                  <a:pt x="543751" y="1587639"/>
                  <a:pt x="866146" y="1098823"/>
                  <a:pt x="866146" y="512942"/>
                </a:cubicBezTo>
                <a:cubicBezTo>
                  <a:pt x="866146" y="345548"/>
                  <a:pt x="839828" y="186077"/>
                  <a:pt x="792235" y="41030"/>
                </a:cubicBezTo>
                <a:lnTo>
                  <a:pt x="776902" y="0"/>
                </a:lnTo>
                <a:close/>
              </a:path>
            </a:pathLst>
          </a:custGeom>
        </p:spPr>
      </p:pic>
      <p:pic>
        <p:nvPicPr>
          <p:cNvPr id="2" name="图片 1" descr="优翼R标"/>
          <p:cNvPicPr>
            <a:picLocks noChangeAspect="1"/>
          </p:cNvPicPr>
          <p:nvPr userDrawn="1"/>
        </p:nvPicPr>
        <p:blipFill>
          <a:blip r:embed="rId9" cstate="screen"/>
          <a:stretch>
            <a:fillRect/>
          </a:stretch>
        </p:blipFill>
        <p:spPr>
          <a:xfrm>
            <a:off x="10856595" y="136525"/>
            <a:ext cx="1271905" cy="4171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优翼R标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10185" y="136525"/>
            <a:ext cx="1330960" cy="4368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B04C8-6BE4-474C-9F6A-56027778DCC4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3A7D7-24B0-414D-B301-B053A6A5AB5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76328" y="5641233"/>
            <a:ext cx="5594552" cy="1198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7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新领程</a:t>
            </a: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同步作业课件</a:t>
            </a:r>
            <a:endParaRPr lang="zh-CN" altLang="en-US" sz="32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67226" y="429945"/>
            <a:ext cx="66479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第一单元</a:t>
            </a:r>
            <a:r>
              <a:rPr lang="en-US" alt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认识平面图形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4417060" y="3912235"/>
            <a:ext cx="3550920" cy="457200"/>
            <a:chOff x="7328" y="6161"/>
            <a:chExt cx="5289" cy="720"/>
          </a:xfrm>
        </p:grpSpPr>
        <p:sp>
          <p:nvSpPr>
            <p:cNvPr id="8" name="矩形: 圆角 7"/>
            <p:cNvSpPr/>
            <p:nvPr/>
          </p:nvSpPr>
          <p:spPr>
            <a:xfrm>
              <a:off x="7328" y="6161"/>
              <a:ext cx="5289" cy="7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778DD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52382B"/>
                </a:solidFill>
                <a:cs typeface="+mn-ea"/>
                <a:sym typeface="+mn-lt"/>
              </a:endParaRPr>
            </a:p>
          </p:txBody>
        </p:sp>
        <p:sp>
          <p:nvSpPr>
            <p:cNvPr id="9" name="文本框 2"/>
            <p:cNvSpPr/>
            <p:nvPr/>
          </p:nvSpPr>
          <p:spPr>
            <a:xfrm>
              <a:off x="7597" y="6207"/>
              <a:ext cx="5020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一年级数学下</a:t>
              </a:r>
              <a:r>
                <a:rPr lang="zh-CN" altLang="en-US" sz="2000" b="1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册（</a:t>
              </a:r>
              <a:r>
                <a:rPr lang="en-US" altLang="zh-CN" sz="2000" b="1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RJ</a:t>
              </a:r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卓越版）</a:t>
              </a:r>
              <a:endParaRPr lang="zh-CN" altLang="en-US" b="1" dirty="0">
                <a:solidFill>
                  <a:srgbClr val="778DD3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EFC321FC-0635-319A-AB70-ED2F98A40F4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50296" y="2430393"/>
            <a:ext cx="5908972" cy="73153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CDD34CD-0640-5B65-2269-B40EEA4C2BD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607" y="993415"/>
            <a:ext cx="12028785" cy="501549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F74F90A-DB63-15DC-4FC8-9A8DED8E45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7673" y="5188912"/>
            <a:ext cx="898545" cy="36194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87EA06D-3F9A-CE95-AFF1-61755CA4EB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951" y="5188912"/>
            <a:ext cx="898545" cy="36194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3741F13-5200-1FF0-9D73-3A2796E46F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8517" y="5188911"/>
            <a:ext cx="898545" cy="36194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8D81159-508F-0A4C-C5FA-D7338F24DD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6671" y="5188912"/>
            <a:ext cx="898545" cy="36194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5514A42-0B20-BEDA-266F-1FB926F874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5546" y="5160886"/>
            <a:ext cx="898545" cy="361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C995F5-B1CB-8AD5-56C9-E2A90ADDBF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>
            <a:extLst>
              <a:ext uri="{FF2B5EF4-FFF2-40B4-BE49-F238E27FC236}">
                <a16:creationId xmlns:a16="http://schemas.microsoft.com/office/drawing/2014/main" id="{0F24704C-5F27-6F42-4387-BB2D6E3680B2}"/>
              </a:ext>
            </a:extLst>
          </p:cNvPr>
          <p:cNvSpPr/>
          <p:nvPr/>
        </p:nvSpPr>
        <p:spPr>
          <a:xfrm>
            <a:off x="10152790" y="3943718"/>
            <a:ext cx="654828" cy="566337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6109F1EA-07BA-DE45-8BB9-867EAF97DF5A}"/>
              </a:ext>
            </a:extLst>
          </p:cNvPr>
          <p:cNvSpPr/>
          <p:nvPr/>
        </p:nvSpPr>
        <p:spPr>
          <a:xfrm>
            <a:off x="8253198" y="3943719"/>
            <a:ext cx="837708" cy="566337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1F10ADE3-A69F-B7F3-344A-5A8E62775DB8}"/>
              </a:ext>
            </a:extLst>
          </p:cNvPr>
          <p:cNvSpPr/>
          <p:nvPr/>
        </p:nvSpPr>
        <p:spPr>
          <a:xfrm>
            <a:off x="4684089" y="3987964"/>
            <a:ext cx="660726" cy="566338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FDDCBD96-3CEE-528C-6666-E2AD102F6405}"/>
              </a:ext>
            </a:extLst>
          </p:cNvPr>
          <p:cNvSpPr/>
          <p:nvPr/>
        </p:nvSpPr>
        <p:spPr>
          <a:xfrm>
            <a:off x="1256563" y="3987964"/>
            <a:ext cx="519143" cy="477848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F294D67-847B-6B1D-E29F-DB8D43B9B20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728" y="1791749"/>
            <a:ext cx="12075979" cy="299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275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5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5D75E2-EAA9-8CBE-4845-8D1F13AE52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EFB4C5E-D644-BF97-551C-7F8350E435C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507" y="1783336"/>
            <a:ext cx="12016986" cy="312778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62A1339-E64C-1684-065A-90B8696656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3658" y="3067051"/>
            <a:ext cx="526887" cy="36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390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089DA1-DB2E-41A8-E223-E348F47B1E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489C7F2-B6BD-86B9-20D2-7EE51E1BB2C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205" y="1141551"/>
            <a:ext cx="11981590" cy="457489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617E1DA-71DE-B4BE-B7BA-48E5AE2DEF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4791" y="1448721"/>
            <a:ext cx="509189" cy="36194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B3AD40F-0516-CAF1-C804-9F8EB0D8E4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537" y="4445594"/>
            <a:ext cx="509189" cy="36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344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BF9E7F-0CD4-AAB8-2101-4A0871A644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4DE7FDF-D0AC-8488-9C45-91CBE6E1929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490" y="1762055"/>
            <a:ext cx="11887200" cy="284791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219D85DF-E3C2-5A8A-FD82-9C90A6CC26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6806" y="4091632"/>
            <a:ext cx="438397" cy="36194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72D87A5-6E8A-2814-E834-A909CACCEE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2891" y="4085732"/>
            <a:ext cx="438397" cy="36194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3D5B121-7020-24A1-6547-282D336286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9420" y="4091632"/>
            <a:ext cx="438397" cy="36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21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8B579C-97AA-53C7-7F4C-5209D4FEF9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AFE9726-241A-D9B7-DE1D-42D6B45E1A2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990" y="290365"/>
            <a:ext cx="12005187" cy="615928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93938C1-A461-0850-B402-782FDC256F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6182" y="2363121"/>
            <a:ext cx="373504" cy="36194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3929E73-D506-B2B6-C78C-D0B66F2AC6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9578" y="3902853"/>
            <a:ext cx="373504" cy="36194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7D3E671-E87A-E3D7-7EE3-7D1669F781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0541" y="3879255"/>
            <a:ext cx="373504" cy="36194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771037E-43F0-0FC9-DEAB-58EC379478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0166" y="3868930"/>
            <a:ext cx="373504" cy="36194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620FC9C-ED9E-334F-665F-E5B7F0DF8C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9750" y="5373266"/>
            <a:ext cx="373504" cy="36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62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FE5DF8-B495-C096-2632-7706CC9748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F50F985-A4FE-49C5-A445-61FCC026E79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809" y="941255"/>
            <a:ext cx="12052382" cy="446363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36816F9-4ED8-CCBD-A51E-8C7F70D2BD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002" y="3078849"/>
            <a:ext cx="1293803" cy="36194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8FC25DC-7D28-DE07-331D-FED213F671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6216" y="3092123"/>
            <a:ext cx="827754" cy="36194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CF643CA-E431-93D3-090D-EE6F679D35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7558" y="3735153"/>
            <a:ext cx="827754" cy="36194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D10E776-36BD-E001-F8E6-C8039727E0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3511" y="4400919"/>
            <a:ext cx="699587" cy="34806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EED6E8B-C12D-D508-8C4C-33E94A353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002" y="4402932"/>
            <a:ext cx="699587" cy="34806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44229A9-7290-7C69-90A5-4A82EBC6FD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9084" y="4400919"/>
            <a:ext cx="699587" cy="3480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387EA28-0AD4-6E96-97E5-3BD293B0B5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1913" y="5056825"/>
            <a:ext cx="3417571" cy="34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84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99C316-A2C0-5196-5A6A-8296C79A5B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B7A135D-4229-7114-AFE2-B03D255121F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95" y="1953518"/>
            <a:ext cx="11969791" cy="283926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2B1F945-A166-382D-077F-BC3C49066A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7042" y="3731772"/>
            <a:ext cx="385302" cy="36194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9D71B35-E100-9BA2-0A3F-D9A750C497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3594" y="4292210"/>
            <a:ext cx="385302" cy="36194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B54F44C-1235-3D3C-6997-ED89768B5E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9955" y="3218411"/>
            <a:ext cx="171081" cy="26810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003749D-4E0B-01D1-A874-0BBC87C6FF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9377" y="4420093"/>
            <a:ext cx="171081" cy="26810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B936466-9B38-0860-DFE6-F551DFCC5D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3594" y="2856462"/>
            <a:ext cx="385302" cy="36194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0F5D552-0CA9-DBEE-9CA3-106A19C1A2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5875" y="3318773"/>
            <a:ext cx="171081" cy="26810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51578FA-2F31-3526-5D00-29A84D6C76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7943" y="3912746"/>
            <a:ext cx="212377" cy="36194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D5986DA-1FF5-7562-4011-53A09886EA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9610" y="4192198"/>
            <a:ext cx="385302" cy="36194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E97183D-4743-72BD-4814-2DFFBBD516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4363" y="3731772"/>
            <a:ext cx="385302" cy="36194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5A63CAE-3375-CB90-517B-0D7AA21523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2595" y="4237736"/>
            <a:ext cx="197583" cy="31641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E692700-F11C-DF80-9971-E91DA6C754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1284" y="4134004"/>
            <a:ext cx="178648" cy="28608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964CB550-143A-016F-9B51-79B229EE57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0424" y="4268058"/>
            <a:ext cx="178648" cy="28608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85D2E3D3-20BF-88A0-42D7-730C8067F0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1142" y="4156266"/>
            <a:ext cx="202970" cy="26382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76F1EA14-0808-650F-E1D7-374459D432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8174" y="3218411"/>
            <a:ext cx="212377" cy="36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86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GJjNGI0NzYwOTg5ZDBhYTMwMThmM2E3ZDk4YTM0Y2YifQ=="/>
  <p:tag name="KSO_WPP_MARK_KEY" val="7b51561d-d6a8-42e7-826d-ed3211b4fb9f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20</Words>
  <Application>Microsoft Office PowerPoint</Application>
  <PresentationFormat>宽屏</PresentationFormat>
  <Paragraphs>3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8" baseType="lpstr">
      <vt:lpstr>等线</vt:lpstr>
      <vt:lpstr>等线 Light</vt:lpstr>
      <vt:lpstr>黑体</vt:lpstr>
      <vt:lpstr>楷体</vt:lpstr>
      <vt:lpstr>字魂36号-正文宋楷</vt:lpstr>
      <vt:lpstr>Arial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youyi-pc</dc:creator>
  <cp:lastModifiedBy>SHIXIA DUAN</cp:lastModifiedBy>
  <cp:revision>86</cp:revision>
  <dcterms:created xsi:type="dcterms:W3CDTF">2022-05-04T08:11:00Z</dcterms:created>
  <dcterms:modified xsi:type="dcterms:W3CDTF">2025-02-04T12:18:22Z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0C66CDADFE804BE28B3E48E7ABED5E5A</vt:lpwstr>
  </property>
  <property fmtid="{D5CDD505-2E9C-101B-9397-08002B2CF9AE}" pid="3" name="KSOProductBuildVer">
    <vt:lpwstr>2052-11.1.0.12608</vt:lpwstr>
  </property>
</Properties>
</file>