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Default Extension="emf" ContentType="image/x-emf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3.9-->
<p:presentation xmlns:r="http://schemas.openxmlformats.org/officeDocument/2006/relationships" xmlns:a="http://schemas.openxmlformats.org/drawingml/2006/main" xmlns:p="http://schemas.openxmlformats.org/presentationml/2006/main" removePersonalInfoOnSave="1" embedTrueTypeFonts="1" saveSubsetFonts="1">
  <p:sldMasterIdLst>
    <p:sldMasterId id="2147483683" r:id="rId1"/>
    <p:sldMasterId id="2147483708" r:id="rId2"/>
  </p:sldMasterIdLst>
  <p:notesMasterIdLst>
    <p:notesMasterId r:id="rId3"/>
  </p:notesMasterIdLst>
  <p:handoutMasterIdLst>
    <p:handoutMasterId r:id="rId4"/>
  </p:handoutMasterIdLst>
  <p:sldIdLst>
    <p:sldId id="1433" r:id="rId5"/>
    <p:sldId id="1131" r:id="rId6"/>
    <p:sldId id="1134" r:id="rId7"/>
    <p:sldId id="1142" r:id="rId8"/>
    <p:sldId id="1133" r:id="rId9"/>
    <p:sldId id="1107" r:id="rId10"/>
    <p:sldId id="1132" r:id="rId11"/>
    <p:sldId id="1106" r:id="rId12"/>
    <p:sldId id="1138" r:id="rId13"/>
    <p:sldId id="1135" r:id="rId14"/>
    <p:sldId id="1136" r:id="rId15"/>
    <p:sldId id="1139" r:id="rId16"/>
    <p:sldId id="483" r:id="rId17"/>
    <p:sldId id="1145" r:id="rId18"/>
    <p:sldId id="1112" r:id="rId19"/>
    <p:sldId id="1146" r:id="rId20"/>
    <p:sldId id="1147" r:id="rId21"/>
    <p:sldId id="374" r:id="rId22"/>
    <p:sldId id="1140" r:id="rId23"/>
    <p:sldId id="1035" r:id="rId24"/>
    <p:sldId id="676" r:id="rId25"/>
    <p:sldId id="1164" r:id="rId26"/>
    <p:sldId id="1154" r:id="rId27"/>
    <p:sldId id="1153" r:id="rId28"/>
    <p:sldId id="1156" r:id="rId29"/>
    <p:sldId id="1155" r:id="rId30"/>
    <p:sldId id="1119" r:id="rId31"/>
    <p:sldId id="1157" r:id="rId32"/>
    <p:sldId id="1158" r:id="rId33"/>
    <p:sldId id="1159" r:id="rId34"/>
    <p:sldId id="1160" r:id="rId35"/>
    <p:sldId id="1162" r:id="rId36"/>
    <p:sldId id="1083" r:id="rId37"/>
    <p:sldId id="1161" r:id="rId38"/>
    <p:sldId id="1103" r:id="rId39"/>
    <p:sldId id="1104" r:id="rId40"/>
    <p:sldId id="1105" r:id="rId41"/>
    <p:sldId id="1163" r:id="rId42"/>
    <p:sldId id="795" r:id="rId43"/>
    <p:sldId id="1141" r:id="rId44"/>
    <p:sldId id="561" r:id="rId45"/>
    <p:sldId id="1067" r:id="rId4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汉语拼音" panose="02010600030101010101" charset="0"/>
      <p:regular r:id="rId52"/>
    </p:embeddedFont>
    <p:embeddedFont>
      <p:font typeface="黑体" panose="02010609060101010101" pitchFamily="49" charset="-122"/>
      <p:regular r:id="rId53"/>
    </p:embeddedFont>
    <p:embeddedFont>
      <p:font typeface="楷体" panose="02010609060101010101" pitchFamily="49" charset="-122"/>
      <p:regular r:id="rId54"/>
    </p:embeddedFont>
    <p:embeddedFont>
      <p:font typeface="微软雅黑" panose="020B0503020204020204" pitchFamily="34" charset="-122"/>
      <p:regular r:id="rId55"/>
      <p:bold r:id="rId56"/>
    </p:embeddedFont>
    <p:embeddedFont>
      <p:font typeface="幼圆" panose="02010509060101010101" pitchFamily="49" charset="-122"/>
      <p:regular r:id="rId57"/>
    </p:embeddedFont>
  </p:embeddedFontLst>
  <p:custDataLst>
    <p:tags r:id="rId47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6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6">
          <p15:clr>
            <a:srgbClr val="A4A3A4"/>
          </p15:clr>
        </p15:guide>
        <p15:guide id="2" pos="2294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410" autoAdjust="0"/>
    <p:restoredTop sz="94660"/>
  </p:normalViewPr>
  <p:slideViewPr>
    <p:cSldViewPr>
      <p:cViewPr>
        <p:scale>
          <a:sx n="110" d="100"/>
          <a:sy n="110" d="100"/>
        </p:scale>
        <p:origin x="-600" y="-156"/>
      </p:cViewPr>
      <p:guideLst>
        <p:guide orient="horz" pos="2346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562" y="-108"/>
      </p:cViewPr>
      <p:guideLst>
        <p:guide orient="horz" pos="2916"/>
        <p:guide pos="2294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slide" Target="slides/slide31.xml" /><Relationship Id="rId36" Type="http://schemas.openxmlformats.org/officeDocument/2006/relationships/slide" Target="slides/slide32.xml" /><Relationship Id="rId37" Type="http://schemas.openxmlformats.org/officeDocument/2006/relationships/slide" Target="slides/slide33.xml" /><Relationship Id="rId38" Type="http://schemas.openxmlformats.org/officeDocument/2006/relationships/slide" Target="slides/slide34.xml" /><Relationship Id="rId39" Type="http://schemas.openxmlformats.org/officeDocument/2006/relationships/slide" Target="slides/slide35.xml" /><Relationship Id="rId4" Type="http://schemas.openxmlformats.org/officeDocument/2006/relationships/handoutMaster" Target="handoutMasters/handoutMaster1.xml" /><Relationship Id="rId40" Type="http://schemas.openxmlformats.org/officeDocument/2006/relationships/slide" Target="slides/slide36.xml" /><Relationship Id="rId41" Type="http://schemas.openxmlformats.org/officeDocument/2006/relationships/slide" Target="slides/slide37.xml" /><Relationship Id="rId42" Type="http://schemas.openxmlformats.org/officeDocument/2006/relationships/slide" Target="slides/slide38.xml" /><Relationship Id="rId43" Type="http://schemas.openxmlformats.org/officeDocument/2006/relationships/slide" Target="slides/slide39.xml" /><Relationship Id="rId44" Type="http://schemas.openxmlformats.org/officeDocument/2006/relationships/slide" Target="slides/slide40.xml" /><Relationship Id="rId45" Type="http://schemas.openxmlformats.org/officeDocument/2006/relationships/slide" Target="slides/slide41.xml" /><Relationship Id="rId46" Type="http://schemas.openxmlformats.org/officeDocument/2006/relationships/slide" Target="slides/slide42.xml" /><Relationship Id="rId47" Type="http://schemas.openxmlformats.org/officeDocument/2006/relationships/tags" Target="tags/tag13.xml" /><Relationship Id="rId48" Type="http://schemas.openxmlformats.org/officeDocument/2006/relationships/font" Target="fonts/font1.fntdata" /><Relationship Id="rId49" Type="http://schemas.openxmlformats.org/officeDocument/2006/relationships/font" Target="fonts/font2.fntdata" /><Relationship Id="rId5" Type="http://schemas.openxmlformats.org/officeDocument/2006/relationships/slide" Target="slides/slide1.xml" /><Relationship Id="rId50" Type="http://schemas.openxmlformats.org/officeDocument/2006/relationships/font" Target="fonts/font3.fntdata" /><Relationship Id="rId51" Type="http://schemas.openxmlformats.org/officeDocument/2006/relationships/font" Target="fonts/font4.fntdata" /><Relationship Id="rId52" Type="http://schemas.openxmlformats.org/officeDocument/2006/relationships/font" Target="fonts/font5.fntdata" /><Relationship Id="rId53" Type="http://schemas.openxmlformats.org/officeDocument/2006/relationships/font" Target="fonts/font6.fntdata" /><Relationship Id="rId54" Type="http://schemas.openxmlformats.org/officeDocument/2006/relationships/font" Target="fonts/font7.fntdata" /><Relationship Id="rId55" Type="http://schemas.openxmlformats.org/officeDocument/2006/relationships/font" Target="fonts/font8.fntdata" /><Relationship Id="rId56" Type="http://schemas.openxmlformats.org/officeDocument/2006/relationships/font" Target="fonts/font9.fntdata" /><Relationship Id="rId57" Type="http://schemas.openxmlformats.org/officeDocument/2006/relationships/font" Target="fonts/font10.fntdata" /><Relationship Id="rId58" Type="http://schemas.openxmlformats.org/officeDocument/2006/relationships/presProps" Target="presProps.xml" /><Relationship Id="rId59" Type="http://schemas.openxmlformats.org/officeDocument/2006/relationships/viewProps" Target="viewProps.xml" /><Relationship Id="rId6" Type="http://schemas.openxmlformats.org/officeDocument/2006/relationships/slide" Target="slides/slide2.xml" /><Relationship Id="rId60" Type="http://schemas.openxmlformats.org/officeDocument/2006/relationships/theme" Target="theme/theme1.xml" /><Relationship Id="rId61" Type="http://schemas.openxmlformats.org/officeDocument/2006/relationships/tableStyles" Target="tableStyles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2023/12/30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69888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0999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val="75470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val="593909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val="369946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val="2598578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val="2347812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val="3482812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val="1563519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val="1581655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val="189717148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5436096" y="2104628"/>
            <a:ext cx="3600400" cy="300379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2" y="1200151"/>
            <a:ext cx="8229481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169397292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4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7186345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6477413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0832539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5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8402171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6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7711845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7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097797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6222745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8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0165643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818976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3057049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9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4312307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10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2329601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11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37614494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8165464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5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29564239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74CC37-1FC0-DC7C-965E-548E3B48DA8B}"/>
              </a:ext>
            </a:extLst>
          </p:cNvPr>
          <p:cNvSpPr/>
          <p:nvPr userDrawn="1"/>
        </p:nvSpPr>
        <p:spPr>
          <a:xfrm>
            <a:off x="5436096" y="2104628"/>
            <a:ext cx="3600400" cy="300379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044768103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5246642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2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1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3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1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val="224821323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slideLayout" Target="../slideLayouts/slideLayout25.xml" /><Relationship Id="rId26" Type="http://schemas.openxmlformats.org/officeDocument/2006/relationships/slideLayout" Target="../slideLayouts/slideLayout26.xml" /><Relationship Id="rId27" Type="http://schemas.openxmlformats.org/officeDocument/2006/relationships/slideLayout" Target="../slideLayouts/slideLayout27.xml" /><Relationship Id="rId28" Type="http://schemas.openxmlformats.org/officeDocument/2006/relationships/slideLayout" Target="../slideLayouts/slideLayout28.xml" /><Relationship Id="rId29" Type="http://schemas.openxmlformats.org/officeDocument/2006/relationships/slideLayout" Target="../slideLayouts/slideLayout29.xml" /><Relationship Id="rId3" Type="http://schemas.openxmlformats.org/officeDocument/2006/relationships/slideLayout" Target="../slideLayouts/slideLayout3.xml" /><Relationship Id="rId30" Type="http://schemas.openxmlformats.org/officeDocument/2006/relationships/slideLayout" Target="../slideLayouts/slideLayout30.xml" /><Relationship Id="rId31" Type="http://schemas.openxmlformats.org/officeDocument/2006/relationships/slideLayout" Target="../slideLayouts/slideLayout31.xml" /><Relationship Id="rId32" Type="http://schemas.openxmlformats.org/officeDocument/2006/relationships/image" Target="../media/image1.jpeg" /><Relationship Id="rId33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.xml" /><Relationship Id="rId2" Type="http://schemas.openxmlformats.org/officeDocument/2006/relationships/slideLayout" Target="../slideLayouts/slideLayout33.xml" /><Relationship Id="rId3" Type="http://schemas.openxmlformats.org/officeDocument/2006/relationships/slideLayout" Target="../slideLayouts/slideLayout34.xml" /><Relationship Id="rId4" Type="http://schemas.openxmlformats.org/officeDocument/2006/relationships/image" Target="../media/image2.jpeg" /><Relationship Id="rId5" Type="http://schemas.openxmlformats.org/officeDocument/2006/relationships/image" Target="../media/image1.jpeg" /><Relationship Id="rId6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http://pic.51yuansu.com/pic3/cover/02/98/67/5ad863105be26_610.jpg"/>
          <p:cNvPicPr>
            <a:picLocks noChangeAspect="1" noChangeArrowheads="1"/>
          </p:cNvPicPr>
          <p:nvPr userDrawn="1"/>
        </p:nvPicPr>
        <p:blipFill>
          <a:blip r:embed="rId3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887566" y="1874861"/>
            <a:ext cx="3256434" cy="325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 userDrawn="1"/>
        </p:nvSpPr>
        <p:spPr>
          <a:xfrm>
            <a:off x="5436096" y="2104628"/>
            <a:ext cx="3600400" cy="300379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649" r:id="rId25"/>
    <p:sldLayoutId id="2147483650" r:id="rId26"/>
    <p:sldLayoutId id="2147483651" r:id="rId27"/>
    <p:sldLayoutId id="2147483652" r:id="rId28"/>
    <p:sldLayoutId id="2147483653" r:id="rId29"/>
    <p:sldLayoutId id="2147483654" r:id="rId30"/>
    <p:sldLayoutId id="2147483655" r:id="rId31"/>
  </p:sldLayoutIdLst>
  <p:transition/>
  <p:timing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pattFill prst="pct5">
          <a:fgClr>
            <a:srgbClr val="29393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Administrator\Desktop\5b7be13e862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pic.51yuansu.com/pic3/cover/02/98/67/5ad863105be26_610.jpg">
            <a:extLst>
              <a:ext uri="{FF2B5EF4-FFF2-40B4-BE49-F238E27FC236}">
                <a16:creationId xmlns:a16="http://schemas.microsoft.com/office/drawing/2014/main" id="{4B53AE9B-5A56-1D3E-5DE2-3AC44009C3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887566" y="1874861"/>
            <a:ext cx="3256434" cy="325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B44B355-817E-4098-87DD-259AEEEC11B9}"/>
              </a:ext>
            </a:extLst>
          </p:cNvPr>
          <p:cNvSpPr/>
          <p:nvPr userDrawn="1"/>
        </p:nvSpPr>
        <p:spPr>
          <a:xfrm>
            <a:off x="5436096" y="2104628"/>
            <a:ext cx="3600400" cy="300379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22771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ransition/>
  <p:timing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.xml" /><Relationship Id="rId2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4.xml" /><Relationship Id="rId3" Type="http://schemas.openxmlformats.org/officeDocument/2006/relationships/tags" Target="../tags/tag5.xml" /><Relationship Id="rId4" Type="http://schemas.openxmlformats.org/officeDocument/2006/relationships/tags" Target="../tags/tag6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0.xml" /><Relationship Id="rId3" Type="http://schemas.openxmlformats.org/officeDocument/2006/relationships/tags" Target="../tags/tag11.xml" /><Relationship Id="rId4" Type="http://schemas.openxmlformats.org/officeDocument/2006/relationships/tags" Target="../tags/tag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3.png" /><Relationship Id="rId4" Type="http://schemas.openxmlformats.org/officeDocument/2006/relationships/image" Target="../media/image14.png" /><Relationship Id="rId5" Type="http://schemas.openxmlformats.org/officeDocument/2006/relationships/image" Target="../media/image15.png" /><Relationship Id="rId6" Type="http://schemas.openxmlformats.org/officeDocument/2006/relationships/image" Target="../media/image16.emf" /><Relationship Id="rId7" Type="http://schemas.openxmlformats.org/officeDocument/2006/relationships/image" Target="../media/image17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3.png" /><Relationship Id="rId3" Type="http://schemas.openxmlformats.org/officeDocument/2006/relationships/image" Target="../media/image14.png" /><Relationship Id="rId4" Type="http://schemas.openxmlformats.org/officeDocument/2006/relationships/image" Target="../media/image15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8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8.png" /><Relationship Id="rId3" Type="http://schemas.openxmlformats.org/officeDocument/2006/relationships/image" Target="../media/image19.jpeg" /><Relationship Id="rId4" Type="http://schemas.openxmlformats.org/officeDocument/2006/relationships/image" Target="../media/image20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emf" /><Relationship Id="rId3" Type="http://schemas.openxmlformats.org/officeDocument/2006/relationships/image" Target="../media/image22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Relationship Id="rId3" Type="http://schemas.openxmlformats.org/officeDocument/2006/relationships/image" Target="../media/image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3.xml" TargetMode="Internal" /><Relationship Id="rId3" Type="http://schemas.openxmlformats.org/officeDocument/2006/relationships/slide" Target="slide19.xml" TargetMode="Internal" /><Relationship Id="rId4" Type="http://schemas.openxmlformats.org/officeDocument/2006/relationships/image" Target="../media/image4.png" /><Relationship Id="rId5" Type="http://schemas.openxmlformats.org/officeDocument/2006/relationships/image" Target="../media/image5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3.jpeg" /><Relationship Id="rId4" Type="http://schemas.openxmlformats.org/officeDocument/2006/relationships/image" Target="../media/image24.png" /><Relationship Id="rId5" Type="http://schemas.openxmlformats.org/officeDocument/2006/relationships/image" Target="../media/image25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6.png" /><Relationship Id="rId4" Type="http://schemas.openxmlformats.org/officeDocument/2006/relationships/image" Target="../media/image27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7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6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8.png" /><Relationship Id="rId3" Type="http://schemas.openxmlformats.org/officeDocument/2006/relationships/image" Target="../media/image29.jpeg" /><Relationship Id="rId4" Type="http://schemas.openxmlformats.org/officeDocument/2006/relationships/image" Target="../media/image30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8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1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7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2.png" /><Relationship Id="rId3" Type="http://schemas.openxmlformats.org/officeDocument/2006/relationships/image" Target="../media/image33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4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5.emf" /><Relationship Id="rId3" Type="http://schemas.openxmlformats.org/officeDocument/2006/relationships/image" Target="../media/image36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35.emf" /><Relationship Id="rId4" Type="http://schemas.openxmlformats.org/officeDocument/2006/relationships/image" Target="../media/image36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7.emf" /><Relationship Id="rId3" Type="http://schemas.openxmlformats.org/officeDocument/2006/relationships/image" Target="../media/image38.png" /><Relationship Id="rId4" Type="http://schemas.openxmlformats.org/officeDocument/2006/relationships/image" Target="../media/image39.emf" /><Relationship Id="rId5" Type="http://schemas.openxmlformats.org/officeDocument/2006/relationships/image" Target="../media/image40.png" /><Relationship Id="rId6" Type="http://schemas.openxmlformats.org/officeDocument/2006/relationships/hyperlink" Target="&#36164;&#26009;&#38142;&#25509;/&#35270;&#39057;/&#35270;&#39057;&#65306;&#30707;&#34122;&#35797;&#32440;&#37240;&#30897;&#26816;&#27979;.mp4" TargetMode="External" /><Relationship Id="rId7" Type="http://schemas.openxmlformats.org/officeDocument/2006/relationships/image" Target="../media/image8.gif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21.emf" /><Relationship Id="rId4" Type="http://schemas.openxmlformats.org/officeDocument/2006/relationships/image" Target="../media/image22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emf" /><Relationship Id="rId3" Type="http://schemas.openxmlformats.org/officeDocument/2006/relationships/image" Target="../media/image22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emf" /><Relationship Id="rId3" Type="http://schemas.openxmlformats.org/officeDocument/2006/relationships/hyperlink" Target="&#36164;&#26009;&#38142;&#25509;/&#35270;&#39057;/&#35838;&#25991;&#26391;&#35835;-15&#30495;&#29702;&#35806;&#29983;&#20110;&#19968;&#30334;&#20010;&#38382;&#21495;&#20043;&#21518;.mp4" TargetMode="External" /><Relationship Id="rId4" Type="http://schemas.openxmlformats.org/officeDocument/2006/relationships/image" Target="../media/image7.png" /><Relationship Id="rId5" Type="http://schemas.openxmlformats.org/officeDocument/2006/relationships/image" Target="../media/image8.gif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9.emf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0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10" Type="http://schemas.openxmlformats.org/officeDocument/2006/relationships/hyperlink" Target="&#36164;&#26009;&#38142;&#25509;/&#35270;&#39057;/&#38454;.mp4" TargetMode="External" /><Relationship Id="rId11" Type="http://schemas.openxmlformats.org/officeDocument/2006/relationships/hyperlink" Target="&#36164;&#26009;&#38142;&#25509;/&#35270;&#39057;/&#22495;.mp4" TargetMode="External" /><Relationship Id="rId12" Type="http://schemas.openxmlformats.org/officeDocument/2006/relationships/hyperlink" Target="&#36164;&#26009;&#38142;&#25509;/&#35270;&#39057;/&#29256;.mp4" TargetMode="External" /><Relationship Id="rId13" Type="http://schemas.openxmlformats.org/officeDocument/2006/relationships/image" Target="../media/image11.png" /><Relationship Id="rId14" Type="http://schemas.openxmlformats.org/officeDocument/2006/relationships/image" Target="../media/image12.png" /><Relationship Id="rId2" Type="http://schemas.openxmlformats.org/officeDocument/2006/relationships/hyperlink" Target="&#36164;&#26009;&#38142;&#25509;/&#35270;&#39057;/&#24815;.mp4" TargetMode="External" /><Relationship Id="rId3" Type="http://schemas.openxmlformats.org/officeDocument/2006/relationships/hyperlink" Target="&#36164;&#26009;&#38142;&#25509;/&#35270;&#39057;/&#22275;.mp4" TargetMode="External" /><Relationship Id="rId4" Type="http://schemas.openxmlformats.org/officeDocument/2006/relationships/hyperlink" Target="&#36164;&#26009;&#38142;&#25509;/&#35270;&#39057;/&#30416;.mp4" TargetMode="External" /><Relationship Id="rId5" Type="http://schemas.openxmlformats.org/officeDocument/2006/relationships/hyperlink" Target="&#36164;&#26009;&#38142;&#25509;/&#35270;&#39057;/&#28293;.mp4" TargetMode="External" /><Relationship Id="rId6" Type="http://schemas.openxmlformats.org/officeDocument/2006/relationships/hyperlink" Target="&#36164;&#26009;&#38142;&#25509;/&#35270;&#39057;/&#34122;.mp4" TargetMode="External" /><Relationship Id="rId7" Type="http://schemas.openxmlformats.org/officeDocument/2006/relationships/hyperlink" Target="&#36164;&#26009;&#38142;&#25509;/&#35270;&#39057;/&#25628;.mp4" TargetMode="External" /><Relationship Id="rId8" Type="http://schemas.openxmlformats.org/officeDocument/2006/relationships/hyperlink" Target="&#36164;&#26009;&#38142;&#25509;/&#35270;&#39057;/&#34479;.mp4" TargetMode="External" /><Relationship Id="rId9" Type="http://schemas.openxmlformats.org/officeDocument/2006/relationships/hyperlink" Target="&#36164;&#26009;&#38142;&#25509;/&#35270;&#39057;/&#34451;.mp4" TargetMode="Ex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.xml" /><Relationship Id="rId3" Type="http://schemas.openxmlformats.org/officeDocument/2006/relationships/tags" Target="../tags/tag2.xml" /><Relationship Id="rId4" Type="http://schemas.openxmlformats.org/officeDocument/2006/relationships/tags" Target="../tags/tag3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图片包含 图形用户界面&#10;&#10;描述已自动生成">
            <a:extLst>
              <a:ext uri="{FF2B5EF4-FFF2-40B4-BE49-F238E27FC236}">
                <a16:creationId xmlns:a16="http://schemas.microsoft.com/office/drawing/2014/main" id="{443FE382-A6B7-B168-570A-D023CCF0D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FB9C933-7E04-AE45-6044-D3393CDBBB64}"/>
              </a:ext>
            </a:extLst>
          </p:cNvPr>
          <p:cNvSpPr txBox="1"/>
          <p:nvPr/>
        </p:nvSpPr>
        <p:spPr>
          <a:xfrm>
            <a:off x="1691680" y="1786920"/>
            <a:ext cx="62616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部编版</a:t>
            </a:r>
            <a:r>
              <a:rPr lang="en-US" altLang="zh-CN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六年级语文下册</a:t>
            </a:r>
            <a:endParaRPr lang="zh-CN" altLang="en-US" sz="4500" b="1">
              <a:solidFill>
                <a:srgbClr val="21181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3222751303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3707904" y="1703586"/>
            <a:ext cx="5091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    全包围结构，书写时要注意外面的“囗”大小适中，里面的“甫”字几个短横之间要匀称。</a:t>
            </a:r>
          </a:p>
        </p:txBody>
      </p:sp>
      <p:sp>
        <p:nvSpPr>
          <p:cNvPr id="37" name="文本框 8"/>
          <p:cNvSpPr txBox="1">
            <a:spLocks noChangeArrowheads="1"/>
          </p:cNvSpPr>
          <p:nvPr/>
        </p:nvSpPr>
        <p:spPr bwMode="auto">
          <a:xfrm>
            <a:off x="641514" y="555526"/>
            <a:ext cx="3284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6000" err="1">
                <a:latin typeface="汉语拼音" pitchFamily="34" charset="0"/>
                <a:ea typeface="GB Pinyinok-B" pitchFamily="2" charset="-122"/>
                <a:cs typeface="汉语拼音" pitchFamily="34" charset="0"/>
              </a:rPr>
              <a:t>pǔ</a:t>
            </a:r>
            <a:endParaRPr lang="zh-CN" altLang="en-US" sz="6000">
              <a:latin typeface="汉语拼音" pitchFamily="34" charset="0"/>
              <a:ea typeface="GB Pinyinok-B" pitchFamily="2" charset="-122"/>
              <a:cs typeface="汉语拼音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117441" y="1778926"/>
            <a:ext cx="2318547" cy="2326669"/>
            <a:chOff x="5534807" y="1672548"/>
            <a:chExt cx="2318547" cy="2326669"/>
          </a:xfrm>
        </p:grpSpPr>
        <p:sp>
          <p:nvSpPr>
            <p:cNvPr id="39" name="矩形 38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5534807" y="1672548"/>
              <a:ext cx="2304000" cy="230400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0" name="直接连接符 39"/>
            <p:cNvCxnSpPr/>
            <p:nvPr>
              <p:custDataLst>
                <p:tags r:id="rId3"/>
              </p:custDataLst>
            </p:nvPr>
          </p:nvCxnSpPr>
          <p:spPr>
            <a:xfrm>
              <a:off x="5549354" y="2824548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>
              <p:custDataLst>
                <p:tags r:id="rId4"/>
              </p:custDataLst>
            </p:nvPr>
          </p:nvCxnSpPr>
          <p:spPr>
            <a:xfrm rot="5400000">
              <a:off x="5508232" y="2847217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1563396" y="2054226"/>
            <a:ext cx="1426636" cy="1776069"/>
            <a:chOff x="4197351" y="474663"/>
            <a:chExt cx="862013" cy="1073150"/>
          </a:xfrm>
          <a:solidFill>
            <a:schemeClr val="tx1"/>
          </a:solidFill>
        </p:grpSpPr>
        <p:sp>
          <p:nvSpPr>
            <p:cNvPr id="45" name="Freeform 41"/>
            <p:cNvSpPr/>
            <p:nvPr/>
          </p:nvSpPr>
          <p:spPr bwMode="auto">
            <a:xfrm>
              <a:off x="4197351" y="558800"/>
              <a:ext cx="85725" cy="960437"/>
            </a:xfrm>
            <a:custGeom>
              <a:gdLst>
                <a:gd name="T0" fmla="*/ 1 w 54"/>
                <a:gd name="T1" fmla="*/ 15 h 605"/>
                <a:gd name="T2" fmla="*/ 1 w 54"/>
                <a:gd name="T3" fmla="*/ 4 h 605"/>
                <a:gd name="T4" fmla="*/ 5 w 54"/>
                <a:gd name="T5" fmla="*/ 1 h 605"/>
                <a:gd name="T6" fmla="*/ 11 w 54"/>
                <a:gd name="T7" fmla="*/ 0 h 605"/>
                <a:gd name="T8" fmla="*/ 43 w 54"/>
                <a:gd name="T9" fmla="*/ 5 h 605"/>
                <a:gd name="T10" fmla="*/ 54 w 54"/>
                <a:gd name="T11" fmla="*/ 73 h 605"/>
                <a:gd name="T12" fmla="*/ 54 w 54"/>
                <a:gd name="T13" fmla="*/ 162 h 605"/>
                <a:gd name="T14" fmla="*/ 54 w 54"/>
                <a:gd name="T15" fmla="*/ 243 h 605"/>
                <a:gd name="T16" fmla="*/ 54 w 54"/>
                <a:gd name="T17" fmla="*/ 314 h 605"/>
                <a:gd name="T18" fmla="*/ 52 w 54"/>
                <a:gd name="T19" fmla="*/ 377 h 605"/>
                <a:gd name="T20" fmla="*/ 52 w 54"/>
                <a:gd name="T21" fmla="*/ 431 h 605"/>
                <a:gd name="T22" fmla="*/ 51 w 54"/>
                <a:gd name="T23" fmla="*/ 477 h 605"/>
                <a:gd name="T24" fmla="*/ 51 w 54"/>
                <a:gd name="T25" fmla="*/ 515 h 605"/>
                <a:gd name="T26" fmla="*/ 50 w 54"/>
                <a:gd name="T27" fmla="*/ 543 h 605"/>
                <a:gd name="T28" fmla="*/ 49 w 54"/>
                <a:gd name="T29" fmla="*/ 562 h 605"/>
                <a:gd name="T30" fmla="*/ 49 w 54"/>
                <a:gd name="T31" fmla="*/ 574 h 605"/>
                <a:gd name="T32" fmla="*/ 42 w 54"/>
                <a:gd name="T33" fmla="*/ 593 h 605"/>
                <a:gd name="T34" fmla="*/ 36 w 54"/>
                <a:gd name="T35" fmla="*/ 602 h 605"/>
                <a:gd name="T36" fmla="*/ 30 w 54"/>
                <a:gd name="T37" fmla="*/ 604 h 605"/>
                <a:gd name="T38" fmla="*/ 24 w 54"/>
                <a:gd name="T39" fmla="*/ 597 h 605"/>
                <a:gd name="T40" fmla="*/ 19 w 54"/>
                <a:gd name="T41" fmla="*/ 580 h 605"/>
                <a:gd name="T42" fmla="*/ 14 w 54"/>
                <a:gd name="T43" fmla="*/ 559 h 605"/>
                <a:gd name="T44" fmla="*/ 10 w 54"/>
                <a:gd name="T45" fmla="*/ 543 h 605"/>
                <a:gd name="T46" fmla="*/ 9 w 54"/>
                <a:gd name="T47" fmla="*/ 534 h 605"/>
                <a:gd name="T48" fmla="*/ 10 w 54"/>
                <a:gd name="T49" fmla="*/ 521 h 605"/>
                <a:gd name="T50" fmla="*/ 12 w 54"/>
                <a:gd name="T51" fmla="*/ 501 h 605"/>
                <a:gd name="T52" fmla="*/ 15 w 54"/>
                <a:gd name="T53" fmla="*/ 476 h 605"/>
                <a:gd name="T54" fmla="*/ 18 w 54"/>
                <a:gd name="T55" fmla="*/ 452 h 605"/>
                <a:gd name="T56" fmla="*/ 19 w 54"/>
                <a:gd name="T57" fmla="*/ 417 h 605"/>
                <a:gd name="T58" fmla="*/ 20 w 54"/>
                <a:gd name="T59" fmla="*/ 372 h 605"/>
                <a:gd name="T60" fmla="*/ 23 w 54"/>
                <a:gd name="T61" fmla="*/ 315 h 605"/>
                <a:gd name="T62" fmla="*/ 24 w 54"/>
                <a:gd name="T63" fmla="*/ 248 h 605"/>
                <a:gd name="T64" fmla="*/ 24 w 54"/>
                <a:gd name="T65" fmla="*/ 213 h 605"/>
                <a:gd name="T66" fmla="*/ 23 w 54"/>
                <a:gd name="T67" fmla="*/ 181 h 605"/>
                <a:gd name="T68" fmla="*/ 23 w 54"/>
                <a:gd name="T69" fmla="*/ 153 h 605"/>
                <a:gd name="T70" fmla="*/ 21 w 54"/>
                <a:gd name="T71" fmla="*/ 126 h 605"/>
                <a:gd name="T72" fmla="*/ 20 w 54"/>
                <a:gd name="T73" fmla="*/ 104 h 605"/>
                <a:gd name="T74" fmla="*/ 18 w 54"/>
                <a:gd name="T75" fmla="*/ 83 h 605"/>
                <a:gd name="T76" fmla="*/ 16 w 54"/>
                <a:gd name="T77" fmla="*/ 65 h 605"/>
                <a:gd name="T78" fmla="*/ 14 w 54"/>
                <a:gd name="T79" fmla="*/ 51 h 605"/>
                <a:gd name="T80" fmla="*/ 11 w 54"/>
                <a:gd name="T81" fmla="*/ 40 h 605"/>
                <a:gd name="T82" fmla="*/ 7 w 54"/>
                <a:gd name="T83" fmla="*/ 32 h 605"/>
                <a:gd name="T84" fmla="*/ 6 w 54"/>
                <a:gd name="T85" fmla="*/ 27 h 6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" h="605">
                  <a:moveTo>
                    <a:pt x="6" y="27"/>
                  </a:moveTo>
                  <a:lnTo>
                    <a:pt x="2" y="20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2"/>
                  </a:lnTo>
                  <a:lnTo>
                    <a:pt x="43" y="5"/>
                  </a:lnTo>
                  <a:lnTo>
                    <a:pt x="54" y="9"/>
                  </a:lnTo>
                  <a:lnTo>
                    <a:pt x="54" y="41"/>
                  </a:lnTo>
                  <a:lnTo>
                    <a:pt x="54" y="73"/>
                  </a:lnTo>
                  <a:lnTo>
                    <a:pt x="54" y="104"/>
                  </a:lnTo>
                  <a:lnTo>
                    <a:pt x="54" y="134"/>
                  </a:lnTo>
                  <a:lnTo>
                    <a:pt x="54" y="162"/>
                  </a:lnTo>
                  <a:lnTo>
                    <a:pt x="54" y="190"/>
                  </a:lnTo>
                  <a:lnTo>
                    <a:pt x="54" y="217"/>
                  </a:lnTo>
                  <a:lnTo>
                    <a:pt x="54" y="243"/>
                  </a:lnTo>
                  <a:lnTo>
                    <a:pt x="54" y="268"/>
                  </a:lnTo>
                  <a:lnTo>
                    <a:pt x="54" y="291"/>
                  </a:lnTo>
                  <a:lnTo>
                    <a:pt x="54" y="314"/>
                  </a:lnTo>
                  <a:lnTo>
                    <a:pt x="54" y="336"/>
                  </a:lnTo>
                  <a:lnTo>
                    <a:pt x="52" y="358"/>
                  </a:lnTo>
                  <a:lnTo>
                    <a:pt x="52" y="377"/>
                  </a:lnTo>
                  <a:lnTo>
                    <a:pt x="52" y="396"/>
                  </a:lnTo>
                  <a:lnTo>
                    <a:pt x="52" y="414"/>
                  </a:lnTo>
                  <a:lnTo>
                    <a:pt x="52" y="431"/>
                  </a:lnTo>
                  <a:lnTo>
                    <a:pt x="52" y="448"/>
                  </a:lnTo>
                  <a:lnTo>
                    <a:pt x="51" y="463"/>
                  </a:lnTo>
                  <a:lnTo>
                    <a:pt x="51" y="477"/>
                  </a:lnTo>
                  <a:lnTo>
                    <a:pt x="51" y="490"/>
                  </a:lnTo>
                  <a:lnTo>
                    <a:pt x="51" y="503"/>
                  </a:lnTo>
                  <a:lnTo>
                    <a:pt x="51" y="515"/>
                  </a:lnTo>
                  <a:lnTo>
                    <a:pt x="50" y="525"/>
                  </a:lnTo>
                  <a:lnTo>
                    <a:pt x="50" y="534"/>
                  </a:lnTo>
                  <a:lnTo>
                    <a:pt x="50" y="543"/>
                  </a:lnTo>
                  <a:lnTo>
                    <a:pt x="50" y="550"/>
                  </a:lnTo>
                  <a:lnTo>
                    <a:pt x="50" y="557"/>
                  </a:lnTo>
                  <a:lnTo>
                    <a:pt x="49" y="562"/>
                  </a:lnTo>
                  <a:lnTo>
                    <a:pt x="49" y="568"/>
                  </a:lnTo>
                  <a:lnTo>
                    <a:pt x="49" y="570"/>
                  </a:lnTo>
                  <a:lnTo>
                    <a:pt x="49" y="574"/>
                  </a:lnTo>
                  <a:lnTo>
                    <a:pt x="46" y="580"/>
                  </a:lnTo>
                  <a:lnTo>
                    <a:pt x="43" y="587"/>
                  </a:lnTo>
                  <a:lnTo>
                    <a:pt x="42" y="593"/>
                  </a:lnTo>
                  <a:lnTo>
                    <a:pt x="39" y="597"/>
                  </a:lnTo>
                  <a:lnTo>
                    <a:pt x="38" y="600"/>
                  </a:lnTo>
                  <a:lnTo>
                    <a:pt x="36" y="602"/>
                  </a:lnTo>
                  <a:lnTo>
                    <a:pt x="34" y="604"/>
                  </a:lnTo>
                  <a:lnTo>
                    <a:pt x="33" y="605"/>
                  </a:lnTo>
                  <a:lnTo>
                    <a:pt x="30" y="604"/>
                  </a:lnTo>
                  <a:lnTo>
                    <a:pt x="28" y="602"/>
                  </a:lnTo>
                  <a:lnTo>
                    <a:pt x="27" y="600"/>
                  </a:lnTo>
                  <a:lnTo>
                    <a:pt x="24" y="597"/>
                  </a:lnTo>
                  <a:lnTo>
                    <a:pt x="23" y="593"/>
                  </a:lnTo>
                  <a:lnTo>
                    <a:pt x="20" y="587"/>
                  </a:lnTo>
                  <a:lnTo>
                    <a:pt x="19" y="580"/>
                  </a:lnTo>
                  <a:lnTo>
                    <a:pt x="18" y="574"/>
                  </a:lnTo>
                  <a:lnTo>
                    <a:pt x="16" y="566"/>
                  </a:lnTo>
                  <a:lnTo>
                    <a:pt x="14" y="559"/>
                  </a:lnTo>
                  <a:lnTo>
                    <a:pt x="12" y="553"/>
                  </a:lnTo>
                  <a:lnTo>
                    <a:pt x="11" y="548"/>
                  </a:lnTo>
                  <a:lnTo>
                    <a:pt x="10" y="543"/>
                  </a:lnTo>
                  <a:lnTo>
                    <a:pt x="10" y="539"/>
                  </a:lnTo>
                  <a:lnTo>
                    <a:pt x="9" y="537"/>
                  </a:lnTo>
                  <a:lnTo>
                    <a:pt x="9" y="534"/>
                  </a:lnTo>
                  <a:lnTo>
                    <a:pt x="9" y="530"/>
                  </a:lnTo>
                  <a:lnTo>
                    <a:pt x="10" y="526"/>
                  </a:lnTo>
                  <a:lnTo>
                    <a:pt x="10" y="521"/>
                  </a:lnTo>
                  <a:lnTo>
                    <a:pt x="11" y="516"/>
                  </a:lnTo>
                  <a:lnTo>
                    <a:pt x="11" y="508"/>
                  </a:lnTo>
                  <a:lnTo>
                    <a:pt x="12" y="501"/>
                  </a:lnTo>
                  <a:lnTo>
                    <a:pt x="14" y="492"/>
                  </a:lnTo>
                  <a:lnTo>
                    <a:pt x="15" y="481"/>
                  </a:lnTo>
                  <a:lnTo>
                    <a:pt x="15" y="476"/>
                  </a:lnTo>
                  <a:lnTo>
                    <a:pt x="16" y="468"/>
                  </a:lnTo>
                  <a:lnTo>
                    <a:pt x="16" y="461"/>
                  </a:lnTo>
                  <a:lnTo>
                    <a:pt x="18" y="452"/>
                  </a:lnTo>
                  <a:lnTo>
                    <a:pt x="18" y="441"/>
                  </a:lnTo>
                  <a:lnTo>
                    <a:pt x="18" y="430"/>
                  </a:lnTo>
                  <a:lnTo>
                    <a:pt x="19" y="417"/>
                  </a:lnTo>
                  <a:lnTo>
                    <a:pt x="19" y="403"/>
                  </a:lnTo>
                  <a:lnTo>
                    <a:pt x="20" y="387"/>
                  </a:lnTo>
                  <a:lnTo>
                    <a:pt x="20" y="372"/>
                  </a:lnTo>
                  <a:lnTo>
                    <a:pt x="21" y="354"/>
                  </a:lnTo>
                  <a:lnTo>
                    <a:pt x="21" y="336"/>
                  </a:lnTo>
                  <a:lnTo>
                    <a:pt x="23" y="315"/>
                  </a:lnTo>
                  <a:lnTo>
                    <a:pt x="23" y="295"/>
                  </a:lnTo>
                  <a:lnTo>
                    <a:pt x="23" y="271"/>
                  </a:lnTo>
                  <a:lnTo>
                    <a:pt x="24" y="248"/>
                  </a:lnTo>
                  <a:lnTo>
                    <a:pt x="24" y="237"/>
                  </a:lnTo>
                  <a:lnTo>
                    <a:pt x="24" y="225"/>
                  </a:lnTo>
                  <a:lnTo>
                    <a:pt x="24" y="213"/>
                  </a:lnTo>
                  <a:lnTo>
                    <a:pt x="24" y="202"/>
                  </a:lnTo>
                  <a:lnTo>
                    <a:pt x="24" y="192"/>
                  </a:lnTo>
                  <a:lnTo>
                    <a:pt x="23" y="181"/>
                  </a:lnTo>
                  <a:lnTo>
                    <a:pt x="23" y="171"/>
                  </a:lnTo>
                  <a:lnTo>
                    <a:pt x="23" y="162"/>
                  </a:lnTo>
                  <a:lnTo>
                    <a:pt x="23" y="153"/>
                  </a:lnTo>
                  <a:lnTo>
                    <a:pt x="21" y="144"/>
                  </a:lnTo>
                  <a:lnTo>
                    <a:pt x="21" y="135"/>
                  </a:lnTo>
                  <a:lnTo>
                    <a:pt x="21" y="126"/>
                  </a:lnTo>
                  <a:lnTo>
                    <a:pt x="20" y="118"/>
                  </a:lnTo>
                  <a:lnTo>
                    <a:pt x="20" y="110"/>
                  </a:lnTo>
                  <a:lnTo>
                    <a:pt x="20" y="104"/>
                  </a:lnTo>
                  <a:lnTo>
                    <a:pt x="19" y="96"/>
                  </a:lnTo>
                  <a:lnTo>
                    <a:pt x="19" y="90"/>
                  </a:lnTo>
                  <a:lnTo>
                    <a:pt x="18" y="83"/>
                  </a:lnTo>
                  <a:lnTo>
                    <a:pt x="18" y="77"/>
                  </a:lnTo>
                  <a:lnTo>
                    <a:pt x="16" y="72"/>
                  </a:lnTo>
                  <a:lnTo>
                    <a:pt x="16" y="65"/>
                  </a:lnTo>
                  <a:lnTo>
                    <a:pt x="15" y="60"/>
                  </a:lnTo>
                  <a:lnTo>
                    <a:pt x="14" y="56"/>
                  </a:lnTo>
                  <a:lnTo>
                    <a:pt x="14" y="51"/>
                  </a:lnTo>
                  <a:lnTo>
                    <a:pt x="12" y="47"/>
                  </a:lnTo>
                  <a:lnTo>
                    <a:pt x="11" y="43"/>
                  </a:lnTo>
                  <a:lnTo>
                    <a:pt x="11" y="40"/>
                  </a:lnTo>
                  <a:lnTo>
                    <a:pt x="10" y="37"/>
                  </a:lnTo>
                  <a:lnTo>
                    <a:pt x="9" y="34"/>
                  </a:lnTo>
                  <a:lnTo>
                    <a:pt x="7" y="32"/>
                  </a:lnTo>
                  <a:lnTo>
                    <a:pt x="7" y="29"/>
                  </a:lnTo>
                  <a:lnTo>
                    <a:pt x="6" y="27"/>
                  </a:lnTo>
                  <a:lnTo>
                    <a:pt x="6" y="27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2"/>
            <p:cNvSpPr/>
            <p:nvPr/>
          </p:nvSpPr>
          <p:spPr bwMode="auto">
            <a:xfrm>
              <a:off x="4541838" y="596900"/>
              <a:ext cx="98425" cy="682625"/>
            </a:xfrm>
            <a:custGeom>
              <a:gdLst>
                <a:gd name="T0" fmla="*/ 50 w 62"/>
                <a:gd name="T1" fmla="*/ 245 h 430"/>
                <a:gd name="T2" fmla="*/ 49 w 62"/>
                <a:gd name="T3" fmla="*/ 292 h 430"/>
                <a:gd name="T4" fmla="*/ 48 w 62"/>
                <a:gd name="T5" fmla="*/ 331 h 430"/>
                <a:gd name="T6" fmla="*/ 47 w 62"/>
                <a:gd name="T7" fmla="*/ 362 h 430"/>
                <a:gd name="T8" fmla="*/ 45 w 62"/>
                <a:gd name="T9" fmla="*/ 385 h 430"/>
                <a:gd name="T10" fmla="*/ 43 w 62"/>
                <a:gd name="T11" fmla="*/ 405 h 430"/>
                <a:gd name="T12" fmla="*/ 39 w 62"/>
                <a:gd name="T13" fmla="*/ 421 h 430"/>
                <a:gd name="T14" fmla="*/ 35 w 62"/>
                <a:gd name="T15" fmla="*/ 428 h 430"/>
                <a:gd name="T16" fmla="*/ 32 w 62"/>
                <a:gd name="T17" fmla="*/ 430 h 430"/>
                <a:gd name="T18" fmla="*/ 28 w 62"/>
                <a:gd name="T19" fmla="*/ 430 h 430"/>
                <a:gd name="T20" fmla="*/ 27 w 62"/>
                <a:gd name="T21" fmla="*/ 428 h 430"/>
                <a:gd name="T22" fmla="*/ 26 w 62"/>
                <a:gd name="T23" fmla="*/ 423 h 430"/>
                <a:gd name="T24" fmla="*/ 25 w 62"/>
                <a:gd name="T25" fmla="*/ 414 h 430"/>
                <a:gd name="T26" fmla="*/ 23 w 62"/>
                <a:gd name="T27" fmla="*/ 402 h 430"/>
                <a:gd name="T28" fmla="*/ 22 w 62"/>
                <a:gd name="T29" fmla="*/ 385 h 430"/>
                <a:gd name="T30" fmla="*/ 22 w 62"/>
                <a:gd name="T31" fmla="*/ 366 h 430"/>
                <a:gd name="T32" fmla="*/ 22 w 62"/>
                <a:gd name="T33" fmla="*/ 343 h 430"/>
                <a:gd name="T34" fmla="*/ 22 w 62"/>
                <a:gd name="T35" fmla="*/ 316 h 430"/>
                <a:gd name="T36" fmla="*/ 22 w 62"/>
                <a:gd name="T37" fmla="*/ 286 h 430"/>
                <a:gd name="T38" fmla="*/ 22 w 62"/>
                <a:gd name="T39" fmla="*/ 251 h 430"/>
                <a:gd name="T40" fmla="*/ 22 w 62"/>
                <a:gd name="T41" fmla="*/ 215 h 430"/>
                <a:gd name="T42" fmla="*/ 22 w 62"/>
                <a:gd name="T43" fmla="*/ 180 h 430"/>
                <a:gd name="T44" fmla="*/ 22 w 62"/>
                <a:gd name="T45" fmla="*/ 150 h 430"/>
                <a:gd name="T46" fmla="*/ 22 w 62"/>
                <a:gd name="T47" fmla="*/ 121 h 430"/>
                <a:gd name="T48" fmla="*/ 21 w 62"/>
                <a:gd name="T49" fmla="*/ 97 h 430"/>
                <a:gd name="T50" fmla="*/ 19 w 62"/>
                <a:gd name="T51" fmla="*/ 76 h 430"/>
                <a:gd name="T52" fmla="*/ 18 w 62"/>
                <a:gd name="T53" fmla="*/ 58 h 430"/>
                <a:gd name="T54" fmla="*/ 17 w 62"/>
                <a:gd name="T55" fmla="*/ 43 h 430"/>
                <a:gd name="T56" fmla="*/ 16 w 62"/>
                <a:gd name="T57" fmla="*/ 32 h 430"/>
                <a:gd name="T58" fmla="*/ 13 w 62"/>
                <a:gd name="T59" fmla="*/ 23 h 430"/>
                <a:gd name="T60" fmla="*/ 12 w 62"/>
                <a:gd name="T61" fmla="*/ 19 h 430"/>
                <a:gd name="T62" fmla="*/ 5 w 62"/>
                <a:gd name="T63" fmla="*/ 16 h 430"/>
                <a:gd name="T64" fmla="*/ 0 w 62"/>
                <a:gd name="T65" fmla="*/ 10 h 430"/>
                <a:gd name="T66" fmla="*/ 1 w 62"/>
                <a:gd name="T67" fmla="*/ 7 h 430"/>
                <a:gd name="T68" fmla="*/ 3 w 62"/>
                <a:gd name="T69" fmla="*/ 3 h 430"/>
                <a:gd name="T70" fmla="*/ 8 w 62"/>
                <a:gd name="T71" fmla="*/ 0 h 430"/>
                <a:gd name="T72" fmla="*/ 21 w 62"/>
                <a:gd name="T73" fmla="*/ 0 h 430"/>
                <a:gd name="T74" fmla="*/ 44 w 62"/>
                <a:gd name="T75" fmla="*/ 7 h 430"/>
                <a:gd name="T76" fmla="*/ 59 w 62"/>
                <a:gd name="T77" fmla="*/ 21 h 430"/>
                <a:gd name="T78" fmla="*/ 61 w 62"/>
                <a:gd name="T79" fmla="*/ 35 h 430"/>
                <a:gd name="T80" fmla="*/ 56 w 62"/>
                <a:gd name="T81" fmla="*/ 48 h 430"/>
                <a:gd name="T82" fmla="*/ 54 w 62"/>
                <a:gd name="T83" fmla="*/ 61 h 430"/>
                <a:gd name="T84" fmla="*/ 53 w 62"/>
                <a:gd name="T85" fmla="*/ 84 h 430"/>
                <a:gd name="T86" fmla="*/ 52 w 62"/>
                <a:gd name="T87" fmla="*/ 115 h 430"/>
                <a:gd name="T88" fmla="*/ 50 w 62"/>
                <a:gd name="T89" fmla="*/ 157 h 430"/>
                <a:gd name="T90" fmla="*/ 50 w 62"/>
                <a:gd name="T91" fmla="*/ 209 h 4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2" h="430">
                  <a:moveTo>
                    <a:pt x="50" y="209"/>
                  </a:moveTo>
                  <a:lnTo>
                    <a:pt x="50" y="227"/>
                  </a:lnTo>
                  <a:lnTo>
                    <a:pt x="50" y="245"/>
                  </a:lnTo>
                  <a:lnTo>
                    <a:pt x="49" y="262"/>
                  </a:lnTo>
                  <a:lnTo>
                    <a:pt x="49" y="277"/>
                  </a:lnTo>
                  <a:lnTo>
                    <a:pt x="49" y="292"/>
                  </a:lnTo>
                  <a:lnTo>
                    <a:pt x="49" y="307"/>
                  </a:lnTo>
                  <a:lnTo>
                    <a:pt x="49" y="320"/>
                  </a:lnTo>
                  <a:lnTo>
                    <a:pt x="48" y="331"/>
                  </a:lnTo>
                  <a:lnTo>
                    <a:pt x="48" y="343"/>
                  </a:lnTo>
                  <a:lnTo>
                    <a:pt x="47" y="353"/>
                  </a:lnTo>
                  <a:lnTo>
                    <a:pt x="47" y="362"/>
                  </a:lnTo>
                  <a:lnTo>
                    <a:pt x="47" y="371"/>
                  </a:lnTo>
                  <a:lnTo>
                    <a:pt x="45" y="379"/>
                  </a:lnTo>
                  <a:lnTo>
                    <a:pt x="45" y="385"/>
                  </a:lnTo>
                  <a:lnTo>
                    <a:pt x="44" y="392"/>
                  </a:lnTo>
                  <a:lnTo>
                    <a:pt x="44" y="397"/>
                  </a:lnTo>
                  <a:lnTo>
                    <a:pt x="43" y="405"/>
                  </a:lnTo>
                  <a:lnTo>
                    <a:pt x="41" y="412"/>
                  </a:lnTo>
                  <a:lnTo>
                    <a:pt x="39" y="419"/>
                  </a:lnTo>
                  <a:lnTo>
                    <a:pt x="39" y="421"/>
                  </a:lnTo>
                  <a:lnTo>
                    <a:pt x="38" y="424"/>
                  </a:lnTo>
                  <a:lnTo>
                    <a:pt x="36" y="425"/>
                  </a:lnTo>
                  <a:lnTo>
                    <a:pt x="35" y="428"/>
                  </a:lnTo>
                  <a:lnTo>
                    <a:pt x="35" y="429"/>
                  </a:lnTo>
                  <a:lnTo>
                    <a:pt x="34" y="429"/>
                  </a:lnTo>
                  <a:lnTo>
                    <a:pt x="32" y="430"/>
                  </a:lnTo>
                  <a:lnTo>
                    <a:pt x="31" y="430"/>
                  </a:lnTo>
                  <a:lnTo>
                    <a:pt x="30" y="430"/>
                  </a:lnTo>
                  <a:lnTo>
                    <a:pt x="28" y="430"/>
                  </a:lnTo>
                  <a:lnTo>
                    <a:pt x="28" y="430"/>
                  </a:lnTo>
                  <a:lnTo>
                    <a:pt x="27" y="429"/>
                  </a:lnTo>
                  <a:lnTo>
                    <a:pt x="27" y="428"/>
                  </a:lnTo>
                  <a:lnTo>
                    <a:pt x="27" y="426"/>
                  </a:lnTo>
                  <a:lnTo>
                    <a:pt x="26" y="425"/>
                  </a:lnTo>
                  <a:lnTo>
                    <a:pt x="26" y="423"/>
                  </a:lnTo>
                  <a:lnTo>
                    <a:pt x="25" y="420"/>
                  </a:lnTo>
                  <a:lnTo>
                    <a:pt x="25" y="417"/>
                  </a:lnTo>
                  <a:lnTo>
                    <a:pt x="25" y="414"/>
                  </a:lnTo>
                  <a:lnTo>
                    <a:pt x="25" y="410"/>
                  </a:lnTo>
                  <a:lnTo>
                    <a:pt x="23" y="406"/>
                  </a:lnTo>
                  <a:lnTo>
                    <a:pt x="23" y="402"/>
                  </a:lnTo>
                  <a:lnTo>
                    <a:pt x="23" y="397"/>
                  </a:lnTo>
                  <a:lnTo>
                    <a:pt x="23" y="392"/>
                  </a:lnTo>
                  <a:lnTo>
                    <a:pt x="22" y="385"/>
                  </a:lnTo>
                  <a:lnTo>
                    <a:pt x="22" y="379"/>
                  </a:lnTo>
                  <a:lnTo>
                    <a:pt x="22" y="372"/>
                  </a:lnTo>
                  <a:lnTo>
                    <a:pt x="22" y="366"/>
                  </a:lnTo>
                  <a:lnTo>
                    <a:pt x="22" y="358"/>
                  </a:lnTo>
                  <a:lnTo>
                    <a:pt x="22" y="350"/>
                  </a:lnTo>
                  <a:lnTo>
                    <a:pt x="22" y="343"/>
                  </a:lnTo>
                  <a:lnTo>
                    <a:pt x="22" y="334"/>
                  </a:lnTo>
                  <a:lnTo>
                    <a:pt x="22" y="325"/>
                  </a:lnTo>
                  <a:lnTo>
                    <a:pt x="22" y="316"/>
                  </a:lnTo>
                  <a:lnTo>
                    <a:pt x="22" y="307"/>
                  </a:lnTo>
                  <a:lnTo>
                    <a:pt x="22" y="296"/>
                  </a:lnTo>
                  <a:lnTo>
                    <a:pt x="22" y="286"/>
                  </a:lnTo>
                  <a:lnTo>
                    <a:pt x="22" y="274"/>
                  </a:lnTo>
                  <a:lnTo>
                    <a:pt x="22" y="263"/>
                  </a:lnTo>
                  <a:lnTo>
                    <a:pt x="22" y="251"/>
                  </a:lnTo>
                  <a:lnTo>
                    <a:pt x="22" y="240"/>
                  </a:lnTo>
                  <a:lnTo>
                    <a:pt x="22" y="227"/>
                  </a:lnTo>
                  <a:lnTo>
                    <a:pt x="22" y="215"/>
                  </a:lnTo>
                  <a:lnTo>
                    <a:pt x="22" y="204"/>
                  </a:lnTo>
                  <a:lnTo>
                    <a:pt x="22" y="192"/>
                  </a:lnTo>
                  <a:lnTo>
                    <a:pt x="22" y="180"/>
                  </a:lnTo>
                  <a:lnTo>
                    <a:pt x="22" y="170"/>
                  </a:lnTo>
                  <a:lnTo>
                    <a:pt x="22" y="160"/>
                  </a:lnTo>
                  <a:lnTo>
                    <a:pt x="22" y="150"/>
                  </a:lnTo>
                  <a:lnTo>
                    <a:pt x="22" y="141"/>
                  </a:lnTo>
                  <a:lnTo>
                    <a:pt x="22" y="130"/>
                  </a:lnTo>
                  <a:lnTo>
                    <a:pt x="22" y="121"/>
                  </a:lnTo>
                  <a:lnTo>
                    <a:pt x="22" y="113"/>
                  </a:lnTo>
                  <a:lnTo>
                    <a:pt x="21" y="104"/>
                  </a:lnTo>
                  <a:lnTo>
                    <a:pt x="21" y="97"/>
                  </a:lnTo>
                  <a:lnTo>
                    <a:pt x="21" y="89"/>
                  </a:lnTo>
                  <a:lnTo>
                    <a:pt x="21" y="83"/>
                  </a:lnTo>
                  <a:lnTo>
                    <a:pt x="19" y="76"/>
                  </a:lnTo>
                  <a:lnTo>
                    <a:pt x="19" y="70"/>
                  </a:lnTo>
                  <a:lnTo>
                    <a:pt x="19" y="63"/>
                  </a:lnTo>
                  <a:lnTo>
                    <a:pt x="18" y="58"/>
                  </a:lnTo>
                  <a:lnTo>
                    <a:pt x="18" y="53"/>
                  </a:lnTo>
                  <a:lnTo>
                    <a:pt x="18" y="48"/>
                  </a:lnTo>
                  <a:lnTo>
                    <a:pt x="17" y="43"/>
                  </a:lnTo>
                  <a:lnTo>
                    <a:pt x="17" y="39"/>
                  </a:lnTo>
                  <a:lnTo>
                    <a:pt x="16" y="35"/>
                  </a:lnTo>
                  <a:lnTo>
                    <a:pt x="16" y="32"/>
                  </a:lnTo>
                  <a:lnTo>
                    <a:pt x="14" y="29"/>
                  </a:lnTo>
                  <a:lnTo>
                    <a:pt x="14" y="26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0" y="18"/>
                  </a:lnTo>
                  <a:lnTo>
                    <a:pt x="8" y="17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3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7" y="1"/>
                  </a:lnTo>
                  <a:lnTo>
                    <a:pt x="35" y="4"/>
                  </a:lnTo>
                  <a:lnTo>
                    <a:pt x="44" y="7"/>
                  </a:lnTo>
                  <a:lnTo>
                    <a:pt x="50" y="10"/>
                  </a:lnTo>
                  <a:lnTo>
                    <a:pt x="56" y="16"/>
                  </a:lnTo>
                  <a:lnTo>
                    <a:pt x="59" y="21"/>
                  </a:lnTo>
                  <a:lnTo>
                    <a:pt x="62" y="25"/>
                  </a:lnTo>
                  <a:lnTo>
                    <a:pt x="62" y="30"/>
                  </a:lnTo>
                  <a:lnTo>
                    <a:pt x="61" y="35"/>
                  </a:lnTo>
                  <a:lnTo>
                    <a:pt x="58" y="40"/>
                  </a:lnTo>
                  <a:lnTo>
                    <a:pt x="56" y="47"/>
                  </a:lnTo>
                  <a:lnTo>
                    <a:pt x="56" y="48"/>
                  </a:lnTo>
                  <a:lnTo>
                    <a:pt x="56" y="52"/>
                  </a:lnTo>
                  <a:lnTo>
                    <a:pt x="54" y="56"/>
                  </a:lnTo>
                  <a:lnTo>
                    <a:pt x="54" y="61"/>
                  </a:lnTo>
                  <a:lnTo>
                    <a:pt x="53" y="67"/>
                  </a:lnTo>
                  <a:lnTo>
                    <a:pt x="53" y="75"/>
                  </a:lnTo>
                  <a:lnTo>
                    <a:pt x="53" y="84"/>
                  </a:lnTo>
                  <a:lnTo>
                    <a:pt x="52" y="93"/>
                  </a:lnTo>
                  <a:lnTo>
                    <a:pt x="52" y="103"/>
                  </a:lnTo>
                  <a:lnTo>
                    <a:pt x="52" y="115"/>
                  </a:lnTo>
                  <a:lnTo>
                    <a:pt x="50" y="128"/>
                  </a:lnTo>
                  <a:lnTo>
                    <a:pt x="50" y="142"/>
                  </a:lnTo>
                  <a:lnTo>
                    <a:pt x="50" y="157"/>
                  </a:lnTo>
                  <a:lnTo>
                    <a:pt x="50" y="173"/>
                  </a:lnTo>
                  <a:lnTo>
                    <a:pt x="50" y="191"/>
                  </a:lnTo>
                  <a:lnTo>
                    <a:pt x="50" y="209"/>
                  </a:lnTo>
                  <a:lnTo>
                    <a:pt x="50" y="209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4706938" y="608013"/>
              <a:ext cx="87313" cy="87312"/>
            </a:xfrm>
            <a:custGeom>
              <a:gdLst>
                <a:gd name="T0" fmla="*/ 18 w 55"/>
                <a:gd name="T1" fmla="*/ 0 h 55"/>
                <a:gd name="T2" fmla="*/ 24 w 55"/>
                <a:gd name="T3" fmla="*/ 0 h 55"/>
                <a:gd name="T4" fmla="*/ 29 w 55"/>
                <a:gd name="T5" fmla="*/ 1 h 55"/>
                <a:gd name="T6" fmla="*/ 34 w 55"/>
                <a:gd name="T7" fmla="*/ 2 h 55"/>
                <a:gd name="T8" fmla="*/ 38 w 55"/>
                <a:gd name="T9" fmla="*/ 3 h 55"/>
                <a:gd name="T10" fmla="*/ 42 w 55"/>
                <a:gd name="T11" fmla="*/ 6 h 55"/>
                <a:gd name="T12" fmla="*/ 44 w 55"/>
                <a:gd name="T13" fmla="*/ 9 h 55"/>
                <a:gd name="T14" fmla="*/ 47 w 55"/>
                <a:gd name="T15" fmla="*/ 11 h 55"/>
                <a:gd name="T16" fmla="*/ 49 w 55"/>
                <a:gd name="T17" fmla="*/ 15 h 55"/>
                <a:gd name="T18" fmla="*/ 51 w 55"/>
                <a:gd name="T19" fmla="*/ 18 h 55"/>
                <a:gd name="T20" fmla="*/ 53 w 55"/>
                <a:gd name="T21" fmla="*/ 22 h 55"/>
                <a:gd name="T22" fmla="*/ 53 w 55"/>
                <a:gd name="T23" fmla="*/ 25 h 55"/>
                <a:gd name="T24" fmla="*/ 55 w 55"/>
                <a:gd name="T25" fmla="*/ 28 h 55"/>
                <a:gd name="T26" fmla="*/ 55 w 55"/>
                <a:gd name="T27" fmla="*/ 32 h 55"/>
                <a:gd name="T28" fmla="*/ 55 w 55"/>
                <a:gd name="T29" fmla="*/ 36 h 55"/>
                <a:gd name="T30" fmla="*/ 53 w 55"/>
                <a:gd name="T31" fmla="*/ 38 h 55"/>
                <a:gd name="T32" fmla="*/ 52 w 55"/>
                <a:gd name="T33" fmla="*/ 42 h 55"/>
                <a:gd name="T34" fmla="*/ 51 w 55"/>
                <a:gd name="T35" fmla="*/ 46 h 55"/>
                <a:gd name="T36" fmla="*/ 51 w 55"/>
                <a:gd name="T37" fmla="*/ 49 h 55"/>
                <a:gd name="T38" fmla="*/ 49 w 55"/>
                <a:gd name="T39" fmla="*/ 51 h 55"/>
                <a:gd name="T40" fmla="*/ 48 w 55"/>
                <a:gd name="T41" fmla="*/ 52 h 55"/>
                <a:gd name="T42" fmla="*/ 47 w 55"/>
                <a:gd name="T43" fmla="*/ 55 h 55"/>
                <a:gd name="T44" fmla="*/ 46 w 55"/>
                <a:gd name="T45" fmla="*/ 55 h 55"/>
                <a:gd name="T46" fmla="*/ 44 w 55"/>
                <a:gd name="T47" fmla="*/ 55 h 55"/>
                <a:gd name="T48" fmla="*/ 43 w 55"/>
                <a:gd name="T49" fmla="*/ 55 h 55"/>
                <a:gd name="T50" fmla="*/ 42 w 55"/>
                <a:gd name="T51" fmla="*/ 54 h 55"/>
                <a:gd name="T52" fmla="*/ 40 w 55"/>
                <a:gd name="T53" fmla="*/ 52 h 55"/>
                <a:gd name="T54" fmla="*/ 38 w 55"/>
                <a:gd name="T55" fmla="*/ 51 h 55"/>
                <a:gd name="T56" fmla="*/ 34 w 55"/>
                <a:gd name="T57" fmla="*/ 49 h 55"/>
                <a:gd name="T58" fmla="*/ 31 w 55"/>
                <a:gd name="T59" fmla="*/ 45 h 55"/>
                <a:gd name="T60" fmla="*/ 27 w 55"/>
                <a:gd name="T61" fmla="*/ 41 h 55"/>
                <a:gd name="T62" fmla="*/ 24 w 55"/>
                <a:gd name="T63" fmla="*/ 36 h 55"/>
                <a:gd name="T64" fmla="*/ 18 w 55"/>
                <a:gd name="T65" fmla="*/ 31 h 55"/>
                <a:gd name="T66" fmla="*/ 15 w 55"/>
                <a:gd name="T67" fmla="*/ 24 h 55"/>
                <a:gd name="T68" fmla="*/ 11 w 55"/>
                <a:gd name="T69" fmla="*/ 20 h 55"/>
                <a:gd name="T70" fmla="*/ 8 w 55"/>
                <a:gd name="T71" fmla="*/ 15 h 55"/>
                <a:gd name="T72" fmla="*/ 6 w 55"/>
                <a:gd name="T73" fmla="*/ 11 h 55"/>
                <a:gd name="T74" fmla="*/ 3 w 55"/>
                <a:gd name="T75" fmla="*/ 9 h 55"/>
                <a:gd name="T76" fmla="*/ 2 w 55"/>
                <a:gd name="T77" fmla="*/ 6 h 55"/>
                <a:gd name="T78" fmla="*/ 0 w 55"/>
                <a:gd name="T79" fmla="*/ 3 h 55"/>
                <a:gd name="T80" fmla="*/ 0 w 55"/>
                <a:gd name="T81" fmla="*/ 2 h 55"/>
                <a:gd name="T82" fmla="*/ 0 w 55"/>
                <a:gd name="T83" fmla="*/ 1 h 55"/>
                <a:gd name="T84" fmla="*/ 2 w 55"/>
                <a:gd name="T85" fmla="*/ 1 h 55"/>
                <a:gd name="T86" fmla="*/ 3 w 55"/>
                <a:gd name="T87" fmla="*/ 0 h 55"/>
                <a:gd name="T88" fmla="*/ 6 w 55"/>
                <a:gd name="T89" fmla="*/ 0 h 55"/>
                <a:gd name="T90" fmla="*/ 8 w 55"/>
                <a:gd name="T91" fmla="*/ 0 h 55"/>
                <a:gd name="T92" fmla="*/ 11 w 55"/>
                <a:gd name="T93" fmla="*/ 0 h 55"/>
                <a:gd name="T94" fmla="*/ 15 w 55"/>
                <a:gd name="T95" fmla="*/ 0 h 55"/>
                <a:gd name="T96" fmla="*/ 18 w 55"/>
                <a:gd name="T97" fmla="*/ 0 h 55"/>
                <a:gd name="T98" fmla="*/ 18 w 55"/>
                <a:gd name="T99" fmla="*/ 0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" h="55">
                  <a:moveTo>
                    <a:pt x="18" y="0"/>
                  </a:moveTo>
                  <a:lnTo>
                    <a:pt x="24" y="0"/>
                  </a:lnTo>
                  <a:lnTo>
                    <a:pt x="29" y="1"/>
                  </a:lnTo>
                  <a:lnTo>
                    <a:pt x="34" y="2"/>
                  </a:lnTo>
                  <a:lnTo>
                    <a:pt x="38" y="3"/>
                  </a:lnTo>
                  <a:lnTo>
                    <a:pt x="42" y="6"/>
                  </a:lnTo>
                  <a:lnTo>
                    <a:pt x="44" y="9"/>
                  </a:lnTo>
                  <a:lnTo>
                    <a:pt x="47" y="11"/>
                  </a:lnTo>
                  <a:lnTo>
                    <a:pt x="49" y="15"/>
                  </a:lnTo>
                  <a:lnTo>
                    <a:pt x="51" y="18"/>
                  </a:lnTo>
                  <a:lnTo>
                    <a:pt x="53" y="22"/>
                  </a:lnTo>
                  <a:lnTo>
                    <a:pt x="53" y="25"/>
                  </a:lnTo>
                  <a:lnTo>
                    <a:pt x="55" y="28"/>
                  </a:lnTo>
                  <a:lnTo>
                    <a:pt x="55" y="32"/>
                  </a:lnTo>
                  <a:lnTo>
                    <a:pt x="55" y="36"/>
                  </a:lnTo>
                  <a:lnTo>
                    <a:pt x="53" y="38"/>
                  </a:lnTo>
                  <a:lnTo>
                    <a:pt x="52" y="42"/>
                  </a:lnTo>
                  <a:lnTo>
                    <a:pt x="51" y="46"/>
                  </a:lnTo>
                  <a:lnTo>
                    <a:pt x="51" y="49"/>
                  </a:lnTo>
                  <a:lnTo>
                    <a:pt x="49" y="51"/>
                  </a:lnTo>
                  <a:lnTo>
                    <a:pt x="48" y="52"/>
                  </a:lnTo>
                  <a:lnTo>
                    <a:pt x="47" y="55"/>
                  </a:lnTo>
                  <a:lnTo>
                    <a:pt x="46" y="55"/>
                  </a:lnTo>
                  <a:lnTo>
                    <a:pt x="44" y="55"/>
                  </a:lnTo>
                  <a:lnTo>
                    <a:pt x="43" y="55"/>
                  </a:lnTo>
                  <a:lnTo>
                    <a:pt x="42" y="54"/>
                  </a:lnTo>
                  <a:lnTo>
                    <a:pt x="40" y="52"/>
                  </a:lnTo>
                  <a:lnTo>
                    <a:pt x="38" y="51"/>
                  </a:lnTo>
                  <a:lnTo>
                    <a:pt x="34" y="49"/>
                  </a:lnTo>
                  <a:lnTo>
                    <a:pt x="31" y="45"/>
                  </a:lnTo>
                  <a:lnTo>
                    <a:pt x="27" y="41"/>
                  </a:lnTo>
                  <a:lnTo>
                    <a:pt x="24" y="36"/>
                  </a:lnTo>
                  <a:lnTo>
                    <a:pt x="18" y="31"/>
                  </a:lnTo>
                  <a:lnTo>
                    <a:pt x="15" y="24"/>
                  </a:lnTo>
                  <a:lnTo>
                    <a:pt x="11" y="20"/>
                  </a:lnTo>
                  <a:lnTo>
                    <a:pt x="8" y="15"/>
                  </a:lnTo>
                  <a:lnTo>
                    <a:pt x="6" y="11"/>
                  </a:lnTo>
                  <a:lnTo>
                    <a:pt x="3" y="9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4335463" y="674688"/>
              <a:ext cx="546100" cy="117475"/>
            </a:xfrm>
            <a:custGeom>
              <a:gdLst>
                <a:gd name="T0" fmla="*/ 344 w 344"/>
                <a:gd name="T1" fmla="*/ 23 h 74"/>
                <a:gd name="T2" fmla="*/ 340 w 344"/>
                <a:gd name="T3" fmla="*/ 25 h 74"/>
                <a:gd name="T4" fmla="*/ 332 w 344"/>
                <a:gd name="T5" fmla="*/ 27 h 74"/>
                <a:gd name="T6" fmla="*/ 321 w 344"/>
                <a:gd name="T7" fmla="*/ 27 h 74"/>
                <a:gd name="T8" fmla="*/ 309 w 344"/>
                <a:gd name="T9" fmla="*/ 28 h 74"/>
                <a:gd name="T10" fmla="*/ 299 w 344"/>
                <a:gd name="T11" fmla="*/ 28 h 74"/>
                <a:gd name="T12" fmla="*/ 287 w 344"/>
                <a:gd name="T13" fmla="*/ 30 h 74"/>
                <a:gd name="T14" fmla="*/ 273 w 344"/>
                <a:gd name="T15" fmla="*/ 31 h 74"/>
                <a:gd name="T16" fmla="*/ 258 w 344"/>
                <a:gd name="T17" fmla="*/ 34 h 74"/>
                <a:gd name="T18" fmla="*/ 238 w 344"/>
                <a:gd name="T19" fmla="*/ 36 h 74"/>
                <a:gd name="T20" fmla="*/ 218 w 344"/>
                <a:gd name="T21" fmla="*/ 39 h 74"/>
                <a:gd name="T22" fmla="*/ 196 w 344"/>
                <a:gd name="T23" fmla="*/ 41 h 74"/>
                <a:gd name="T24" fmla="*/ 171 w 344"/>
                <a:gd name="T25" fmla="*/ 45 h 74"/>
                <a:gd name="T26" fmla="*/ 148 w 344"/>
                <a:gd name="T27" fmla="*/ 50 h 74"/>
                <a:gd name="T28" fmla="*/ 129 w 344"/>
                <a:gd name="T29" fmla="*/ 54 h 74"/>
                <a:gd name="T30" fmla="*/ 111 w 344"/>
                <a:gd name="T31" fmla="*/ 58 h 74"/>
                <a:gd name="T32" fmla="*/ 95 w 344"/>
                <a:gd name="T33" fmla="*/ 61 h 74"/>
                <a:gd name="T34" fmla="*/ 83 w 344"/>
                <a:gd name="T35" fmla="*/ 63 h 74"/>
                <a:gd name="T36" fmla="*/ 72 w 344"/>
                <a:gd name="T37" fmla="*/ 66 h 74"/>
                <a:gd name="T38" fmla="*/ 65 w 344"/>
                <a:gd name="T39" fmla="*/ 67 h 74"/>
                <a:gd name="T40" fmla="*/ 55 w 344"/>
                <a:gd name="T41" fmla="*/ 68 h 74"/>
                <a:gd name="T42" fmla="*/ 46 w 344"/>
                <a:gd name="T43" fmla="*/ 71 h 74"/>
                <a:gd name="T44" fmla="*/ 40 w 344"/>
                <a:gd name="T45" fmla="*/ 72 h 74"/>
                <a:gd name="T46" fmla="*/ 36 w 344"/>
                <a:gd name="T47" fmla="*/ 74 h 74"/>
                <a:gd name="T48" fmla="*/ 31 w 344"/>
                <a:gd name="T49" fmla="*/ 74 h 74"/>
                <a:gd name="T50" fmla="*/ 22 w 344"/>
                <a:gd name="T51" fmla="*/ 70 h 74"/>
                <a:gd name="T52" fmla="*/ 13 w 344"/>
                <a:gd name="T53" fmla="*/ 67 h 74"/>
                <a:gd name="T54" fmla="*/ 7 w 344"/>
                <a:gd name="T55" fmla="*/ 63 h 74"/>
                <a:gd name="T56" fmla="*/ 3 w 344"/>
                <a:gd name="T57" fmla="*/ 59 h 74"/>
                <a:gd name="T58" fmla="*/ 1 w 344"/>
                <a:gd name="T59" fmla="*/ 57 h 74"/>
                <a:gd name="T60" fmla="*/ 1 w 344"/>
                <a:gd name="T61" fmla="*/ 55 h 74"/>
                <a:gd name="T62" fmla="*/ 7 w 344"/>
                <a:gd name="T63" fmla="*/ 53 h 74"/>
                <a:gd name="T64" fmla="*/ 16 w 344"/>
                <a:gd name="T65" fmla="*/ 50 h 74"/>
                <a:gd name="T66" fmla="*/ 30 w 344"/>
                <a:gd name="T67" fmla="*/ 48 h 74"/>
                <a:gd name="T68" fmla="*/ 49 w 344"/>
                <a:gd name="T69" fmla="*/ 44 h 74"/>
                <a:gd name="T70" fmla="*/ 74 w 344"/>
                <a:gd name="T71" fmla="*/ 40 h 74"/>
                <a:gd name="T72" fmla="*/ 102 w 344"/>
                <a:gd name="T73" fmla="*/ 35 h 74"/>
                <a:gd name="T74" fmla="*/ 134 w 344"/>
                <a:gd name="T75" fmla="*/ 28 h 74"/>
                <a:gd name="T76" fmla="*/ 171 w 344"/>
                <a:gd name="T77" fmla="*/ 22 h 74"/>
                <a:gd name="T78" fmla="*/ 204 w 344"/>
                <a:gd name="T79" fmla="*/ 17 h 74"/>
                <a:gd name="T80" fmla="*/ 232 w 344"/>
                <a:gd name="T81" fmla="*/ 12 h 74"/>
                <a:gd name="T82" fmla="*/ 256 w 344"/>
                <a:gd name="T83" fmla="*/ 8 h 74"/>
                <a:gd name="T84" fmla="*/ 276 w 344"/>
                <a:gd name="T85" fmla="*/ 5 h 74"/>
                <a:gd name="T86" fmla="*/ 291 w 344"/>
                <a:gd name="T87" fmla="*/ 3 h 74"/>
                <a:gd name="T88" fmla="*/ 300 w 344"/>
                <a:gd name="T89" fmla="*/ 1 h 74"/>
                <a:gd name="T90" fmla="*/ 307 w 344"/>
                <a:gd name="T91" fmla="*/ 0 h 74"/>
                <a:gd name="T92" fmla="*/ 309 w 344"/>
                <a:gd name="T93" fmla="*/ 0 h 74"/>
                <a:gd name="T94" fmla="*/ 313 w 344"/>
                <a:gd name="T95" fmla="*/ 1 h 74"/>
                <a:gd name="T96" fmla="*/ 322 w 344"/>
                <a:gd name="T97" fmla="*/ 4 h 74"/>
                <a:gd name="T98" fmla="*/ 332 w 344"/>
                <a:gd name="T99" fmla="*/ 9 h 74"/>
                <a:gd name="T100" fmla="*/ 337 w 344"/>
                <a:gd name="T101" fmla="*/ 13 h 74"/>
                <a:gd name="T102" fmla="*/ 341 w 344"/>
                <a:gd name="T103" fmla="*/ 17 h 74"/>
                <a:gd name="T104" fmla="*/ 344 w 344"/>
                <a:gd name="T105" fmla="*/ 21 h 74"/>
                <a:gd name="T106" fmla="*/ 344 w 344"/>
                <a:gd name="T107" fmla="*/ 22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4" h="74">
                  <a:moveTo>
                    <a:pt x="344" y="22"/>
                  </a:moveTo>
                  <a:lnTo>
                    <a:pt x="344" y="23"/>
                  </a:lnTo>
                  <a:lnTo>
                    <a:pt x="343" y="25"/>
                  </a:lnTo>
                  <a:lnTo>
                    <a:pt x="340" y="25"/>
                  </a:lnTo>
                  <a:lnTo>
                    <a:pt x="337" y="26"/>
                  </a:lnTo>
                  <a:lnTo>
                    <a:pt x="332" y="27"/>
                  </a:lnTo>
                  <a:lnTo>
                    <a:pt x="327" y="27"/>
                  </a:lnTo>
                  <a:lnTo>
                    <a:pt x="321" y="27"/>
                  </a:lnTo>
                  <a:lnTo>
                    <a:pt x="314" y="28"/>
                  </a:lnTo>
                  <a:lnTo>
                    <a:pt x="309" y="28"/>
                  </a:lnTo>
                  <a:lnTo>
                    <a:pt x="305" y="28"/>
                  </a:lnTo>
                  <a:lnTo>
                    <a:pt x="299" y="28"/>
                  </a:lnTo>
                  <a:lnTo>
                    <a:pt x="294" y="28"/>
                  </a:lnTo>
                  <a:lnTo>
                    <a:pt x="287" y="30"/>
                  </a:lnTo>
                  <a:lnTo>
                    <a:pt x="281" y="30"/>
                  </a:lnTo>
                  <a:lnTo>
                    <a:pt x="273" y="31"/>
                  </a:lnTo>
                  <a:lnTo>
                    <a:pt x="265" y="32"/>
                  </a:lnTo>
                  <a:lnTo>
                    <a:pt x="258" y="34"/>
                  </a:lnTo>
                  <a:lnTo>
                    <a:pt x="249" y="35"/>
                  </a:lnTo>
                  <a:lnTo>
                    <a:pt x="238" y="36"/>
                  </a:lnTo>
                  <a:lnTo>
                    <a:pt x="228" y="37"/>
                  </a:lnTo>
                  <a:lnTo>
                    <a:pt x="218" y="39"/>
                  </a:lnTo>
                  <a:lnTo>
                    <a:pt x="207" y="40"/>
                  </a:lnTo>
                  <a:lnTo>
                    <a:pt x="196" y="41"/>
                  </a:lnTo>
                  <a:lnTo>
                    <a:pt x="183" y="44"/>
                  </a:lnTo>
                  <a:lnTo>
                    <a:pt x="171" y="45"/>
                  </a:lnTo>
                  <a:lnTo>
                    <a:pt x="160" y="48"/>
                  </a:lnTo>
                  <a:lnTo>
                    <a:pt x="148" y="50"/>
                  </a:lnTo>
                  <a:lnTo>
                    <a:pt x="138" y="52"/>
                  </a:lnTo>
                  <a:lnTo>
                    <a:pt x="129" y="54"/>
                  </a:lnTo>
                  <a:lnTo>
                    <a:pt x="119" y="55"/>
                  </a:lnTo>
                  <a:lnTo>
                    <a:pt x="111" y="58"/>
                  </a:lnTo>
                  <a:lnTo>
                    <a:pt x="103" y="59"/>
                  </a:lnTo>
                  <a:lnTo>
                    <a:pt x="95" y="61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7" y="64"/>
                  </a:lnTo>
                  <a:lnTo>
                    <a:pt x="72" y="66"/>
                  </a:lnTo>
                  <a:lnTo>
                    <a:pt x="68" y="66"/>
                  </a:lnTo>
                  <a:lnTo>
                    <a:pt x="65" y="67"/>
                  </a:lnTo>
                  <a:lnTo>
                    <a:pt x="62" y="68"/>
                  </a:lnTo>
                  <a:lnTo>
                    <a:pt x="55" y="68"/>
                  </a:lnTo>
                  <a:lnTo>
                    <a:pt x="52" y="70"/>
                  </a:lnTo>
                  <a:lnTo>
                    <a:pt x="46" y="71"/>
                  </a:lnTo>
                  <a:lnTo>
                    <a:pt x="43" y="72"/>
                  </a:lnTo>
                  <a:lnTo>
                    <a:pt x="40" y="72"/>
                  </a:lnTo>
                  <a:lnTo>
                    <a:pt x="37" y="74"/>
                  </a:lnTo>
                  <a:lnTo>
                    <a:pt x="36" y="74"/>
                  </a:lnTo>
                  <a:lnTo>
                    <a:pt x="34" y="74"/>
                  </a:lnTo>
                  <a:lnTo>
                    <a:pt x="31" y="74"/>
                  </a:lnTo>
                  <a:lnTo>
                    <a:pt x="27" y="72"/>
                  </a:lnTo>
                  <a:lnTo>
                    <a:pt x="22" y="70"/>
                  </a:lnTo>
                  <a:lnTo>
                    <a:pt x="16" y="68"/>
                  </a:lnTo>
                  <a:lnTo>
                    <a:pt x="13" y="67"/>
                  </a:lnTo>
                  <a:lnTo>
                    <a:pt x="9" y="64"/>
                  </a:lnTo>
                  <a:lnTo>
                    <a:pt x="7" y="63"/>
                  </a:lnTo>
                  <a:lnTo>
                    <a:pt x="5" y="62"/>
                  </a:lnTo>
                  <a:lnTo>
                    <a:pt x="3" y="59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3" y="54"/>
                  </a:lnTo>
                  <a:lnTo>
                    <a:pt x="7" y="53"/>
                  </a:lnTo>
                  <a:lnTo>
                    <a:pt x="10" y="52"/>
                  </a:lnTo>
                  <a:lnTo>
                    <a:pt x="16" y="50"/>
                  </a:lnTo>
                  <a:lnTo>
                    <a:pt x="22" y="49"/>
                  </a:lnTo>
                  <a:lnTo>
                    <a:pt x="30" y="48"/>
                  </a:lnTo>
                  <a:lnTo>
                    <a:pt x="39" y="46"/>
                  </a:lnTo>
                  <a:lnTo>
                    <a:pt x="49" y="44"/>
                  </a:lnTo>
                  <a:lnTo>
                    <a:pt x="61" y="43"/>
                  </a:lnTo>
                  <a:lnTo>
                    <a:pt x="74" y="40"/>
                  </a:lnTo>
                  <a:lnTo>
                    <a:pt x="86" y="37"/>
                  </a:lnTo>
                  <a:lnTo>
                    <a:pt x="102" y="35"/>
                  </a:lnTo>
                  <a:lnTo>
                    <a:pt x="117" y="31"/>
                  </a:lnTo>
                  <a:lnTo>
                    <a:pt x="134" y="28"/>
                  </a:lnTo>
                  <a:lnTo>
                    <a:pt x="152" y="25"/>
                  </a:lnTo>
                  <a:lnTo>
                    <a:pt x="171" y="22"/>
                  </a:lnTo>
                  <a:lnTo>
                    <a:pt x="188" y="19"/>
                  </a:lnTo>
                  <a:lnTo>
                    <a:pt x="204" y="17"/>
                  </a:lnTo>
                  <a:lnTo>
                    <a:pt x="219" y="14"/>
                  </a:lnTo>
                  <a:lnTo>
                    <a:pt x="232" y="12"/>
                  </a:lnTo>
                  <a:lnTo>
                    <a:pt x="245" y="10"/>
                  </a:lnTo>
                  <a:lnTo>
                    <a:pt x="256" y="8"/>
                  </a:lnTo>
                  <a:lnTo>
                    <a:pt x="267" y="7"/>
                  </a:lnTo>
                  <a:lnTo>
                    <a:pt x="276" y="5"/>
                  </a:lnTo>
                  <a:lnTo>
                    <a:pt x="283" y="4"/>
                  </a:lnTo>
                  <a:lnTo>
                    <a:pt x="291" y="3"/>
                  </a:lnTo>
                  <a:lnTo>
                    <a:pt x="296" y="1"/>
                  </a:lnTo>
                  <a:lnTo>
                    <a:pt x="300" y="1"/>
                  </a:lnTo>
                  <a:lnTo>
                    <a:pt x="304" y="0"/>
                  </a:lnTo>
                  <a:lnTo>
                    <a:pt x="307" y="0"/>
                  </a:lnTo>
                  <a:lnTo>
                    <a:pt x="308" y="0"/>
                  </a:lnTo>
                  <a:lnTo>
                    <a:pt x="309" y="0"/>
                  </a:lnTo>
                  <a:lnTo>
                    <a:pt x="310" y="1"/>
                  </a:lnTo>
                  <a:lnTo>
                    <a:pt x="313" y="1"/>
                  </a:lnTo>
                  <a:lnTo>
                    <a:pt x="316" y="3"/>
                  </a:lnTo>
                  <a:lnTo>
                    <a:pt x="322" y="4"/>
                  </a:lnTo>
                  <a:lnTo>
                    <a:pt x="328" y="7"/>
                  </a:lnTo>
                  <a:lnTo>
                    <a:pt x="332" y="9"/>
                  </a:lnTo>
                  <a:lnTo>
                    <a:pt x="335" y="10"/>
                  </a:lnTo>
                  <a:lnTo>
                    <a:pt x="337" y="13"/>
                  </a:lnTo>
                  <a:lnTo>
                    <a:pt x="340" y="16"/>
                  </a:lnTo>
                  <a:lnTo>
                    <a:pt x="341" y="17"/>
                  </a:lnTo>
                  <a:lnTo>
                    <a:pt x="343" y="19"/>
                  </a:lnTo>
                  <a:lnTo>
                    <a:pt x="344" y="21"/>
                  </a:lnTo>
                  <a:lnTo>
                    <a:pt x="344" y="22"/>
                  </a:lnTo>
                  <a:lnTo>
                    <a:pt x="344" y="22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4383088" y="858838"/>
              <a:ext cx="69850" cy="417512"/>
            </a:xfrm>
            <a:custGeom>
              <a:gdLst>
                <a:gd name="T0" fmla="*/ 2 w 44"/>
                <a:gd name="T1" fmla="*/ 23 h 263"/>
                <a:gd name="T2" fmla="*/ 0 w 44"/>
                <a:gd name="T3" fmla="*/ 14 h 263"/>
                <a:gd name="T4" fmla="*/ 1 w 44"/>
                <a:gd name="T5" fmla="*/ 6 h 263"/>
                <a:gd name="T6" fmla="*/ 4 w 44"/>
                <a:gd name="T7" fmla="*/ 3 h 263"/>
                <a:gd name="T8" fmla="*/ 11 w 44"/>
                <a:gd name="T9" fmla="*/ 0 h 263"/>
                <a:gd name="T10" fmla="*/ 19 w 44"/>
                <a:gd name="T11" fmla="*/ 0 h 263"/>
                <a:gd name="T12" fmla="*/ 28 w 44"/>
                <a:gd name="T13" fmla="*/ 1 h 263"/>
                <a:gd name="T14" fmla="*/ 38 w 44"/>
                <a:gd name="T15" fmla="*/ 5 h 263"/>
                <a:gd name="T16" fmla="*/ 44 w 44"/>
                <a:gd name="T17" fmla="*/ 19 h 263"/>
                <a:gd name="T18" fmla="*/ 44 w 44"/>
                <a:gd name="T19" fmla="*/ 44 h 263"/>
                <a:gd name="T20" fmla="*/ 44 w 44"/>
                <a:gd name="T21" fmla="*/ 67 h 263"/>
                <a:gd name="T22" fmla="*/ 44 w 44"/>
                <a:gd name="T23" fmla="*/ 89 h 263"/>
                <a:gd name="T24" fmla="*/ 44 w 44"/>
                <a:gd name="T25" fmla="*/ 109 h 263"/>
                <a:gd name="T26" fmla="*/ 42 w 44"/>
                <a:gd name="T27" fmla="*/ 127 h 263"/>
                <a:gd name="T28" fmla="*/ 42 w 44"/>
                <a:gd name="T29" fmla="*/ 146 h 263"/>
                <a:gd name="T30" fmla="*/ 42 w 44"/>
                <a:gd name="T31" fmla="*/ 161 h 263"/>
                <a:gd name="T32" fmla="*/ 41 w 44"/>
                <a:gd name="T33" fmla="*/ 175 h 263"/>
                <a:gd name="T34" fmla="*/ 41 w 44"/>
                <a:gd name="T35" fmla="*/ 188 h 263"/>
                <a:gd name="T36" fmla="*/ 41 w 44"/>
                <a:gd name="T37" fmla="*/ 200 h 263"/>
                <a:gd name="T38" fmla="*/ 40 w 44"/>
                <a:gd name="T39" fmla="*/ 210 h 263"/>
                <a:gd name="T40" fmla="*/ 40 w 44"/>
                <a:gd name="T41" fmla="*/ 219 h 263"/>
                <a:gd name="T42" fmla="*/ 38 w 44"/>
                <a:gd name="T43" fmla="*/ 225 h 263"/>
                <a:gd name="T44" fmla="*/ 38 w 44"/>
                <a:gd name="T45" fmla="*/ 232 h 263"/>
                <a:gd name="T46" fmla="*/ 38 w 44"/>
                <a:gd name="T47" fmla="*/ 236 h 263"/>
                <a:gd name="T48" fmla="*/ 36 w 44"/>
                <a:gd name="T49" fmla="*/ 242 h 263"/>
                <a:gd name="T50" fmla="*/ 35 w 44"/>
                <a:gd name="T51" fmla="*/ 252 h 263"/>
                <a:gd name="T52" fmla="*/ 32 w 44"/>
                <a:gd name="T53" fmla="*/ 258 h 263"/>
                <a:gd name="T54" fmla="*/ 29 w 44"/>
                <a:gd name="T55" fmla="*/ 261 h 263"/>
                <a:gd name="T56" fmla="*/ 27 w 44"/>
                <a:gd name="T57" fmla="*/ 263 h 263"/>
                <a:gd name="T58" fmla="*/ 24 w 44"/>
                <a:gd name="T59" fmla="*/ 261 h 263"/>
                <a:gd name="T60" fmla="*/ 20 w 44"/>
                <a:gd name="T61" fmla="*/ 258 h 263"/>
                <a:gd name="T62" fmla="*/ 18 w 44"/>
                <a:gd name="T63" fmla="*/ 251 h 263"/>
                <a:gd name="T64" fmla="*/ 14 w 44"/>
                <a:gd name="T65" fmla="*/ 238 h 263"/>
                <a:gd name="T66" fmla="*/ 11 w 44"/>
                <a:gd name="T67" fmla="*/ 224 h 263"/>
                <a:gd name="T68" fmla="*/ 10 w 44"/>
                <a:gd name="T69" fmla="*/ 216 h 263"/>
                <a:gd name="T70" fmla="*/ 10 w 44"/>
                <a:gd name="T71" fmla="*/ 209 h 263"/>
                <a:gd name="T72" fmla="*/ 11 w 44"/>
                <a:gd name="T73" fmla="*/ 197 h 263"/>
                <a:gd name="T74" fmla="*/ 13 w 44"/>
                <a:gd name="T75" fmla="*/ 184 h 263"/>
                <a:gd name="T76" fmla="*/ 14 w 44"/>
                <a:gd name="T77" fmla="*/ 167 h 263"/>
                <a:gd name="T78" fmla="*/ 15 w 44"/>
                <a:gd name="T79" fmla="*/ 151 h 263"/>
                <a:gd name="T80" fmla="*/ 16 w 44"/>
                <a:gd name="T81" fmla="*/ 130 h 263"/>
                <a:gd name="T82" fmla="*/ 16 w 44"/>
                <a:gd name="T83" fmla="*/ 108 h 263"/>
                <a:gd name="T84" fmla="*/ 16 w 44"/>
                <a:gd name="T85" fmla="*/ 85 h 263"/>
                <a:gd name="T86" fmla="*/ 15 w 44"/>
                <a:gd name="T87" fmla="*/ 66 h 263"/>
                <a:gd name="T88" fmla="*/ 11 w 44"/>
                <a:gd name="T89" fmla="*/ 49 h 263"/>
                <a:gd name="T90" fmla="*/ 7 w 44"/>
                <a:gd name="T91" fmla="*/ 35 h 263"/>
                <a:gd name="T92" fmla="*/ 4 w 44"/>
                <a:gd name="T93" fmla="*/ 28 h 2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" h="263">
                  <a:moveTo>
                    <a:pt x="4" y="28"/>
                  </a:moveTo>
                  <a:lnTo>
                    <a:pt x="2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6"/>
                  </a:lnTo>
                  <a:lnTo>
                    <a:pt x="2" y="4"/>
                  </a:lnTo>
                  <a:lnTo>
                    <a:pt x="4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8" y="1"/>
                  </a:lnTo>
                  <a:lnTo>
                    <a:pt x="33" y="3"/>
                  </a:lnTo>
                  <a:lnTo>
                    <a:pt x="38" y="5"/>
                  </a:lnTo>
                  <a:lnTo>
                    <a:pt x="44" y="6"/>
                  </a:lnTo>
                  <a:lnTo>
                    <a:pt x="44" y="19"/>
                  </a:lnTo>
                  <a:lnTo>
                    <a:pt x="44" y="32"/>
                  </a:lnTo>
                  <a:lnTo>
                    <a:pt x="44" y="44"/>
                  </a:lnTo>
                  <a:lnTo>
                    <a:pt x="44" y="55"/>
                  </a:lnTo>
                  <a:lnTo>
                    <a:pt x="44" y="67"/>
                  </a:lnTo>
                  <a:lnTo>
                    <a:pt x="44" y="79"/>
                  </a:lnTo>
                  <a:lnTo>
                    <a:pt x="44" y="89"/>
                  </a:lnTo>
                  <a:lnTo>
                    <a:pt x="44" y="99"/>
                  </a:lnTo>
                  <a:lnTo>
                    <a:pt x="44" y="109"/>
                  </a:lnTo>
                  <a:lnTo>
                    <a:pt x="42" y="118"/>
                  </a:lnTo>
                  <a:lnTo>
                    <a:pt x="42" y="127"/>
                  </a:lnTo>
                  <a:lnTo>
                    <a:pt x="42" y="136"/>
                  </a:lnTo>
                  <a:lnTo>
                    <a:pt x="42" y="146"/>
                  </a:lnTo>
                  <a:lnTo>
                    <a:pt x="42" y="153"/>
                  </a:lnTo>
                  <a:lnTo>
                    <a:pt x="42" y="161"/>
                  </a:lnTo>
                  <a:lnTo>
                    <a:pt x="42" y="169"/>
                  </a:lnTo>
                  <a:lnTo>
                    <a:pt x="41" y="175"/>
                  </a:lnTo>
                  <a:lnTo>
                    <a:pt x="41" y="182"/>
                  </a:lnTo>
                  <a:lnTo>
                    <a:pt x="41" y="188"/>
                  </a:lnTo>
                  <a:lnTo>
                    <a:pt x="41" y="194"/>
                  </a:lnTo>
                  <a:lnTo>
                    <a:pt x="41" y="200"/>
                  </a:lnTo>
                  <a:lnTo>
                    <a:pt x="41" y="205"/>
                  </a:lnTo>
                  <a:lnTo>
                    <a:pt x="40" y="210"/>
                  </a:lnTo>
                  <a:lnTo>
                    <a:pt x="40" y="214"/>
                  </a:lnTo>
                  <a:lnTo>
                    <a:pt x="40" y="219"/>
                  </a:lnTo>
                  <a:lnTo>
                    <a:pt x="40" y="223"/>
                  </a:lnTo>
                  <a:lnTo>
                    <a:pt x="38" y="225"/>
                  </a:lnTo>
                  <a:lnTo>
                    <a:pt x="38" y="229"/>
                  </a:lnTo>
                  <a:lnTo>
                    <a:pt x="38" y="232"/>
                  </a:lnTo>
                  <a:lnTo>
                    <a:pt x="38" y="233"/>
                  </a:lnTo>
                  <a:lnTo>
                    <a:pt x="38" y="236"/>
                  </a:lnTo>
                  <a:lnTo>
                    <a:pt x="37" y="237"/>
                  </a:lnTo>
                  <a:lnTo>
                    <a:pt x="36" y="242"/>
                  </a:lnTo>
                  <a:lnTo>
                    <a:pt x="36" y="247"/>
                  </a:lnTo>
                  <a:lnTo>
                    <a:pt x="35" y="252"/>
                  </a:lnTo>
                  <a:lnTo>
                    <a:pt x="33" y="255"/>
                  </a:lnTo>
                  <a:lnTo>
                    <a:pt x="32" y="258"/>
                  </a:lnTo>
                  <a:lnTo>
                    <a:pt x="31" y="260"/>
                  </a:lnTo>
                  <a:lnTo>
                    <a:pt x="29" y="261"/>
                  </a:lnTo>
                  <a:lnTo>
                    <a:pt x="28" y="261"/>
                  </a:lnTo>
                  <a:lnTo>
                    <a:pt x="27" y="263"/>
                  </a:lnTo>
                  <a:lnTo>
                    <a:pt x="25" y="263"/>
                  </a:lnTo>
                  <a:lnTo>
                    <a:pt x="24" y="261"/>
                  </a:lnTo>
                  <a:lnTo>
                    <a:pt x="23" y="260"/>
                  </a:lnTo>
                  <a:lnTo>
                    <a:pt x="20" y="258"/>
                  </a:lnTo>
                  <a:lnTo>
                    <a:pt x="19" y="255"/>
                  </a:lnTo>
                  <a:lnTo>
                    <a:pt x="18" y="251"/>
                  </a:lnTo>
                  <a:lnTo>
                    <a:pt x="16" y="246"/>
                  </a:lnTo>
                  <a:lnTo>
                    <a:pt x="14" y="238"/>
                  </a:lnTo>
                  <a:lnTo>
                    <a:pt x="13" y="230"/>
                  </a:lnTo>
                  <a:lnTo>
                    <a:pt x="11" y="224"/>
                  </a:lnTo>
                  <a:lnTo>
                    <a:pt x="10" y="219"/>
                  </a:lnTo>
                  <a:lnTo>
                    <a:pt x="10" y="216"/>
                  </a:lnTo>
                  <a:lnTo>
                    <a:pt x="10" y="212"/>
                  </a:lnTo>
                  <a:lnTo>
                    <a:pt x="10" y="209"/>
                  </a:lnTo>
                  <a:lnTo>
                    <a:pt x="10" y="203"/>
                  </a:lnTo>
                  <a:lnTo>
                    <a:pt x="11" y="197"/>
                  </a:lnTo>
                  <a:lnTo>
                    <a:pt x="11" y="191"/>
                  </a:lnTo>
                  <a:lnTo>
                    <a:pt x="13" y="184"/>
                  </a:lnTo>
                  <a:lnTo>
                    <a:pt x="13" y="176"/>
                  </a:lnTo>
                  <a:lnTo>
                    <a:pt x="14" y="167"/>
                  </a:lnTo>
                  <a:lnTo>
                    <a:pt x="15" y="160"/>
                  </a:lnTo>
                  <a:lnTo>
                    <a:pt x="15" y="151"/>
                  </a:lnTo>
                  <a:lnTo>
                    <a:pt x="16" y="140"/>
                  </a:lnTo>
                  <a:lnTo>
                    <a:pt x="16" y="130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6" y="97"/>
                  </a:lnTo>
                  <a:lnTo>
                    <a:pt x="16" y="85"/>
                  </a:lnTo>
                  <a:lnTo>
                    <a:pt x="15" y="75"/>
                  </a:lnTo>
                  <a:lnTo>
                    <a:pt x="15" y="66"/>
                  </a:lnTo>
                  <a:lnTo>
                    <a:pt x="14" y="57"/>
                  </a:lnTo>
                  <a:lnTo>
                    <a:pt x="11" y="49"/>
                  </a:lnTo>
                  <a:lnTo>
                    <a:pt x="10" y="41"/>
                  </a:lnTo>
                  <a:lnTo>
                    <a:pt x="7" y="35"/>
                  </a:lnTo>
                  <a:lnTo>
                    <a:pt x="4" y="28"/>
                  </a:lnTo>
                  <a:lnTo>
                    <a:pt x="4" y="28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4427538" y="806450"/>
              <a:ext cx="414338" cy="492125"/>
            </a:xfrm>
            <a:custGeom>
              <a:gdLst>
                <a:gd name="T0" fmla="*/ 206 w 261"/>
                <a:gd name="T1" fmla="*/ 288 h 310"/>
                <a:gd name="T2" fmla="*/ 200 w 261"/>
                <a:gd name="T3" fmla="*/ 275 h 310"/>
                <a:gd name="T4" fmla="*/ 185 w 261"/>
                <a:gd name="T5" fmla="*/ 265 h 310"/>
                <a:gd name="T6" fmla="*/ 173 w 261"/>
                <a:gd name="T7" fmla="*/ 254 h 310"/>
                <a:gd name="T8" fmla="*/ 167 w 261"/>
                <a:gd name="T9" fmla="*/ 248 h 310"/>
                <a:gd name="T10" fmla="*/ 169 w 261"/>
                <a:gd name="T11" fmla="*/ 244 h 310"/>
                <a:gd name="T12" fmla="*/ 175 w 261"/>
                <a:gd name="T13" fmla="*/ 243 h 310"/>
                <a:gd name="T14" fmla="*/ 184 w 261"/>
                <a:gd name="T15" fmla="*/ 244 h 310"/>
                <a:gd name="T16" fmla="*/ 202 w 261"/>
                <a:gd name="T17" fmla="*/ 249 h 310"/>
                <a:gd name="T18" fmla="*/ 211 w 261"/>
                <a:gd name="T19" fmla="*/ 249 h 310"/>
                <a:gd name="T20" fmla="*/ 214 w 261"/>
                <a:gd name="T21" fmla="*/ 247 h 310"/>
                <a:gd name="T22" fmla="*/ 216 w 261"/>
                <a:gd name="T23" fmla="*/ 242 h 310"/>
                <a:gd name="T24" fmla="*/ 218 w 261"/>
                <a:gd name="T25" fmla="*/ 233 h 310"/>
                <a:gd name="T26" fmla="*/ 219 w 261"/>
                <a:gd name="T27" fmla="*/ 220 h 310"/>
                <a:gd name="T28" fmla="*/ 219 w 261"/>
                <a:gd name="T29" fmla="*/ 203 h 310"/>
                <a:gd name="T30" fmla="*/ 219 w 261"/>
                <a:gd name="T31" fmla="*/ 166 h 310"/>
                <a:gd name="T32" fmla="*/ 216 w 261"/>
                <a:gd name="T33" fmla="*/ 92 h 310"/>
                <a:gd name="T34" fmla="*/ 213 w 261"/>
                <a:gd name="T35" fmla="*/ 65 h 310"/>
                <a:gd name="T36" fmla="*/ 207 w 261"/>
                <a:gd name="T37" fmla="*/ 47 h 310"/>
                <a:gd name="T38" fmla="*/ 200 w 261"/>
                <a:gd name="T39" fmla="*/ 38 h 310"/>
                <a:gd name="T40" fmla="*/ 183 w 261"/>
                <a:gd name="T41" fmla="*/ 34 h 310"/>
                <a:gd name="T42" fmla="*/ 175 w 261"/>
                <a:gd name="T43" fmla="*/ 34 h 310"/>
                <a:gd name="T44" fmla="*/ 165 w 261"/>
                <a:gd name="T45" fmla="*/ 36 h 310"/>
                <a:gd name="T46" fmla="*/ 149 w 261"/>
                <a:gd name="T47" fmla="*/ 37 h 310"/>
                <a:gd name="T48" fmla="*/ 130 w 261"/>
                <a:gd name="T49" fmla="*/ 41 h 310"/>
                <a:gd name="T50" fmla="*/ 107 w 261"/>
                <a:gd name="T51" fmla="*/ 45 h 310"/>
                <a:gd name="T52" fmla="*/ 80 w 261"/>
                <a:gd name="T53" fmla="*/ 50 h 310"/>
                <a:gd name="T54" fmla="*/ 57 w 261"/>
                <a:gd name="T55" fmla="*/ 54 h 310"/>
                <a:gd name="T56" fmla="*/ 36 w 261"/>
                <a:gd name="T57" fmla="*/ 57 h 310"/>
                <a:gd name="T58" fmla="*/ 19 w 261"/>
                <a:gd name="T59" fmla="*/ 60 h 310"/>
                <a:gd name="T60" fmla="*/ 7 w 261"/>
                <a:gd name="T61" fmla="*/ 61 h 310"/>
                <a:gd name="T62" fmla="*/ 0 w 261"/>
                <a:gd name="T63" fmla="*/ 39 h 310"/>
                <a:gd name="T64" fmla="*/ 23 w 261"/>
                <a:gd name="T65" fmla="*/ 38 h 310"/>
                <a:gd name="T66" fmla="*/ 55 w 261"/>
                <a:gd name="T67" fmla="*/ 34 h 310"/>
                <a:gd name="T68" fmla="*/ 95 w 261"/>
                <a:gd name="T69" fmla="*/ 24 h 310"/>
                <a:gd name="T70" fmla="*/ 130 w 261"/>
                <a:gd name="T71" fmla="*/ 18 h 310"/>
                <a:gd name="T72" fmla="*/ 155 w 261"/>
                <a:gd name="T73" fmla="*/ 14 h 310"/>
                <a:gd name="T74" fmla="*/ 173 w 261"/>
                <a:gd name="T75" fmla="*/ 10 h 310"/>
                <a:gd name="T76" fmla="*/ 185 w 261"/>
                <a:gd name="T77" fmla="*/ 7 h 310"/>
                <a:gd name="T78" fmla="*/ 192 w 261"/>
                <a:gd name="T79" fmla="*/ 3 h 310"/>
                <a:gd name="T80" fmla="*/ 200 w 261"/>
                <a:gd name="T81" fmla="*/ 1 h 310"/>
                <a:gd name="T82" fmla="*/ 207 w 261"/>
                <a:gd name="T83" fmla="*/ 1 h 310"/>
                <a:gd name="T84" fmla="*/ 219 w 261"/>
                <a:gd name="T85" fmla="*/ 5 h 310"/>
                <a:gd name="T86" fmla="*/ 234 w 261"/>
                <a:gd name="T87" fmla="*/ 12 h 310"/>
                <a:gd name="T88" fmla="*/ 249 w 261"/>
                <a:gd name="T89" fmla="*/ 21 h 310"/>
                <a:gd name="T90" fmla="*/ 259 w 261"/>
                <a:gd name="T91" fmla="*/ 28 h 310"/>
                <a:gd name="T92" fmla="*/ 261 w 261"/>
                <a:gd name="T93" fmla="*/ 34 h 310"/>
                <a:gd name="T94" fmla="*/ 256 w 261"/>
                <a:gd name="T95" fmla="*/ 43 h 310"/>
                <a:gd name="T96" fmla="*/ 254 w 261"/>
                <a:gd name="T97" fmla="*/ 47 h 310"/>
                <a:gd name="T98" fmla="*/ 252 w 261"/>
                <a:gd name="T99" fmla="*/ 54 h 310"/>
                <a:gd name="T100" fmla="*/ 251 w 261"/>
                <a:gd name="T101" fmla="*/ 65 h 310"/>
                <a:gd name="T102" fmla="*/ 251 w 261"/>
                <a:gd name="T103" fmla="*/ 78 h 310"/>
                <a:gd name="T104" fmla="*/ 255 w 261"/>
                <a:gd name="T105" fmla="*/ 130 h 310"/>
                <a:gd name="T106" fmla="*/ 256 w 261"/>
                <a:gd name="T107" fmla="*/ 212 h 310"/>
                <a:gd name="T108" fmla="*/ 254 w 261"/>
                <a:gd name="T109" fmla="*/ 248 h 310"/>
                <a:gd name="T110" fmla="*/ 249 w 261"/>
                <a:gd name="T111" fmla="*/ 275 h 310"/>
                <a:gd name="T112" fmla="*/ 240 w 261"/>
                <a:gd name="T113" fmla="*/ 294 h 310"/>
                <a:gd name="T114" fmla="*/ 231 w 261"/>
                <a:gd name="T115" fmla="*/ 305 h 310"/>
                <a:gd name="T116" fmla="*/ 222 w 261"/>
                <a:gd name="T117" fmla="*/ 310 h 310"/>
                <a:gd name="T118" fmla="*/ 214 w 261"/>
                <a:gd name="T119" fmla="*/ 309 h 310"/>
                <a:gd name="T120" fmla="*/ 209 w 261"/>
                <a:gd name="T121" fmla="*/ 303 h 310"/>
                <a:gd name="T122" fmla="*/ 207 w 261"/>
                <a:gd name="T123" fmla="*/ 294 h 3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1" h="310">
                  <a:moveTo>
                    <a:pt x="207" y="294"/>
                  </a:moveTo>
                  <a:lnTo>
                    <a:pt x="207" y="292"/>
                  </a:lnTo>
                  <a:lnTo>
                    <a:pt x="206" y="288"/>
                  </a:lnTo>
                  <a:lnTo>
                    <a:pt x="205" y="284"/>
                  </a:lnTo>
                  <a:lnTo>
                    <a:pt x="202" y="279"/>
                  </a:lnTo>
                  <a:lnTo>
                    <a:pt x="200" y="275"/>
                  </a:lnTo>
                  <a:lnTo>
                    <a:pt x="196" y="271"/>
                  </a:lnTo>
                  <a:lnTo>
                    <a:pt x="191" y="267"/>
                  </a:lnTo>
                  <a:lnTo>
                    <a:pt x="185" y="265"/>
                  </a:lnTo>
                  <a:lnTo>
                    <a:pt x="180" y="261"/>
                  </a:lnTo>
                  <a:lnTo>
                    <a:pt x="176" y="258"/>
                  </a:lnTo>
                  <a:lnTo>
                    <a:pt x="173" y="254"/>
                  </a:lnTo>
                  <a:lnTo>
                    <a:pt x="170" y="253"/>
                  </a:lnTo>
                  <a:lnTo>
                    <a:pt x="167" y="251"/>
                  </a:lnTo>
                  <a:lnTo>
                    <a:pt x="167" y="248"/>
                  </a:lnTo>
                  <a:lnTo>
                    <a:pt x="167" y="247"/>
                  </a:lnTo>
                  <a:lnTo>
                    <a:pt x="167" y="245"/>
                  </a:lnTo>
                  <a:lnTo>
                    <a:pt x="169" y="244"/>
                  </a:lnTo>
                  <a:lnTo>
                    <a:pt x="170" y="244"/>
                  </a:lnTo>
                  <a:lnTo>
                    <a:pt x="173" y="243"/>
                  </a:lnTo>
                  <a:lnTo>
                    <a:pt x="175" y="243"/>
                  </a:lnTo>
                  <a:lnTo>
                    <a:pt x="178" y="243"/>
                  </a:lnTo>
                  <a:lnTo>
                    <a:pt x="180" y="244"/>
                  </a:lnTo>
                  <a:lnTo>
                    <a:pt x="184" y="244"/>
                  </a:lnTo>
                  <a:lnTo>
                    <a:pt x="189" y="245"/>
                  </a:lnTo>
                  <a:lnTo>
                    <a:pt x="196" y="248"/>
                  </a:lnTo>
                  <a:lnTo>
                    <a:pt x="202" y="249"/>
                  </a:lnTo>
                  <a:lnTo>
                    <a:pt x="205" y="251"/>
                  </a:lnTo>
                  <a:lnTo>
                    <a:pt x="209" y="251"/>
                  </a:lnTo>
                  <a:lnTo>
                    <a:pt x="211" y="249"/>
                  </a:lnTo>
                  <a:lnTo>
                    <a:pt x="213" y="249"/>
                  </a:lnTo>
                  <a:lnTo>
                    <a:pt x="214" y="248"/>
                  </a:lnTo>
                  <a:lnTo>
                    <a:pt x="214" y="247"/>
                  </a:lnTo>
                  <a:lnTo>
                    <a:pt x="215" y="245"/>
                  </a:lnTo>
                  <a:lnTo>
                    <a:pt x="215" y="244"/>
                  </a:lnTo>
                  <a:lnTo>
                    <a:pt x="216" y="242"/>
                  </a:lnTo>
                  <a:lnTo>
                    <a:pt x="216" y="239"/>
                  </a:lnTo>
                  <a:lnTo>
                    <a:pt x="216" y="235"/>
                  </a:lnTo>
                  <a:lnTo>
                    <a:pt x="218" y="233"/>
                  </a:lnTo>
                  <a:lnTo>
                    <a:pt x="218" y="229"/>
                  </a:lnTo>
                  <a:lnTo>
                    <a:pt x="218" y="225"/>
                  </a:lnTo>
                  <a:lnTo>
                    <a:pt x="219" y="220"/>
                  </a:lnTo>
                  <a:lnTo>
                    <a:pt x="219" y="215"/>
                  </a:lnTo>
                  <a:lnTo>
                    <a:pt x="219" y="209"/>
                  </a:lnTo>
                  <a:lnTo>
                    <a:pt x="219" y="203"/>
                  </a:lnTo>
                  <a:lnTo>
                    <a:pt x="219" y="197"/>
                  </a:lnTo>
                  <a:lnTo>
                    <a:pt x="219" y="190"/>
                  </a:lnTo>
                  <a:lnTo>
                    <a:pt x="219" y="166"/>
                  </a:lnTo>
                  <a:lnTo>
                    <a:pt x="219" y="140"/>
                  </a:lnTo>
                  <a:lnTo>
                    <a:pt x="218" y="115"/>
                  </a:lnTo>
                  <a:lnTo>
                    <a:pt x="216" y="92"/>
                  </a:lnTo>
                  <a:lnTo>
                    <a:pt x="215" y="82"/>
                  </a:lnTo>
                  <a:lnTo>
                    <a:pt x="214" y="73"/>
                  </a:lnTo>
                  <a:lnTo>
                    <a:pt x="213" y="65"/>
                  </a:lnTo>
                  <a:lnTo>
                    <a:pt x="211" y="57"/>
                  </a:lnTo>
                  <a:lnTo>
                    <a:pt x="210" y="52"/>
                  </a:lnTo>
                  <a:lnTo>
                    <a:pt x="207" y="47"/>
                  </a:lnTo>
                  <a:lnTo>
                    <a:pt x="206" y="43"/>
                  </a:lnTo>
                  <a:lnTo>
                    <a:pt x="203" y="39"/>
                  </a:lnTo>
                  <a:lnTo>
                    <a:pt x="200" y="38"/>
                  </a:lnTo>
                  <a:lnTo>
                    <a:pt x="194" y="36"/>
                  </a:lnTo>
                  <a:lnTo>
                    <a:pt x="189" y="34"/>
                  </a:lnTo>
                  <a:lnTo>
                    <a:pt x="183" y="34"/>
                  </a:lnTo>
                  <a:lnTo>
                    <a:pt x="180" y="34"/>
                  </a:lnTo>
                  <a:lnTo>
                    <a:pt x="179" y="34"/>
                  </a:lnTo>
                  <a:lnTo>
                    <a:pt x="175" y="34"/>
                  </a:lnTo>
                  <a:lnTo>
                    <a:pt x="173" y="34"/>
                  </a:lnTo>
                  <a:lnTo>
                    <a:pt x="169" y="34"/>
                  </a:lnTo>
                  <a:lnTo>
                    <a:pt x="165" y="36"/>
                  </a:lnTo>
                  <a:lnTo>
                    <a:pt x="160" y="36"/>
                  </a:lnTo>
                  <a:lnTo>
                    <a:pt x="155" y="37"/>
                  </a:lnTo>
                  <a:lnTo>
                    <a:pt x="149" y="37"/>
                  </a:lnTo>
                  <a:lnTo>
                    <a:pt x="143" y="38"/>
                  </a:lnTo>
                  <a:lnTo>
                    <a:pt x="137" y="39"/>
                  </a:lnTo>
                  <a:lnTo>
                    <a:pt x="130" y="41"/>
                  </a:lnTo>
                  <a:lnTo>
                    <a:pt x="122" y="42"/>
                  </a:lnTo>
                  <a:lnTo>
                    <a:pt x="115" y="43"/>
                  </a:lnTo>
                  <a:lnTo>
                    <a:pt x="107" y="45"/>
                  </a:lnTo>
                  <a:lnTo>
                    <a:pt x="98" y="46"/>
                  </a:lnTo>
                  <a:lnTo>
                    <a:pt x="89" y="48"/>
                  </a:lnTo>
                  <a:lnTo>
                    <a:pt x="80" y="50"/>
                  </a:lnTo>
                  <a:lnTo>
                    <a:pt x="72" y="51"/>
                  </a:lnTo>
                  <a:lnTo>
                    <a:pt x="64" y="52"/>
                  </a:lnTo>
                  <a:lnTo>
                    <a:pt x="57" y="54"/>
                  </a:lnTo>
                  <a:lnTo>
                    <a:pt x="49" y="55"/>
                  </a:lnTo>
                  <a:lnTo>
                    <a:pt x="43" y="56"/>
                  </a:lnTo>
                  <a:lnTo>
                    <a:pt x="36" y="57"/>
                  </a:lnTo>
                  <a:lnTo>
                    <a:pt x="31" y="59"/>
                  </a:lnTo>
                  <a:lnTo>
                    <a:pt x="25" y="59"/>
                  </a:lnTo>
                  <a:lnTo>
                    <a:pt x="19" y="60"/>
                  </a:lnTo>
                  <a:lnTo>
                    <a:pt x="16" y="60"/>
                  </a:lnTo>
                  <a:lnTo>
                    <a:pt x="10" y="61"/>
                  </a:lnTo>
                  <a:lnTo>
                    <a:pt x="7" y="61"/>
                  </a:lnTo>
                  <a:lnTo>
                    <a:pt x="4" y="61"/>
                  </a:lnTo>
                  <a:lnTo>
                    <a:pt x="0" y="61"/>
                  </a:lnTo>
                  <a:lnTo>
                    <a:pt x="0" y="39"/>
                  </a:lnTo>
                  <a:lnTo>
                    <a:pt x="7" y="39"/>
                  </a:lnTo>
                  <a:lnTo>
                    <a:pt x="14" y="39"/>
                  </a:lnTo>
                  <a:lnTo>
                    <a:pt x="23" y="38"/>
                  </a:lnTo>
                  <a:lnTo>
                    <a:pt x="32" y="37"/>
                  </a:lnTo>
                  <a:lnTo>
                    <a:pt x="43" y="36"/>
                  </a:lnTo>
                  <a:lnTo>
                    <a:pt x="55" y="34"/>
                  </a:lnTo>
                  <a:lnTo>
                    <a:pt x="68" y="30"/>
                  </a:lnTo>
                  <a:lnTo>
                    <a:pt x="82" y="28"/>
                  </a:lnTo>
                  <a:lnTo>
                    <a:pt x="95" y="24"/>
                  </a:lnTo>
                  <a:lnTo>
                    <a:pt x="108" y="21"/>
                  </a:lnTo>
                  <a:lnTo>
                    <a:pt x="120" y="20"/>
                  </a:lnTo>
                  <a:lnTo>
                    <a:pt x="130" y="18"/>
                  </a:lnTo>
                  <a:lnTo>
                    <a:pt x="139" y="16"/>
                  </a:lnTo>
                  <a:lnTo>
                    <a:pt x="148" y="15"/>
                  </a:lnTo>
                  <a:lnTo>
                    <a:pt x="155" y="14"/>
                  </a:lnTo>
                  <a:lnTo>
                    <a:pt x="161" y="12"/>
                  </a:lnTo>
                  <a:lnTo>
                    <a:pt x="167" y="11"/>
                  </a:lnTo>
                  <a:lnTo>
                    <a:pt x="173" y="10"/>
                  </a:lnTo>
                  <a:lnTo>
                    <a:pt x="176" y="9"/>
                  </a:lnTo>
                  <a:lnTo>
                    <a:pt x="182" y="7"/>
                  </a:lnTo>
                  <a:lnTo>
                    <a:pt x="185" y="7"/>
                  </a:lnTo>
                  <a:lnTo>
                    <a:pt x="188" y="6"/>
                  </a:lnTo>
                  <a:lnTo>
                    <a:pt x="191" y="5"/>
                  </a:lnTo>
                  <a:lnTo>
                    <a:pt x="192" y="3"/>
                  </a:lnTo>
                  <a:lnTo>
                    <a:pt x="194" y="1"/>
                  </a:lnTo>
                  <a:lnTo>
                    <a:pt x="197" y="1"/>
                  </a:lnTo>
                  <a:lnTo>
                    <a:pt x="200" y="1"/>
                  </a:lnTo>
                  <a:lnTo>
                    <a:pt x="203" y="0"/>
                  </a:lnTo>
                  <a:lnTo>
                    <a:pt x="206" y="1"/>
                  </a:lnTo>
                  <a:lnTo>
                    <a:pt x="207" y="1"/>
                  </a:lnTo>
                  <a:lnTo>
                    <a:pt x="211" y="2"/>
                  </a:lnTo>
                  <a:lnTo>
                    <a:pt x="215" y="3"/>
                  </a:lnTo>
                  <a:lnTo>
                    <a:pt x="219" y="5"/>
                  </a:lnTo>
                  <a:lnTo>
                    <a:pt x="224" y="6"/>
                  </a:lnTo>
                  <a:lnTo>
                    <a:pt x="229" y="10"/>
                  </a:lnTo>
                  <a:lnTo>
                    <a:pt x="234" y="12"/>
                  </a:lnTo>
                  <a:lnTo>
                    <a:pt x="240" y="16"/>
                  </a:lnTo>
                  <a:lnTo>
                    <a:pt x="245" y="19"/>
                  </a:lnTo>
                  <a:lnTo>
                    <a:pt x="249" y="21"/>
                  </a:lnTo>
                  <a:lnTo>
                    <a:pt x="252" y="24"/>
                  </a:lnTo>
                  <a:lnTo>
                    <a:pt x="256" y="27"/>
                  </a:lnTo>
                  <a:lnTo>
                    <a:pt x="259" y="28"/>
                  </a:lnTo>
                  <a:lnTo>
                    <a:pt x="260" y="29"/>
                  </a:lnTo>
                  <a:lnTo>
                    <a:pt x="261" y="30"/>
                  </a:lnTo>
                  <a:lnTo>
                    <a:pt x="261" y="34"/>
                  </a:lnTo>
                  <a:lnTo>
                    <a:pt x="260" y="37"/>
                  </a:lnTo>
                  <a:lnTo>
                    <a:pt x="258" y="41"/>
                  </a:lnTo>
                  <a:lnTo>
                    <a:pt x="256" y="43"/>
                  </a:lnTo>
                  <a:lnTo>
                    <a:pt x="255" y="43"/>
                  </a:lnTo>
                  <a:lnTo>
                    <a:pt x="255" y="45"/>
                  </a:lnTo>
                  <a:lnTo>
                    <a:pt x="254" y="47"/>
                  </a:lnTo>
                  <a:lnTo>
                    <a:pt x="254" y="48"/>
                  </a:lnTo>
                  <a:lnTo>
                    <a:pt x="252" y="51"/>
                  </a:lnTo>
                  <a:lnTo>
                    <a:pt x="252" y="54"/>
                  </a:lnTo>
                  <a:lnTo>
                    <a:pt x="252" y="57"/>
                  </a:lnTo>
                  <a:lnTo>
                    <a:pt x="252" y="61"/>
                  </a:lnTo>
                  <a:lnTo>
                    <a:pt x="251" y="65"/>
                  </a:lnTo>
                  <a:lnTo>
                    <a:pt x="251" y="69"/>
                  </a:lnTo>
                  <a:lnTo>
                    <a:pt x="251" y="74"/>
                  </a:lnTo>
                  <a:lnTo>
                    <a:pt x="251" y="78"/>
                  </a:lnTo>
                  <a:lnTo>
                    <a:pt x="251" y="90"/>
                  </a:lnTo>
                  <a:lnTo>
                    <a:pt x="252" y="101"/>
                  </a:lnTo>
                  <a:lnTo>
                    <a:pt x="255" y="130"/>
                  </a:lnTo>
                  <a:lnTo>
                    <a:pt x="255" y="157"/>
                  </a:lnTo>
                  <a:lnTo>
                    <a:pt x="255" y="185"/>
                  </a:lnTo>
                  <a:lnTo>
                    <a:pt x="256" y="212"/>
                  </a:lnTo>
                  <a:lnTo>
                    <a:pt x="255" y="225"/>
                  </a:lnTo>
                  <a:lnTo>
                    <a:pt x="255" y="238"/>
                  </a:lnTo>
                  <a:lnTo>
                    <a:pt x="254" y="248"/>
                  </a:lnTo>
                  <a:lnTo>
                    <a:pt x="252" y="258"/>
                  </a:lnTo>
                  <a:lnTo>
                    <a:pt x="251" y="267"/>
                  </a:lnTo>
                  <a:lnTo>
                    <a:pt x="249" y="275"/>
                  </a:lnTo>
                  <a:lnTo>
                    <a:pt x="246" y="283"/>
                  </a:lnTo>
                  <a:lnTo>
                    <a:pt x="243" y="289"/>
                  </a:lnTo>
                  <a:lnTo>
                    <a:pt x="240" y="294"/>
                  </a:lnTo>
                  <a:lnTo>
                    <a:pt x="237" y="298"/>
                  </a:lnTo>
                  <a:lnTo>
                    <a:pt x="233" y="302"/>
                  </a:lnTo>
                  <a:lnTo>
                    <a:pt x="231" y="305"/>
                  </a:lnTo>
                  <a:lnTo>
                    <a:pt x="227" y="307"/>
                  </a:lnTo>
                  <a:lnTo>
                    <a:pt x="224" y="309"/>
                  </a:lnTo>
                  <a:lnTo>
                    <a:pt x="222" y="310"/>
                  </a:lnTo>
                  <a:lnTo>
                    <a:pt x="219" y="310"/>
                  </a:lnTo>
                  <a:lnTo>
                    <a:pt x="216" y="310"/>
                  </a:lnTo>
                  <a:lnTo>
                    <a:pt x="214" y="309"/>
                  </a:lnTo>
                  <a:lnTo>
                    <a:pt x="211" y="307"/>
                  </a:lnTo>
                  <a:lnTo>
                    <a:pt x="210" y="306"/>
                  </a:lnTo>
                  <a:lnTo>
                    <a:pt x="209" y="303"/>
                  </a:lnTo>
                  <a:lnTo>
                    <a:pt x="207" y="301"/>
                  </a:lnTo>
                  <a:lnTo>
                    <a:pt x="207" y="298"/>
                  </a:lnTo>
                  <a:lnTo>
                    <a:pt x="207" y="294"/>
                  </a:lnTo>
                  <a:lnTo>
                    <a:pt x="207" y="294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4491038" y="949325"/>
              <a:ext cx="215900" cy="65087"/>
            </a:xfrm>
            <a:custGeom>
              <a:gdLst>
                <a:gd name="T0" fmla="*/ 0 w 136"/>
                <a:gd name="T1" fmla="*/ 29 h 41"/>
                <a:gd name="T2" fmla="*/ 1 w 136"/>
                <a:gd name="T3" fmla="*/ 28 h 41"/>
                <a:gd name="T4" fmla="*/ 4 w 136"/>
                <a:gd name="T5" fmla="*/ 27 h 41"/>
                <a:gd name="T6" fmla="*/ 9 w 136"/>
                <a:gd name="T7" fmla="*/ 24 h 41"/>
                <a:gd name="T8" fmla="*/ 14 w 136"/>
                <a:gd name="T9" fmla="*/ 22 h 41"/>
                <a:gd name="T10" fmla="*/ 22 w 136"/>
                <a:gd name="T11" fmla="*/ 19 h 41"/>
                <a:gd name="T12" fmla="*/ 30 w 136"/>
                <a:gd name="T13" fmla="*/ 16 h 41"/>
                <a:gd name="T14" fmla="*/ 40 w 136"/>
                <a:gd name="T15" fmla="*/ 13 h 41"/>
                <a:gd name="T16" fmla="*/ 55 w 136"/>
                <a:gd name="T17" fmla="*/ 9 h 41"/>
                <a:gd name="T18" fmla="*/ 72 w 136"/>
                <a:gd name="T19" fmla="*/ 4 h 41"/>
                <a:gd name="T20" fmla="*/ 86 w 136"/>
                <a:gd name="T21" fmla="*/ 1 h 41"/>
                <a:gd name="T22" fmla="*/ 97 w 136"/>
                <a:gd name="T23" fmla="*/ 0 h 41"/>
                <a:gd name="T24" fmla="*/ 107 w 136"/>
                <a:gd name="T25" fmla="*/ 0 h 41"/>
                <a:gd name="T26" fmla="*/ 118 w 136"/>
                <a:gd name="T27" fmla="*/ 1 h 41"/>
                <a:gd name="T28" fmla="*/ 127 w 136"/>
                <a:gd name="T29" fmla="*/ 4 h 41"/>
                <a:gd name="T30" fmla="*/ 133 w 136"/>
                <a:gd name="T31" fmla="*/ 6 h 41"/>
                <a:gd name="T32" fmla="*/ 135 w 136"/>
                <a:gd name="T33" fmla="*/ 7 h 41"/>
                <a:gd name="T34" fmla="*/ 136 w 136"/>
                <a:gd name="T35" fmla="*/ 10 h 41"/>
                <a:gd name="T36" fmla="*/ 136 w 136"/>
                <a:gd name="T37" fmla="*/ 13 h 41"/>
                <a:gd name="T38" fmla="*/ 135 w 136"/>
                <a:gd name="T39" fmla="*/ 15 h 41"/>
                <a:gd name="T40" fmla="*/ 133 w 136"/>
                <a:gd name="T41" fmla="*/ 18 h 41"/>
                <a:gd name="T42" fmla="*/ 127 w 136"/>
                <a:gd name="T43" fmla="*/ 19 h 41"/>
                <a:gd name="T44" fmla="*/ 121 w 136"/>
                <a:gd name="T45" fmla="*/ 22 h 41"/>
                <a:gd name="T46" fmla="*/ 109 w 136"/>
                <a:gd name="T47" fmla="*/ 25 h 41"/>
                <a:gd name="T48" fmla="*/ 93 w 136"/>
                <a:gd name="T49" fmla="*/ 28 h 41"/>
                <a:gd name="T50" fmla="*/ 72 w 136"/>
                <a:gd name="T51" fmla="*/ 32 h 41"/>
                <a:gd name="T52" fmla="*/ 54 w 136"/>
                <a:gd name="T53" fmla="*/ 34 h 41"/>
                <a:gd name="T54" fmla="*/ 44 w 136"/>
                <a:gd name="T55" fmla="*/ 36 h 41"/>
                <a:gd name="T56" fmla="*/ 33 w 136"/>
                <a:gd name="T57" fmla="*/ 38 h 41"/>
                <a:gd name="T58" fmla="*/ 26 w 136"/>
                <a:gd name="T59" fmla="*/ 40 h 41"/>
                <a:gd name="T60" fmla="*/ 19 w 136"/>
                <a:gd name="T61" fmla="*/ 40 h 41"/>
                <a:gd name="T62" fmla="*/ 13 w 136"/>
                <a:gd name="T63" fmla="*/ 41 h 41"/>
                <a:gd name="T64" fmla="*/ 9 w 136"/>
                <a:gd name="T65" fmla="*/ 40 h 41"/>
                <a:gd name="T66" fmla="*/ 6 w 136"/>
                <a:gd name="T67" fmla="*/ 40 h 41"/>
                <a:gd name="T68" fmla="*/ 4 w 136"/>
                <a:gd name="T69" fmla="*/ 37 h 41"/>
                <a:gd name="T70" fmla="*/ 0 w 136"/>
                <a:gd name="T71" fmla="*/ 32 h 41"/>
                <a:gd name="T72" fmla="*/ 0 w 136"/>
                <a:gd name="T73" fmla="*/ 29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6" h="41">
                  <a:moveTo>
                    <a:pt x="0" y="29"/>
                  </a:moveTo>
                  <a:lnTo>
                    <a:pt x="0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6" y="25"/>
                  </a:lnTo>
                  <a:lnTo>
                    <a:pt x="9" y="24"/>
                  </a:lnTo>
                  <a:lnTo>
                    <a:pt x="12" y="23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30" y="16"/>
                  </a:lnTo>
                  <a:lnTo>
                    <a:pt x="35" y="15"/>
                  </a:lnTo>
                  <a:lnTo>
                    <a:pt x="40" y="13"/>
                  </a:lnTo>
                  <a:lnTo>
                    <a:pt x="45" y="11"/>
                  </a:lnTo>
                  <a:lnTo>
                    <a:pt x="55" y="9"/>
                  </a:lnTo>
                  <a:lnTo>
                    <a:pt x="64" y="6"/>
                  </a:lnTo>
                  <a:lnTo>
                    <a:pt x="72" y="4"/>
                  </a:lnTo>
                  <a:lnTo>
                    <a:pt x="80" y="2"/>
                  </a:lnTo>
                  <a:lnTo>
                    <a:pt x="86" y="1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7" y="0"/>
                  </a:lnTo>
                  <a:lnTo>
                    <a:pt x="112" y="0"/>
                  </a:lnTo>
                  <a:lnTo>
                    <a:pt x="118" y="1"/>
                  </a:lnTo>
                  <a:lnTo>
                    <a:pt x="125" y="2"/>
                  </a:lnTo>
                  <a:lnTo>
                    <a:pt x="127" y="4"/>
                  </a:lnTo>
                  <a:lnTo>
                    <a:pt x="130" y="5"/>
                  </a:lnTo>
                  <a:lnTo>
                    <a:pt x="133" y="6"/>
                  </a:lnTo>
                  <a:lnTo>
                    <a:pt x="134" y="7"/>
                  </a:lnTo>
                  <a:lnTo>
                    <a:pt x="135" y="7"/>
                  </a:lnTo>
                  <a:lnTo>
                    <a:pt x="136" y="9"/>
                  </a:lnTo>
                  <a:lnTo>
                    <a:pt x="136" y="10"/>
                  </a:lnTo>
                  <a:lnTo>
                    <a:pt x="136" y="11"/>
                  </a:lnTo>
                  <a:lnTo>
                    <a:pt x="136" y="13"/>
                  </a:lnTo>
                  <a:lnTo>
                    <a:pt x="136" y="14"/>
                  </a:lnTo>
                  <a:lnTo>
                    <a:pt x="135" y="15"/>
                  </a:lnTo>
                  <a:lnTo>
                    <a:pt x="134" y="16"/>
                  </a:lnTo>
                  <a:lnTo>
                    <a:pt x="133" y="18"/>
                  </a:lnTo>
                  <a:lnTo>
                    <a:pt x="130" y="18"/>
                  </a:lnTo>
                  <a:lnTo>
                    <a:pt x="127" y="19"/>
                  </a:lnTo>
                  <a:lnTo>
                    <a:pt x="125" y="20"/>
                  </a:lnTo>
                  <a:lnTo>
                    <a:pt x="121" y="22"/>
                  </a:lnTo>
                  <a:lnTo>
                    <a:pt x="116" y="23"/>
                  </a:lnTo>
                  <a:lnTo>
                    <a:pt x="109" y="25"/>
                  </a:lnTo>
                  <a:lnTo>
                    <a:pt x="102" y="27"/>
                  </a:lnTo>
                  <a:lnTo>
                    <a:pt x="93" y="28"/>
                  </a:lnTo>
                  <a:lnTo>
                    <a:pt x="84" y="31"/>
                  </a:lnTo>
                  <a:lnTo>
                    <a:pt x="72" y="32"/>
                  </a:lnTo>
                  <a:lnTo>
                    <a:pt x="60" y="33"/>
                  </a:lnTo>
                  <a:lnTo>
                    <a:pt x="54" y="34"/>
                  </a:lnTo>
                  <a:lnTo>
                    <a:pt x="49" y="36"/>
                  </a:lnTo>
                  <a:lnTo>
                    <a:pt x="44" y="36"/>
                  </a:lnTo>
                  <a:lnTo>
                    <a:pt x="39" y="37"/>
                  </a:lnTo>
                  <a:lnTo>
                    <a:pt x="33" y="38"/>
                  </a:lnTo>
                  <a:lnTo>
                    <a:pt x="30" y="38"/>
                  </a:lnTo>
                  <a:lnTo>
                    <a:pt x="26" y="40"/>
                  </a:lnTo>
                  <a:lnTo>
                    <a:pt x="22" y="40"/>
                  </a:lnTo>
                  <a:lnTo>
                    <a:pt x="19" y="40"/>
                  </a:lnTo>
                  <a:lnTo>
                    <a:pt x="15" y="40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9" y="40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37"/>
                  </a:lnTo>
                  <a:lnTo>
                    <a:pt x="1" y="34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9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4497388" y="1071563"/>
              <a:ext cx="219075" cy="63500"/>
            </a:xfrm>
            <a:custGeom>
              <a:gdLst>
                <a:gd name="T0" fmla="*/ 67 w 138"/>
                <a:gd name="T1" fmla="*/ 6 h 40"/>
                <a:gd name="T2" fmla="*/ 80 w 138"/>
                <a:gd name="T3" fmla="*/ 4 h 40"/>
                <a:gd name="T4" fmla="*/ 91 w 138"/>
                <a:gd name="T5" fmla="*/ 2 h 40"/>
                <a:gd name="T6" fmla="*/ 102 w 138"/>
                <a:gd name="T7" fmla="*/ 1 h 40"/>
                <a:gd name="T8" fmla="*/ 111 w 138"/>
                <a:gd name="T9" fmla="*/ 0 h 40"/>
                <a:gd name="T10" fmla="*/ 117 w 138"/>
                <a:gd name="T11" fmla="*/ 0 h 40"/>
                <a:gd name="T12" fmla="*/ 126 w 138"/>
                <a:gd name="T13" fmla="*/ 1 h 40"/>
                <a:gd name="T14" fmla="*/ 132 w 138"/>
                <a:gd name="T15" fmla="*/ 4 h 40"/>
                <a:gd name="T16" fmla="*/ 136 w 138"/>
                <a:gd name="T17" fmla="*/ 6 h 40"/>
                <a:gd name="T18" fmla="*/ 138 w 138"/>
                <a:gd name="T19" fmla="*/ 10 h 40"/>
                <a:gd name="T20" fmla="*/ 136 w 138"/>
                <a:gd name="T21" fmla="*/ 13 h 40"/>
                <a:gd name="T22" fmla="*/ 135 w 138"/>
                <a:gd name="T23" fmla="*/ 15 h 40"/>
                <a:gd name="T24" fmla="*/ 131 w 138"/>
                <a:gd name="T25" fmla="*/ 18 h 40"/>
                <a:gd name="T26" fmla="*/ 126 w 138"/>
                <a:gd name="T27" fmla="*/ 21 h 40"/>
                <a:gd name="T28" fmla="*/ 120 w 138"/>
                <a:gd name="T29" fmla="*/ 22 h 40"/>
                <a:gd name="T30" fmla="*/ 107 w 138"/>
                <a:gd name="T31" fmla="*/ 24 h 40"/>
                <a:gd name="T32" fmla="*/ 87 w 138"/>
                <a:gd name="T33" fmla="*/ 28 h 40"/>
                <a:gd name="T34" fmla="*/ 63 w 138"/>
                <a:gd name="T35" fmla="*/ 32 h 40"/>
                <a:gd name="T36" fmla="*/ 47 w 138"/>
                <a:gd name="T37" fmla="*/ 35 h 40"/>
                <a:gd name="T38" fmla="*/ 38 w 138"/>
                <a:gd name="T39" fmla="*/ 36 h 40"/>
                <a:gd name="T40" fmla="*/ 31 w 138"/>
                <a:gd name="T41" fmla="*/ 37 h 40"/>
                <a:gd name="T42" fmla="*/ 26 w 138"/>
                <a:gd name="T43" fmla="*/ 39 h 40"/>
                <a:gd name="T44" fmla="*/ 20 w 138"/>
                <a:gd name="T45" fmla="*/ 39 h 40"/>
                <a:gd name="T46" fmla="*/ 18 w 138"/>
                <a:gd name="T47" fmla="*/ 39 h 40"/>
                <a:gd name="T48" fmla="*/ 15 w 138"/>
                <a:gd name="T49" fmla="*/ 40 h 40"/>
                <a:gd name="T50" fmla="*/ 10 w 138"/>
                <a:gd name="T51" fmla="*/ 40 h 40"/>
                <a:gd name="T52" fmla="*/ 6 w 138"/>
                <a:gd name="T53" fmla="*/ 39 h 40"/>
                <a:gd name="T54" fmla="*/ 4 w 138"/>
                <a:gd name="T55" fmla="*/ 35 h 40"/>
                <a:gd name="T56" fmla="*/ 0 w 138"/>
                <a:gd name="T57" fmla="*/ 28 h 40"/>
                <a:gd name="T58" fmla="*/ 0 w 138"/>
                <a:gd name="T59" fmla="*/ 23 h 40"/>
                <a:gd name="T60" fmla="*/ 2 w 138"/>
                <a:gd name="T61" fmla="*/ 21 h 40"/>
                <a:gd name="T62" fmla="*/ 5 w 138"/>
                <a:gd name="T63" fmla="*/ 21 h 40"/>
                <a:gd name="T64" fmla="*/ 9 w 138"/>
                <a:gd name="T65" fmla="*/ 19 h 40"/>
                <a:gd name="T66" fmla="*/ 15 w 138"/>
                <a:gd name="T67" fmla="*/ 18 h 40"/>
                <a:gd name="T68" fmla="*/ 22 w 138"/>
                <a:gd name="T69" fmla="*/ 17 h 40"/>
                <a:gd name="T70" fmla="*/ 31 w 138"/>
                <a:gd name="T71" fmla="*/ 15 h 40"/>
                <a:gd name="T72" fmla="*/ 41 w 138"/>
                <a:gd name="T73" fmla="*/ 13 h 40"/>
                <a:gd name="T74" fmla="*/ 53 w 138"/>
                <a:gd name="T75" fmla="*/ 10 h 40"/>
                <a:gd name="T76" fmla="*/ 60 w 138"/>
                <a:gd name="T77" fmla="*/ 8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8" h="40">
                  <a:moveTo>
                    <a:pt x="60" y="8"/>
                  </a:moveTo>
                  <a:lnTo>
                    <a:pt x="67" y="6"/>
                  </a:lnTo>
                  <a:lnTo>
                    <a:pt x="73" y="5"/>
                  </a:lnTo>
                  <a:lnTo>
                    <a:pt x="80" y="4"/>
                  </a:lnTo>
                  <a:lnTo>
                    <a:pt x="86" y="2"/>
                  </a:lnTo>
                  <a:lnTo>
                    <a:pt x="91" y="2"/>
                  </a:lnTo>
                  <a:lnTo>
                    <a:pt x="96" y="1"/>
                  </a:lnTo>
                  <a:lnTo>
                    <a:pt x="102" y="1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0" y="2"/>
                  </a:lnTo>
                  <a:lnTo>
                    <a:pt x="132" y="4"/>
                  </a:lnTo>
                  <a:lnTo>
                    <a:pt x="135" y="5"/>
                  </a:lnTo>
                  <a:lnTo>
                    <a:pt x="136" y="6"/>
                  </a:lnTo>
                  <a:lnTo>
                    <a:pt x="138" y="8"/>
                  </a:lnTo>
                  <a:lnTo>
                    <a:pt x="138" y="10"/>
                  </a:lnTo>
                  <a:lnTo>
                    <a:pt x="138" y="12"/>
                  </a:lnTo>
                  <a:lnTo>
                    <a:pt x="136" y="13"/>
                  </a:lnTo>
                  <a:lnTo>
                    <a:pt x="136" y="14"/>
                  </a:lnTo>
                  <a:lnTo>
                    <a:pt x="135" y="15"/>
                  </a:lnTo>
                  <a:lnTo>
                    <a:pt x="132" y="17"/>
                  </a:lnTo>
                  <a:lnTo>
                    <a:pt x="131" y="18"/>
                  </a:lnTo>
                  <a:lnTo>
                    <a:pt x="129" y="19"/>
                  </a:lnTo>
                  <a:lnTo>
                    <a:pt x="126" y="21"/>
                  </a:lnTo>
                  <a:lnTo>
                    <a:pt x="122" y="21"/>
                  </a:lnTo>
                  <a:lnTo>
                    <a:pt x="120" y="22"/>
                  </a:lnTo>
                  <a:lnTo>
                    <a:pt x="116" y="23"/>
                  </a:lnTo>
                  <a:lnTo>
                    <a:pt x="107" y="24"/>
                  </a:lnTo>
                  <a:lnTo>
                    <a:pt x="98" y="27"/>
                  </a:lnTo>
                  <a:lnTo>
                    <a:pt x="87" y="28"/>
                  </a:lnTo>
                  <a:lnTo>
                    <a:pt x="75" y="30"/>
                  </a:lnTo>
                  <a:lnTo>
                    <a:pt x="63" y="32"/>
                  </a:lnTo>
                  <a:lnTo>
                    <a:pt x="53" y="33"/>
                  </a:lnTo>
                  <a:lnTo>
                    <a:pt x="47" y="35"/>
                  </a:lnTo>
                  <a:lnTo>
                    <a:pt x="42" y="35"/>
                  </a:lnTo>
                  <a:lnTo>
                    <a:pt x="38" y="36"/>
                  </a:lnTo>
                  <a:lnTo>
                    <a:pt x="35" y="36"/>
                  </a:lnTo>
                  <a:lnTo>
                    <a:pt x="31" y="37"/>
                  </a:lnTo>
                  <a:lnTo>
                    <a:pt x="28" y="37"/>
                  </a:lnTo>
                  <a:lnTo>
                    <a:pt x="26" y="39"/>
                  </a:lnTo>
                  <a:lnTo>
                    <a:pt x="23" y="39"/>
                  </a:lnTo>
                  <a:lnTo>
                    <a:pt x="20" y="39"/>
                  </a:lnTo>
                  <a:lnTo>
                    <a:pt x="19" y="39"/>
                  </a:lnTo>
                  <a:lnTo>
                    <a:pt x="18" y="39"/>
                  </a:lnTo>
                  <a:lnTo>
                    <a:pt x="17" y="39"/>
                  </a:lnTo>
                  <a:lnTo>
                    <a:pt x="15" y="40"/>
                  </a:lnTo>
                  <a:lnTo>
                    <a:pt x="13" y="40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6" y="39"/>
                  </a:lnTo>
                  <a:lnTo>
                    <a:pt x="5" y="37"/>
                  </a:lnTo>
                  <a:lnTo>
                    <a:pt x="4" y="35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22" y="17"/>
                  </a:lnTo>
                  <a:lnTo>
                    <a:pt x="27" y="17"/>
                  </a:lnTo>
                  <a:lnTo>
                    <a:pt x="31" y="15"/>
                  </a:lnTo>
                  <a:lnTo>
                    <a:pt x="36" y="14"/>
                  </a:lnTo>
                  <a:lnTo>
                    <a:pt x="41" y="13"/>
                  </a:lnTo>
                  <a:lnTo>
                    <a:pt x="47" y="12"/>
                  </a:lnTo>
                  <a:lnTo>
                    <a:pt x="53" y="10"/>
                  </a:lnTo>
                  <a:lnTo>
                    <a:pt x="60" y="8"/>
                  </a:lnTo>
                  <a:lnTo>
                    <a:pt x="60" y="8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9"/>
            <p:cNvSpPr/>
            <p:nvPr/>
          </p:nvSpPr>
          <p:spPr bwMode="auto">
            <a:xfrm>
              <a:off x="4244976" y="1311275"/>
              <a:ext cx="671513" cy="103187"/>
            </a:xfrm>
            <a:custGeom>
              <a:gdLst>
                <a:gd name="T0" fmla="*/ 389 w 423"/>
                <a:gd name="T1" fmla="*/ 6 h 65"/>
                <a:gd name="T2" fmla="*/ 397 w 423"/>
                <a:gd name="T3" fmla="*/ 10 h 65"/>
                <a:gd name="T4" fmla="*/ 406 w 423"/>
                <a:gd name="T5" fmla="*/ 18 h 65"/>
                <a:gd name="T6" fmla="*/ 416 w 423"/>
                <a:gd name="T7" fmla="*/ 27 h 65"/>
                <a:gd name="T8" fmla="*/ 407 w 423"/>
                <a:gd name="T9" fmla="*/ 33 h 65"/>
                <a:gd name="T10" fmla="*/ 380 w 423"/>
                <a:gd name="T11" fmla="*/ 36 h 65"/>
                <a:gd name="T12" fmla="*/ 356 w 423"/>
                <a:gd name="T13" fmla="*/ 37 h 65"/>
                <a:gd name="T14" fmla="*/ 335 w 423"/>
                <a:gd name="T15" fmla="*/ 38 h 65"/>
                <a:gd name="T16" fmla="*/ 317 w 423"/>
                <a:gd name="T17" fmla="*/ 39 h 65"/>
                <a:gd name="T18" fmla="*/ 303 w 423"/>
                <a:gd name="T19" fmla="*/ 41 h 65"/>
                <a:gd name="T20" fmla="*/ 291 w 423"/>
                <a:gd name="T21" fmla="*/ 41 h 65"/>
                <a:gd name="T22" fmla="*/ 282 w 423"/>
                <a:gd name="T23" fmla="*/ 41 h 65"/>
                <a:gd name="T24" fmla="*/ 276 w 423"/>
                <a:gd name="T25" fmla="*/ 41 h 65"/>
                <a:gd name="T26" fmla="*/ 268 w 423"/>
                <a:gd name="T27" fmla="*/ 42 h 65"/>
                <a:gd name="T28" fmla="*/ 257 w 423"/>
                <a:gd name="T29" fmla="*/ 42 h 65"/>
                <a:gd name="T30" fmla="*/ 244 w 423"/>
                <a:gd name="T31" fmla="*/ 43 h 65"/>
                <a:gd name="T32" fmla="*/ 227 w 423"/>
                <a:gd name="T33" fmla="*/ 45 h 65"/>
                <a:gd name="T34" fmla="*/ 208 w 423"/>
                <a:gd name="T35" fmla="*/ 46 h 65"/>
                <a:gd name="T36" fmla="*/ 187 w 423"/>
                <a:gd name="T37" fmla="*/ 49 h 65"/>
                <a:gd name="T38" fmla="*/ 163 w 423"/>
                <a:gd name="T39" fmla="*/ 52 h 65"/>
                <a:gd name="T40" fmla="*/ 136 w 423"/>
                <a:gd name="T41" fmla="*/ 55 h 65"/>
                <a:gd name="T42" fmla="*/ 110 w 423"/>
                <a:gd name="T43" fmla="*/ 59 h 65"/>
                <a:gd name="T44" fmla="*/ 88 w 423"/>
                <a:gd name="T45" fmla="*/ 60 h 65"/>
                <a:gd name="T46" fmla="*/ 67 w 423"/>
                <a:gd name="T47" fmla="*/ 63 h 65"/>
                <a:gd name="T48" fmla="*/ 48 w 423"/>
                <a:gd name="T49" fmla="*/ 64 h 65"/>
                <a:gd name="T50" fmla="*/ 31 w 423"/>
                <a:gd name="T51" fmla="*/ 65 h 65"/>
                <a:gd name="T52" fmla="*/ 17 w 423"/>
                <a:gd name="T53" fmla="*/ 65 h 65"/>
                <a:gd name="T54" fmla="*/ 6 w 423"/>
                <a:gd name="T55" fmla="*/ 65 h 65"/>
                <a:gd name="T56" fmla="*/ 0 w 423"/>
                <a:gd name="T57" fmla="*/ 32 h 65"/>
                <a:gd name="T58" fmla="*/ 17 w 423"/>
                <a:gd name="T59" fmla="*/ 32 h 65"/>
                <a:gd name="T60" fmla="*/ 35 w 423"/>
                <a:gd name="T61" fmla="*/ 32 h 65"/>
                <a:gd name="T62" fmla="*/ 56 w 423"/>
                <a:gd name="T63" fmla="*/ 30 h 65"/>
                <a:gd name="T64" fmla="*/ 78 w 423"/>
                <a:gd name="T65" fmla="*/ 29 h 65"/>
                <a:gd name="T66" fmla="*/ 101 w 423"/>
                <a:gd name="T67" fmla="*/ 28 h 65"/>
                <a:gd name="T68" fmla="*/ 127 w 423"/>
                <a:gd name="T69" fmla="*/ 25 h 65"/>
                <a:gd name="T70" fmla="*/ 154 w 423"/>
                <a:gd name="T71" fmla="*/ 23 h 65"/>
                <a:gd name="T72" fmla="*/ 182 w 423"/>
                <a:gd name="T73" fmla="*/ 20 h 65"/>
                <a:gd name="T74" fmla="*/ 210 w 423"/>
                <a:gd name="T75" fmla="*/ 16 h 65"/>
                <a:gd name="T76" fmla="*/ 236 w 423"/>
                <a:gd name="T77" fmla="*/ 14 h 65"/>
                <a:gd name="T78" fmla="*/ 259 w 423"/>
                <a:gd name="T79" fmla="*/ 11 h 65"/>
                <a:gd name="T80" fmla="*/ 280 w 423"/>
                <a:gd name="T81" fmla="*/ 9 h 65"/>
                <a:gd name="T82" fmla="*/ 298 w 423"/>
                <a:gd name="T83" fmla="*/ 6 h 65"/>
                <a:gd name="T84" fmla="*/ 313 w 423"/>
                <a:gd name="T85" fmla="*/ 5 h 65"/>
                <a:gd name="T86" fmla="*/ 326 w 423"/>
                <a:gd name="T87" fmla="*/ 2 h 65"/>
                <a:gd name="T88" fmla="*/ 338 w 423"/>
                <a:gd name="T89" fmla="*/ 1 h 65"/>
                <a:gd name="T90" fmla="*/ 353 w 423"/>
                <a:gd name="T91" fmla="*/ 0 h 65"/>
                <a:gd name="T92" fmla="*/ 367 w 423"/>
                <a:gd name="T93" fmla="*/ 1 h 65"/>
                <a:gd name="T94" fmla="*/ 378 w 423"/>
                <a:gd name="T95" fmla="*/ 2 h 65"/>
                <a:gd name="T96" fmla="*/ 385 w 423"/>
                <a:gd name="T97" fmla="*/ 5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2" h="65">
                  <a:moveTo>
                    <a:pt x="385" y="5"/>
                  </a:moveTo>
                  <a:lnTo>
                    <a:pt x="389" y="6"/>
                  </a:lnTo>
                  <a:lnTo>
                    <a:pt x="393" y="7"/>
                  </a:lnTo>
                  <a:lnTo>
                    <a:pt x="397" y="10"/>
                  </a:lnTo>
                  <a:lnTo>
                    <a:pt x="402" y="14"/>
                  </a:lnTo>
                  <a:lnTo>
                    <a:pt x="406" y="18"/>
                  </a:lnTo>
                  <a:lnTo>
                    <a:pt x="411" y="21"/>
                  </a:lnTo>
                  <a:lnTo>
                    <a:pt x="416" y="27"/>
                  </a:lnTo>
                  <a:lnTo>
                    <a:pt x="423" y="32"/>
                  </a:lnTo>
                  <a:lnTo>
                    <a:pt x="407" y="33"/>
                  </a:lnTo>
                  <a:lnTo>
                    <a:pt x="393" y="34"/>
                  </a:lnTo>
                  <a:lnTo>
                    <a:pt x="380" y="36"/>
                  </a:lnTo>
                  <a:lnTo>
                    <a:pt x="367" y="36"/>
                  </a:lnTo>
                  <a:lnTo>
                    <a:pt x="356" y="37"/>
                  </a:lnTo>
                  <a:lnTo>
                    <a:pt x="346" y="38"/>
                  </a:lnTo>
                  <a:lnTo>
                    <a:pt x="335" y="38"/>
                  </a:lnTo>
                  <a:lnTo>
                    <a:pt x="326" y="39"/>
                  </a:lnTo>
                  <a:lnTo>
                    <a:pt x="317" y="39"/>
                  </a:lnTo>
                  <a:lnTo>
                    <a:pt x="309" y="39"/>
                  </a:lnTo>
                  <a:lnTo>
                    <a:pt x="303" y="41"/>
                  </a:lnTo>
                  <a:lnTo>
                    <a:pt x="297" y="41"/>
                  </a:lnTo>
                  <a:lnTo>
                    <a:pt x="291" y="41"/>
                  </a:lnTo>
                  <a:lnTo>
                    <a:pt x="286" y="41"/>
                  </a:lnTo>
                  <a:lnTo>
                    <a:pt x="282" y="41"/>
                  </a:lnTo>
                  <a:lnTo>
                    <a:pt x="280" y="41"/>
                  </a:lnTo>
                  <a:lnTo>
                    <a:pt x="276" y="41"/>
                  </a:lnTo>
                  <a:lnTo>
                    <a:pt x="272" y="41"/>
                  </a:lnTo>
                  <a:lnTo>
                    <a:pt x="268" y="42"/>
                  </a:lnTo>
                  <a:lnTo>
                    <a:pt x="263" y="42"/>
                  </a:lnTo>
                  <a:lnTo>
                    <a:pt x="257" y="42"/>
                  </a:lnTo>
                  <a:lnTo>
                    <a:pt x="250" y="42"/>
                  </a:lnTo>
                  <a:lnTo>
                    <a:pt x="244" y="43"/>
                  </a:lnTo>
                  <a:lnTo>
                    <a:pt x="236" y="43"/>
                  </a:lnTo>
                  <a:lnTo>
                    <a:pt x="227" y="45"/>
                  </a:lnTo>
                  <a:lnTo>
                    <a:pt x="218" y="46"/>
                  </a:lnTo>
                  <a:lnTo>
                    <a:pt x="208" y="46"/>
                  </a:lnTo>
                  <a:lnTo>
                    <a:pt x="197" y="47"/>
                  </a:lnTo>
                  <a:lnTo>
                    <a:pt x="187" y="49"/>
                  </a:lnTo>
                  <a:lnTo>
                    <a:pt x="174" y="50"/>
                  </a:lnTo>
                  <a:lnTo>
                    <a:pt x="163" y="52"/>
                  </a:lnTo>
                  <a:lnTo>
                    <a:pt x="149" y="54"/>
                  </a:lnTo>
                  <a:lnTo>
                    <a:pt x="136" y="55"/>
                  </a:lnTo>
                  <a:lnTo>
                    <a:pt x="123" y="56"/>
                  </a:lnTo>
                  <a:lnTo>
                    <a:pt x="110" y="59"/>
                  </a:lnTo>
                  <a:lnTo>
                    <a:pt x="98" y="59"/>
                  </a:lnTo>
                  <a:lnTo>
                    <a:pt x="88" y="60"/>
                  </a:lnTo>
                  <a:lnTo>
                    <a:pt x="76" y="61"/>
                  </a:lnTo>
                  <a:lnTo>
                    <a:pt x="67" y="63"/>
                  </a:lnTo>
                  <a:lnTo>
                    <a:pt x="57" y="63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1" y="65"/>
                  </a:lnTo>
                  <a:lnTo>
                    <a:pt x="25" y="65"/>
                  </a:lnTo>
                  <a:lnTo>
                    <a:pt x="17" y="65"/>
                  </a:lnTo>
                  <a:lnTo>
                    <a:pt x="11" y="65"/>
                  </a:lnTo>
                  <a:lnTo>
                    <a:pt x="6" y="65"/>
                  </a:lnTo>
                  <a:lnTo>
                    <a:pt x="0" y="65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7" y="32"/>
                  </a:lnTo>
                  <a:lnTo>
                    <a:pt x="26" y="32"/>
                  </a:lnTo>
                  <a:lnTo>
                    <a:pt x="35" y="32"/>
                  </a:lnTo>
                  <a:lnTo>
                    <a:pt x="46" y="30"/>
                  </a:lnTo>
                  <a:lnTo>
                    <a:pt x="56" y="30"/>
                  </a:lnTo>
                  <a:lnTo>
                    <a:pt x="66" y="30"/>
                  </a:lnTo>
                  <a:lnTo>
                    <a:pt x="78" y="29"/>
                  </a:lnTo>
                  <a:lnTo>
                    <a:pt x="89" y="29"/>
                  </a:lnTo>
                  <a:lnTo>
                    <a:pt x="101" y="28"/>
                  </a:lnTo>
                  <a:lnTo>
                    <a:pt x="114" y="27"/>
                  </a:lnTo>
                  <a:lnTo>
                    <a:pt x="127" y="25"/>
                  </a:lnTo>
                  <a:lnTo>
                    <a:pt x="140" y="24"/>
                  </a:lnTo>
                  <a:lnTo>
                    <a:pt x="154" y="23"/>
                  </a:lnTo>
                  <a:lnTo>
                    <a:pt x="168" y="21"/>
                  </a:lnTo>
                  <a:lnTo>
                    <a:pt x="182" y="20"/>
                  </a:lnTo>
                  <a:lnTo>
                    <a:pt x="196" y="18"/>
                  </a:lnTo>
                  <a:lnTo>
                    <a:pt x="210" y="16"/>
                  </a:lnTo>
                  <a:lnTo>
                    <a:pt x="223" y="15"/>
                  </a:lnTo>
                  <a:lnTo>
                    <a:pt x="236" y="14"/>
                  </a:lnTo>
                  <a:lnTo>
                    <a:pt x="248" y="12"/>
                  </a:lnTo>
                  <a:lnTo>
                    <a:pt x="259" y="11"/>
                  </a:lnTo>
                  <a:lnTo>
                    <a:pt x="271" y="10"/>
                  </a:lnTo>
                  <a:lnTo>
                    <a:pt x="280" y="9"/>
                  </a:lnTo>
                  <a:lnTo>
                    <a:pt x="290" y="7"/>
                  </a:lnTo>
                  <a:lnTo>
                    <a:pt x="298" y="6"/>
                  </a:lnTo>
                  <a:lnTo>
                    <a:pt x="307" y="5"/>
                  </a:lnTo>
                  <a:lnTo>
                    <a:pt x="313" y="5"/>
                  </a:lnTo>
                  <a:lnTo>
                    <a:pt x="321" y="3"/>
                  </a:lnTo>
                  <a:lnTo>
                    <a:pt x="326" y="2"/>
                  </a:lnTo>
                  <a:lnTo>
                    <a:pt x="333" y="2"/>
                  </a:lnTo>
                  <a:lnTo>
                    <a:pt x="338" y="1"/>
                  </a:lnTo>
                  <a:lnTo>
                    <a:pt x="346" y="1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7" y="1"/>
                  </a:lnTo>
                  <a:lnTo>
                    <a:pt x="373" y="1"/>
                  </a:lnTo>
                  <a:lnTo>
                    <a:pt x="378" y="2"/>
                  </a:lnTo>
                  <a:lnTo>
                    <a:pt x="382" y="3"/>
                  </a:lnTo>
                  <a:lnTo>
                    <a:pt x="385" y="5"/>
                  </a:lnTo>
                  <a:lnTo>
                    <a:pt x="385" y="5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4235451" y="474663"/>
              <a:ext cx="823913" cy="1073150"/>
            </a:xfrm>
            <a:custGeom>
              <a:gdLst>
                <a:gd name="T0" fmla="*/ 470 w 519"/>
                <a:gd name="T1" fmla="*/ 537 h 676"/>
                <a:gd name="T2" fmla="*/ 470 w 519"/>
                <a:gd name="T3" fmla="*/ 492 h 676"/>
                <a:gd name="T4" fmla="*/ 469 w 519"/>
                <a:gd name="T5" fmla="*/ 420 h 676"/>
                <a:gd name="T6" fmla="*/ 466 w 519"/>
                <a:gd name="T7" fmla="*/ 331 h 676"/>
                <a:gd name="T8" fmla="*/ 464 w 519"/>
                <a:gd name="T9" fmla="*/ 259 h 676"/>
                <a:gd name="T10" fmla="*/ 462 w 519"/>
                <a:gd name="T11" fmla="*/ 207 h 676"/>
                <a:gd name="T12" fmla="*/ 461 w 519"/>
                <a:gd name="T13" fmla="*/ 140 h 676"/>
                <a:gd name="T14" fmla="*/ 456 w 519"/>
                <a:gd name="T15" fmla="*/ 75 h 676"/>
                <a:gd name="T16" fmla="*/ 449 w 519"/>
                <a:gd name="T17" fmla="*/ 53 h 676"/>
                <a:gd name="T18" fmla="*/ 425 w 519"/>
                <a:gd name="T19" fmla="*/ 48 h 676"/>
                <a:gd name="T20" fmla="*/ 391 w 519"/>
                <a:gd name="T21" fmla="*/ 48 h 676"/>
                <a:gd name="T22" fmla="*/ 364 w 519"/>
                <a:gd name="T23" fmla="*/ 50 h 676"/>
                <a:gd name="T24" fmla="*/ 322 w 519"/>
                <a:gd name="T25" fmla="*/ 54 h 676"/>
                <a:gd name="T26" fmla="*/ 265 w 519"/>
                <a:gd name="T27" fmla="*/ 60 h 676"/>
                <a:gd name="T28" fmla="*/ 192 w 519"/>
                <a:gd name="T29" fmla="*/ 68 h 676"/>
                <a:gd name="T30" fmla="*/ 103 w 519"/>
                <a:gd name="T31" fmla="*/ 77 h 676"/>
                <a:gd name="T32" fmla="*/ 0 w 519"/>
                <a:gd name="T33" fmla="*/ 90 h 676"/>
                <a:gd name="T34" fmla="*/ 23 w 519"/>
                <a:gd name="T35" fmla="*/ 60 h 676"/>
                <a:gd name="T36" fmla="*/ 62 w 519"/>
                <a:gd name="T37" fmla="*/ 58 h 676"/>
                <a:gd name="T38" fmla="*/ 111 w 519"/>
                <a:gd name="T39" fmla="*/ 53 h 676"/>
                <a:gd name="T40" fmla="*/ 229 w 519"/>
                <a:gd name="T41" fmla="*/ 37 h 676"/>
                <a:gd name="T42" fmla="*/ 358 w 519"/>
                <a:gd name="T43" fmla="*/ 24 h 676"/>
                <a:gd name="T44" fmla="*/ 398 w 519"/>
                <a:gd name="T45" fmla="*/ 19 h 676"/>
                <a:gd name="T46" fmla="*/ 422 w 519"/>
                <a:gd name="T47" fmla="*/ 13 h 676"/>
                <a:gd name="T48" fmla="*/ 438 w 519"/>
                <a:gd name="T49" fmla="*/ 2 h 676"/>
                <a:gd name="T50" fmla="*/ 457 w 519"/>
                <a:gd name="T51" fmla="*/ 5 h 676"/>
                <a:gd name="T52" fmla="*/ 489 w 519"/>
                <a:gd name="T53" fmla="*/ 22 h 676"/>
                <a:gd name="T54" fmla="*/ 515 w 519"/>
                <a:gd name="T55" fmla="*/ 44 h 676"/>
                <a:gd name="T56" fmla="*/ 518 w 519"/>
                <a:gd name="T57" fmla="*/ 58 h 676"/>
                <a:gd name="T58" fmla="*/ 509 w 519"/>
                <a:gd name="T59" fmla="*/ 68 h 676"/>
                <a:gd name="T60" fmla="*/ 505 w 519"/>
                <a:gd name="T61" fmla="*/ 85 h 676"/>
                <a:gd name="T62" fmla="*/ 503 w 519"/>
                <a:gd name="T63" fmla="*/ 112 h 676"/>
                <a:gd name="T64" fmla="*/ 503 w 519"/>
                <a:gd name="T65" fmla="*/ 151 h 676"/>
                <a:gd name="T66" fmla="*/ 503 w 519"/>
                <a:gd name="T67" fmla="*/ 201 h 676"/>
                <a:gd name="T68" fmla="*/ 505 w 519"/>
                <a:gd name="T69" fmla="*/ 263 h 676"/>
                <a:gd name="T70" fmla="*/ 507 w 519"/>
                <a:gd name="T71" fmla="*/ 335 h 676"/>
                <a:gd name="T72" fmla="*/ 510 w 519"/>
                <a:gd name="T73" fmla="*/ 406 h 676"/>
                <a:gd name="T74" fmla="*/ 511 w 519"/>
                <a:gd name="T75" fmla="*/ 465 h 676"/>
                <a:gd name="T76" fmla="*/ 512 w 519"/>
                <a:gd name="T77" fmla="*/ 514 h 676"/>
                <a:gd name="T78" fmla="*/ 512 w 519"/>
                <a:gd name="T79" fmla="*/ 551 h 676"/>
                <a:gd name="T80" fmla="*/ 511 w 519"/>
                <a:gd name="T81" fmla="*/ 579 h 676"/>
                <a:gd name="T82" fmla="*/ 511 w 519"/>
                <a:gd name="T83" fmla="*/ 596 h 676"/>
                <a:gd name="T84" fmla="*/ 502 w 519"/>
                <a:gd name="T85" fmla="*/ 627 h 676"/>
                <a:gd name="T86" fmla="*/ 482 w 519"/>
                <a:gd name="T87" fmla="*/ 657 h 676"/>
                <a:gd name="T88" fmla="*/ 464 w 519"/>
                <a:gd name="T89" fmla="*/ 672 h 676"/>
                <a:gd name="T90" fmla="*/ 453 w 519"/>
                <a:gd name="T91" fmla="*/ 672 h 676"/>
                <a:gd name="T92" fmla="*/ 453 w 519"/>
                <a:gd name="T93" fmla="*/ 645 h 676"/>
                <a:gd name="T94" fmla="*/ 449 w 519"/>
                <a:gd name="T95" fmla="*/ 622 h 676"/>
                <a:gd name="T96" fmla="*/ 433 w 519"/>
                <a:gd name="T97" fmla="*/ 592 h 676"/>
                <a:gd name="T98" fmla="*/ 406 w 519"/>
                <a:gd name="T99" fmla="*/ 557 h 676"/>
                <a:gd name="T100" fmla="*/ 424 w 519"/>
                <a:gd name="T101" fmla="*/ 560 h 676"/>
                <a:gd name="T102" fmla="*/ 447 w 519"/>
                <a:gd name="T103" fmla="*/ 566 h 676"/>
                <a:gd name="T104" fmla="*/ 460 w 519"/>
                <a:gd name="T105" fmla="*/ 569 h 676"/>
                <a:gd name="T106" fmla="*/ 465 w 519"/>
                <a:gd name="T107" fmla="*/ 561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19" h="676">
                  <a:moveTo>
                    <a:pt x="467" y="552"/>
                  </a:moveTo>
                  <a:lnTo>
                    <a:pt x="469" y="551"/>
                  </a:lnTo>
                  <a:lnTo>
                    <a:pt x="469" y="547"/>
                  </a:lnTo>
                  <a:lnTo>
                    <a:pt x="469" y="542"/>
                  </a:lnTo>
                  <a:lnTo>
                    <a:pt x="470" y="537"/>
                  </a:lnTo>
                  <a:lnTo>
                    <a:pt x="470" y="530"/>
                  </a:lnTo>
                  <a:lnTo>
                    <a:pt x="470" y="523"/>
                  </a:lnTo>
                  <a:lnTo>
                    <a:pt x="470" y="514"/>
                  </a:lnTo>
                  <a:lnTo>
                    <a:pt x="470" y="503"/>
                  </a:lnTo>
                  <a:lnTo>
                    <a:pt x="470" y="492"/>
                  </a:lnTo>
                  <a:lnTo>
                    <a:pt x="470" y="480"/>
                  </a:lnTo>
                  <a:lnTo>
                    <a:pt x="470" y="466"/>
                  </a:lnTo>
                  <a:lnTo>
                    <a:pt x="470" y="452"/>
                  </a:lnTo>
                  <a:lnTo>
                    <a:pt x="469" y="436"/>
                  </a:lnTo>
                  <a:lnTo>
                    <a:pt x="469" y="420"/>
                  </a:lnTo>
                  <a:lnTo>
                    <a:pt x="469" y="403"/>
                  </a:lnTo>
                  <a:lnTo>
                    <a:pt x="467" y="384"/>
                  </a:lnTo>
                  <a:lnTo>
                    <a:pt x="467" y="366"/>
                  </a:lnTo>
                  <a:lnTo>
                    <a:pt x="466" y="348"/>
                  </a:lnTo>
                  <a:lnTo>
                    <a:pt x="466" y="331"/>
                  </a:lnTo>
                  <a:lnTo>
                    <a:pt x="466" y="315"/>
                  </a:lnTo>
                  <a:lnTo>
                    <a:pt x="465" y="300"/>
                  </a:lnTo>
                  <a:lnTo>
                    <a:pt x="465" y="286"/>
                  </a:lnTo>
                  <a:lnTo>
                    <a:pt x="464" y="272"/>
                  </a:lnTo>
                  <a:lnTo>
                    <a:pt x="464" y="259"/>
                  </a:lnTo>
                  <a:lnTo>
                    <a:pt x="464" y="247"/>
                  </a:lnTo>
                  <a:lnTo>
                    <a:pt x="462" y="236"/>
                  </a:lnTo>
                  <a:lnTo>
                    <a:pt x="462" y="225"/>
                  </a:lnTo>
                  <a:lnTo>
                    <a:pt x="462" y="216"/>
                  </a:lnTo>
                  <a:lnTo>
                    <a:pt x="462" y="207"/>
                  </a:lnTo>
                  <a:lnTo>
                    <a:pt x="462" y="198"/>
                  </a:lnTo>
                  <a:lnTo>
                    <a:pt x="462" y="192"/>
                  </a:lnTo>
                  <a:lnTo>
                    <a:pt x="462" y="184"/>
                  </a:lnTo>
                  <a:lnTo>
                    <a:pt x="462" y="162"/>
                  </a:lnTo>
                  <a:lnTo>
                    <a:pt x="461" y="140"/>
                  </a:lnTo>
                  <a:lnTo>
                    <a:pt x="461" y="120"/>
                  </a:lnTo>
                  <a:lnTo>
                    <a:pt x="458" y="99"/>
                  </a:lnTo>
                  <a:lnTo>
                    <a:pt x="457" y="90"/>
                  </a:lnTo>
                  <a:lnTo>
                    <a:pt x="456" y="82"/>
                  </a:lnTo>
                  <a:lnTo>
                    <a:pt x="456" y="75"/>
                  </a:lnTo>
                  <a:lnTo>
                    <a:pt x="455" y="68"/>
                  </a:lnTo>
                  <a:lnTo>
                    <a:pt x="453" y="63"/>
                  </a:lnTo>
                  <a:lnTo>
                    <a:pt x="452" y="59"/>
                  </a:lnTo>
                  <a:lnTo>
                    <a:pt x="451" y="55"/>
                  </a:lnTo>
                  <a:lnTo>
                    <a:pt x="449" y="53"/>
                  </a:lnTo>
                  <a:lnTo>
                    <a:pt x="447" y="51"/>
                  </a:lnTo>
                  <a:lnTo>
                    <a:pt x="443" y="50"/>
                  </a:lnTo>
                  <a:lnTo>
                    <a:pt x="438" y="49"/>
                  </a:lnTo>
                  <a:lnTo>
                    <a:pt x="431" y="49"/>
                  </a:lnTo>
                  <a:lnTo>
                    <a:pt x="425" y="48"/>
                  </a:lnTo>
                  <a:lnTo>
                    <a:pt x="417" y="48"/>
                  </a:lnTo>
                  <a:lnTo>
                    <a:pt x="408" y="46"/>
                  </a:lnTo>
                  <a:lnTo>
                    <a:pt x="398" y="46"/>
                  </a:lnTo>
                  <a:lnTo>
                    <a:pt x="395" y="46"/>
                  </a:lnTo>
                  <a:lnTo>
                    <a:pt x="391" y="48"/>
                  </a:lnTo>
                  <a:lnTo>
                    <a:pt x="388" y="48"/>
                  </a:lnTo>
                  <a:lnTo>
                    <a:pt x="382" y="48"/>
                  </a:lnTo>
                  <a:lnTo>
                    <a:pt x="377" y="49"/>
                  </a:lnTo>
                  <a:lnTo>
                    <a:pt x="371" y="49"/>
                  </a:lnTo>
                  <a:lnTo>
                    <a:pt x="364" y="50"/>
                  </a:lnTo>
                  <a:lnTo>
                    <a:pt x="358" y="50"/>
                  </a:lnTo>
                  <a:lnTo>
                    <a:pt x="350" y="51"/>
                  </a:lnTo>
                  <a:lnTo>
                    <a:pt x="341" y="53"/>
                  </a:lnTo>
                  <a:lnTo>
                    <a:pt x="332" y="53"/>
                  </a:lnTo>
                  <a:lnTo>
                    <a:pt x="322" y="54"/>
                  </a:lnTo>
                  <a:lnTo>
                    <a:pt x="312" y="55"/>
                  </a:lnTo>
                  <a:lnTo>
                    <a:pt x="301" y="57"/>
                  </a:lnTo>
                  <a:lnTo>
                    <a:pt x="290" y="58"/>
                  </a:lnTo>
                  <a:lnTo>
                    <a:pt x="277" y="59"/>
                  </a:lnTo>
                  <a:lnTo>
                    <a:pt x="265" y="60"/>
                  </a:lnTo>
                  <a:lnTo>
                    <a:pt x="251" y="62"/>
                  </a:lnTo>
                  <a:lnTo>
                    <a:pt x="237" y="63"/>
                  </a:lnTo>
                  <a:lnTo>
                    <a:pt x="223" y="64"/>
                  </a:lnTo>
                  <a:lnTo>
                    <a:pt x="207" y="66"/>
                  </a:lnTo>
                  <a:lnTo>
                    <a:pt x="192" y="68"/>
                  </a:lnTo>
                  <a:lnTo>
                    <a:pt x="175" y="69"/>
                  </a:lnTo>
                  <a:lnTo>
                    <a:pt x="158" y="71"/>
                  </a:lnTo>
                  <a:lnTo>
                    <a:pt x="140" y="73"/>
                  </a:lnTo>
                  <a:lnTo>
                    <a:pt x="122" y="76"/>
                  </a:lnTo>
                  <a:lnTo>
                    <a:pt x="103" y="77"/>
                  </a:lnTo>
                  <a:lnTo>
                    <a:pt x="84" y="80"/>
                  </a:lnTo>
                  <a:lnTo>
                    <a:pt x="63" y="82"/>
                  </a:lnTo>
                  <a:lnTo>
                    <a:pt x="43" y="85"/>
                  </a:lnTo>
                  <a:lnTo>
                    <a:pt x="22" y="87"/>
                  </a:lnTo>
                  <a:lnTo>
                    <a:pt x="0" y="90"/>
                  </a:lnTo>
                  <a:lnTo>
                    <a:pt x="0" y="59"/>
                  </a:lnTo>
                  <a:lnTo>
                    <a:pt x="5" y="59"/>
                  </a:lnTo>
                  <a:lnTo>
                    <a:pt x="10" y="59"/>
                  </a:lnTo>
                  <a:lnTo>
                    <a:pt x="17" y="60"/>
                  </a:lnTo>
                  <a:lnTo>
                    <a:pt x="23" y="60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5" y="59"/>
                  </a:lnTo>
                  <a:lnTo>
                    <a:pt x="53" y="59"/>
                  </a:lnTo>
                  <a:lnTo>
                    <a:pt x="62" y="58"/>
                  </a:lnTo>
                  <a:lnTo>
                    <a:pt x="71" y="58"/>
                  </a:lnTo>
                  <a:lnTo>
                    <a:pt x="80" y="57"/>
                  </a:lnTo>
                  <a:lnTo>
                    <a:pt x="90" y="55"/>
                  </a:lnTo>
                  <a:lnTo>
                    <a:pt x="100" y="54"/>
                  </a:lnTo>
                  <a:lnTo>
                    <a:pt x="111" y="53"/>
                  </a:lnTo>
                  <a:lnTo>
                    <a:pt x="122" y="51"/>
                  </a:lnTo>
                  <a:lnTo>
                    <a:pt x="134" y="50"/>
                  </a:lnTo>
                  <a:lnTo>
                    <a:pt x="157" y="46"/>
                  </a:lnTo>
                  <a:lnTo>
                    <a:pt x="182" y="44"/>
                  </a:lnTo>
                  <a:lnTo>
                    <a:pt x="229" y="37"/>
                  </a:lnTo>
                  <a:lnTo>
                    <a:pt x="277" y="32"/>
                  </a:lnTo>
                  <a:lnTo>
                    <a:pt x="324" y="28"/>
                  </a:lnTo>
                  <a:lnTo>
                    <a:pt x="336" y="27"/>
                  </a:lnTo>
                  <a:lnTo>
                    <a:pt x="348" y="26"/>
                  </a:lnTo>
                  <a:lnTo>
                    <a:pt x="358" y="24"/>
                  </a:lnTo>
                  <a:lnTo>
                    <a:pt x="367" y="23"/>
                  </a:lnTo>
                  <a:lnTo>
                    <a:pt x="376" y="22"/>
                  </a:lnTo>
                  <a:lnTo>
                    <a:pt x="384" y="21"/>
                  </a:lnTo>
                  <a:lnTo>
                    <a:pt x="391" y="21"/>
                  </a:lnTo>
                  <a:lnTo>
                    <a:pt x="398" y="19"/>
                  </a:lnTo>
                  <a:lnTo>
                    <a:pt x="404" y="18"/>
                  </a:lnTo>
                  <a:lnTo>
                    <a:pt x="409" y="17"/>
                  </a:lnTo>
                  <a:lnTo>
                    <a:pt x="415" y="15"/>
                  </a:lnTo>
                  <a:lnTo>
                    <a:pt x="418" y="14"/>
                  </a:lnTo>
                  <a:lnTo>
                    <a:pt x="422" y="13"/>
                  </a:lnTo>
                  <a:lnTo>
                    <a:pt x="425" y="12"/>
                  </a:lnTo>
                  <a:lnTo>
                    <a:pt x="427" y="10"/>
                  </a:lnTo>
                  <a:lnTo>
                    <a:pt x="429" y="10"/>
                  </a:lnTo>
                  <a:lnTo>
                    <a:pt x="433" y="5"/>
                  </a:lnTo>
                  <a:lnTo>
                    <a:pt x="438" y="2"/>
                  </a:lnTo>
                  <a:lnTo>
                    <a:pt x="442" y="1"/>
                  </a:lnTo>
                  <a:lnTo>
                    <a:pt x="447" y="0"/>
                  </a:lnTo>
                  <a:lnTo>
                    <a:pt x="449" y="1"/>
                  </a:lnTo>
                  <a:lnTo>
                    <a:pt x="453" y="4"/>
                  </a:lnTo>
                  <a:lnTo>
                    <a:pt x="457" y="5"/>
                  </a:lnTo>
                  <a:lnTo>
                    <a:pt x="462" y="8"/>
                  </a:lnTo>
                  <a:lnTo>
                    <a:pt x="467" y="10"/>
                  </a:lnTo>
                  <a:lnTo>
                    <a:pt x="474" y="14"/>
                  </a:lnTo>
                  <a:lnTo>
                    <a:pt x="482" y="18"/>
                  </a:lnTo>
                  <a:lnTo>
                    <a:pt x="489" y="22"/>
                  </a:lnTo>
                  <a:lnTo>
                    <a:pt x="497" y="27"/>
                  </a:lnTo>
                  <a:lnTo>
                    <a:pt x="502" y="32"/>
                  </a:lnTo>
                  <a:lnTo>
                    <a:pt x="507" y="37"/>
                  </a:lnTo>
                  <a:lnTo>
                    <a:pt x="512" y="40"/>
                  </a:lnTo>
                  <a:lnTo>
                    <a:pt x="515" y="44"/>
                  </a:lnTo>
                  <a:lnTo>
                    <a:pt x="518" y="46"/>
                  </a:lnTo>
                  <a:lnTo>
                    <a:pt x="519" y="48"/>
                  </a:lnTo>
                  <a:lnTo>
                    <a:pt x="519" y="50"/>
                  </a:lnTo>
                  <a:lnTo>
                    <a:pt x="519" y="54"/>
                  </a:lnTo>
                  <a:lnTo>
                    <a:pt x="518" y="58"/>
                  </a:lnTo>
                  <a:lnTo>
                    <a:pt x="514" y="62"/>
                  </a:lnTo>
                  <a:lnTo>
                    <a:pt x="510" y="64"/>
                  </a:lnTo>
                  <a:lnTo>
                    <a:pt x="510" y="66"/>
                  </a:lnTo>
                  <a:lnTo>
                    <a:pt x="509" y="67"/>
                  </a:lnTo>
                  <a:lnTo>
                    <a:pt x="509" y="68"/>
                  </a:lnTo>
                  <a:lnTo>
                    <a:pt x="507" y="71"/>
                  </a:lnTo>
                  <a:lnTo>
                    <a:pt x="507" y="73"/>
                  </a:lnTo>
                  <a:lnTo>
                    <a:pt x="506" y="77"/>
                  </a:lnTo>
                  <a:lnTo>
                    <a:pt x="506" y="80"/>
                  </a:lnTo>
                  <a:lnTo>
                    <a:pt x="505" y="85"/>
                  </a:lnTo>
                  <a:lnTo>
                    <a:pt x="505" y="89"/>
                  </a:lnTo>
                  <a:lnTo>
                    <a:pt x="505" y="94"/>
                  </a:lnTo>
                  <a:lnTo>
                    <a:pt x="503" y="99"/>
                  </a:lnTo>
                  <a:lnTo>
                    <a:pt x="503" y="106"/>
                  </a:lnTo>
                  <a:lnTo>
                    <a:pt x="503" y="112"/>
                  </a:lnTo>
                  <a:lnTo>
                    <a:pt x="503" y="118"/>
                  </a:lnTo>
                  <a:lnTo>
                    <a:pt x="503" y="126"/>
                  </a:lnTo>
                  <a:lnTo>
                    <a:pt x="503" y="134"/>
                  </a:lnTo>
                  <a:lnTo>
                    <a:pt x="503" y="142"/>
                  </a:lnTo>
                  <a:lnTo>
                    <a:pt x="503" y="151"/>
                  </a:lnTo>
                  <a:lnTo>
                    <a:pt x="503" y="160"/>
                  </a:lnTo>
                  <a:lnTo>
                    <a:pt x="503" y="169"/>
                  </a:lnTo>
                  <a:lnTo>
                    <a:pt x="503" y="179"/>
                  </a:lnTo>
                  <a:lnTo>
                    <a:pt x="503" y="189"/>
                  </a:lnTo>
                  <a:lnTo>
                    <a:pt x="503" y="201"/>
                  </a:lnTo>
                  <a:lnTo>
                    <a:pt x="503" y="212"/>
                  </a:lnTo>
                  <a:lnTo>
                    <a:pt x="505" y="224"/>
                  </a:lnTo>
                  <a:lnTo>
                    <a:pt x="505" y="237"/>
                  </a:lnTo>
                  <a:lnTo>
                    <a:pt x="505" y="248"/>
                  </a:lnTo>
                  <a:lnTo>
                    <a:pt x="505" y="263"/>
                  </a:lnTo>
                  <a:lnTo>
                    <a:pt x="506" y="275"/>
                  </a:lnTo>
                  <a:lnTo>
                    <a:pt x="506" y="290"/>
                  </a:lnTo>
                  <a:lnTo>
                    <a:pt x="507" y="305"/>
                  </a:lnTo>
                  <a:lnTo>
                    <a:pt x="507" y="319"/>
                  </a:lnTo>
                  <a:lnTo>
                    <a:pt x="507" y="335"/>
                  </a:lnTo>
                  <a:lnTo>
                    <a:pt x="509" y="350"/>
                  </a:lnTo>
                  <a:lnTo>
                    <a:pt x="509" y="364"/>
                  </a:lnTo>
                  <a:lnTo>
                    <a:pt x="510" y="378"/>
                  </a:lnTo>
                  <a:lnTo>
                    <a:pt x="510" y="391"/>
                  </a:lnTo>
                  <a:lnTo>
                    <a:pt x="510" y="406"/>
                  </a:lnTo>
                  <a:lnTo>
                    <a:pt x="510" y="418"/>
                  </a:lnTo>
                  <a:lnTo>
                    <a:pt x="511" y="430"/>
                  </a:lnTo>
                  <a:lnTo>
                    <a:pt x="511" y="442"/>
                  </a:lnTo>
                  <a:lnTo>
                    <a:pt x="511" y="453"/>
                  </a:lnTo>
                  <a:lnTo>
                    <a:pt x="511" y="465"/>
                  </a:lnTo>
                  <a:lnTo>
                    <a:pt x="511" y="475"/>
                  </a:lnTo>
                  <a:lnTo>
                    <a:pt x="511" y="485"/>
                  </a:lnTo>
                  <a:lnTo>
                    <a:pt x="512" y="496"/>
                  </a:lnTo>
                  <a:lnTo>
                    <a:pt x="512" y="505"/>
                  </a:lnTo>
                  <a:lnTo>
                    <a:pt x="512" y="514"/>
                  </a:lnTo>
                  <a:lnTo>
                    <a:pt x="512" y="521"/>
                  </a:lnTo>
                  <a:lnTo>
                    <a:pt x="512" y="530"/>
                  </a:lnTo>
                  <a:lnTo>
                    <a:pt x="512" y="538"/>
                  </a:lnTo>
                  <a:lnTo>
                    <a:pt x="512" y="545"/>
                  </a:lnTo>
                  <a:lnTo>
                    <a:pt x="512" y="551"/>
                  </a:lnTo>
                  <a:lnTo>
                    <a:pt x="512" y="557"/>
                  </a:lnTo>
                  <a:lnTo>
                    <a:pt x="512" y="564"/>
                  </a:lnTo>
                  <a:lnTo>
                    <a:pt x="512" y="569"/>
                  </a:lnTo>
                  <a:lnTo>
                    <a:pt x="511" y="574"/>
                  </a:lnTo>
                  <a:lnTo>
                    <a:pt x="511" y="579"/>
                  </a:lnTo>
                  <a:lnTo>
                    <a:pt x="511" y="583"/>
                  </a:lnTo>
                  <a:lnTo>
                    <a:pt x="511" y="587"/>
                  </a:lnTo>
                  <a:lnTo>
                    <a:pt x="511" y="591"/>
                  </a:lnTo>
                  <a:lnTo>
                    <a:pt x="511" y="594"/>
                  </a:lnTo>
                  <a:lnTo>
                    <a:pt x="511" y="596"/>
                  </a:lnTo>
                  <a:lnTo>
                    <a:pt x="510" y="599"/>
                  </a:lnTo>
                  <a:lnTo>
                    <a:pt x="509" y="606"/>
                  </a:lnTo>
                  <a:lnTo>
                    <a:pt x="507" y="614"/>
                  </a:lnTo>
                  <a:lnTo>
                    <a:pt x="505" y="621"/>
                  </a:lnTo>
                  <a:lnTo>
                    <a:pt x="502" y="627"/>
                  </a:lnTo>
                  <a:lnTo>
                    <a:pt x="498" y="633"/>
                  </a:lnTo>
                  <a:lnTo>
                    <a:pt x="494" y="640"/>
                  </a:lnTo>
                  <a:lnTo>
                    <a:pt x="491" y="645"/>
                  </a:lnTo>
                  <a:lnTo>
                    <a:pt x="485" y="651"/>
                  </a:lnTo>
                  <a:lnTo>
                    <a:pt x="482" y="657"/>
                  </a:lnTo>
                  <a:lnTo>
                    <a:pt x="478" y="660"/>
                  </a:lnTo>
                  <a:lnTo>
                    <a:pt x="474" y="664"/>
                  </a:lnTo>
                  <a:lnTo>
                    <a:pt x="470" y="668"/>
                  </a:lnTo>
                  <a:lnTo>
                    <a:pt x="467" y="671"/>
                  </a:lnTo>
                  <a:lnTo>
                    <a:pt x="464" y="672"/>
                  </a:lnTo>
                  <a:lnTo>
                    <a:pt x="461" y="675"/>
                  </a:lnTo>
                  <a:lnTo>
                    <a:pt x="458" y="676"/>
                  </a:lnTo>
                  <a:lnTo>
                    <a:pt x="457" y="675"/>
                  </a:lnTo>
                  <a:lnTo>
                    <a:pt x="455" y="673"/>
                  </a:lnTo>
                  <a:lnTo>
                    <a:pt x="453" y="672"/>
                  </a:lnTo>
                  <a:lnTo>
                    <a:pt x="452" y="668"/>
                  </a:lnTo>
                  <a:lnTo>
                    <a:pt x="452" y="664"/>
                  </a:lnTo>
                  <a:lnTo>
                    <a:pt x="452" y="659"/>
                  </a:lnTo>
                  <a:lnTo>
                    <a:pt x="452" y="653"/>
                  </a:lnTo>
                  <a:lnTo>
                    <a:pt x="453" y="645"/>
                  </a:lnTo>
                  <a:lnTo>
                    <a:pt x="453" y="641"/>
                  </a:lnTo>
                  <a:lnTo>
                    <a:pt x="453" y="636"/>
                  </a:lnTo>
                  <a:lnTo>
                    <a:pt x="452" y="632"/>
                  </a:lnTo>
                  <a:lnTo>
                    <a:pt x="451" y="627"/>
                  </a:lnTo>
                  <a:lnTo>
                    <a:pt x="449" y="622"/>
                  </a:lnTo>
                  <a:lnTo>
                    <a:pt x="447" y="617"/>
                  </a:lnTo>
                  <a:lnTo>
                    <a:pt x="444" y="610"/>
                  </a:lnTo>
                  <a:lnTo>
                    <a:pt x="442" y="604"/>
                  </a:lnTo>
                  <a:lnTo>
                    <a:pt x="438" y="599"/>
                  </a:lnTo>
                  <a:lnTo>
                    <a:pt x="433" y="592"/>
                  </a:lnTo>
                  <a:lnTo>
                    <a:pt x="429" y="586"/>
                  </a:lnTo>
                  <a:lnTo>
                    <a:pt x="424" y="578"/>
                  </a:lnTo>
                  <a:lnTo>
                    <a:pt x="417" y="572"/>
                  </a:lnTo>
                  <a:lnTo>
                    <a:pt x="412" y="565"/>
                  </a:lnTo>
                  <a:lnTo>
                    <a:pt x="406" y="557"/>
                  </a:lnTo>
                  <a:lnTo>
                    <a:pt x="398" y="550"/>
                  </a:lnTo>
                  <a:lnTo>
                    <a:pt x="406" y="552"/>
                  </a:lnTo>
                  <a:lnTo>
                    <a:pt x="412" y="555"/>
                  </a:lnTo>
                  <a:lnTo>
                    <a:pt x="418" y="557"/>
                  </a:lnTo>
                  <a:lnTo>
                    <a:pt x="424" y="560"/>
                  </a:lnTo>
                  <a:lnTo>
                    <a:pt x="430" y="561"/>
                  </a:lnTo>
                  <a:lnTo>
                    <a:pt x="435" y="564"/>
                  </a:lnTo>
                  <a:lnTo>
                    <a:pt x="439" y="565"/>
                  </a:lnTo>
                  <a:lnTo>
                    <a:pt x="443" y="566"/>
                  </a:lnTo>
                  <a:lnTo>
                    <a:pt x="447" y="566"/>
                  </a:lnTo>
                  <a:lnTo>
                    <a:pt x="451" y="568"/>
                  </a:lnTo>
                  <a:lnTo>
                    <a:pt x="453" y="569"/>
                  </a:lnTo>
                  <a:lnTo>
                    <a:pt x="456" y="569"/>
                  </a:lnTo>
                  <a:lnTo>
                    <a:pt x="458" y="569"/>
                  </a:lnTo>
                  <a:lnTo>
                    <a:pt x="460" y="569"/>
                  </a:lnTo>
                  <a:lnTo>
                    <a:pt x="461" y="569"/>
                  </a:lnTo>
                  <a:lnTo>
                    <a:pt x="462" y="568"/>
                  </a:lnTo>
                  <a:lnTo>
                    <a:pt x="464" y="566"/>
                  </a:lnTo>
                  <a:lnTo>
                    <a:pt x="465" y="563"/>
                  </a:lnTo>
                  <a:lnTo>
                    <a:pt x="465" y="561"/>
                  </a:lnTo>
                  <a:lnTo>
                    <a:pt x="466" y="559"/>
                  </a:lnTo>
                  <a:lnTo>
                    <a:pt x="467" y="556"/>
                  </a:lnTo>
                  <a:lnTo>
                    <a:pt x="467" y="552"/>
                  </a:lnTo>
                  <a:lnTo>
                    <a:pt x="467" y="552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5" name="Freeform 41"/>
          <p:cNvSpPr/>
          <p:nvPr/>
        </p:nvSpPr>
        <p:spPr bwMode="auto">
          <a:xfrm>
            <a:off x="1563396" y="2193473"/>
            <a:ext cx="141875" cy="1589528"/>
          </a:xfrm>
          <a:custGeom>
            <a:gdLst>
              <a:gd name="T0" fmla="*/ 1 w 54"/>
              <a:gd name="T1" fmla="*/ 15 h 605"/>
              <a:gd name="T2" fmla="*/ 1 w 54"/>
              <a:gd name="T3" fmla="*/ 4 h 605"/>
              <a:gd name="T4" fmla="*/ 5 w 54"/>
              <a:gd name="T5" fmla="*/ 1 h 605"/>
              <a:gd name="T6" fmla="*/ 11 w 54"/>
              <a:gd name="T7" fmla="*/ 0 h 605"/>
              <a:gd name="T8" fmla="*/ 43 w 54"/>
              <a:gd name="T9" fmla="*/ 5 h 605"/>
              <a:gd name="T10" fmla="*/ 54 w 54"/>
              <a:gd name="T11" fmla="*/ 73 h 605"/>
              <a:gd name="T12" fmla="*/ 54 w 54"/>
              <a:gd name="T13" fmla="*/ 162 h 605"/>
              <a:gd name="T14" fmla="*/ 54 w 54"/>
              <a:gd name="T15" fmla="*/ 243 h 605"/>
              <a:gd name="T16" fmla="*/ 54 w 54"/>
              <a:gd name="T17" fmla="*/ 314 h 605"/>
              <a:gd name="T18" fmla="*/ 52 w 54"/>
              <a:gd name="T19" fmla="*/ 377 h 605"/>
              <a:gd name="T20" fmla="*/ 52 w 54"/>
              <a:gd name="T21" fmla="*/ 431 h 605"/>
              <a:gd name="T22" fmla="*/ 51 w 54"/>
              <a:gd name="T23" fmla="*/ 477 h 605"/>
              <a:gd name="T24" fmla="*/ 51 w 54"/>
              <a:gd name="T25" fmla="*/ 515 h 605"/>
              <a:gd name="T26" fmla="*/ 50 w 54"/>
              <a:gd name="T27" fmla="*/ 543 h 605"/>
              <a:gd name="T28" fmla="*/ 49 w 54"/>
              <a:gd name="T29" fmla="*/ 562 h 605"/>
              <a:gd name="T30" fmla="*/ 49 w 54"/>
              <a:gd name="T31" fmla="*/ 574 h 605"/>
              <a:gd name="T32" fmla="*/ 42 w 54"/>
              <a:gd name="T33" fmla="*/ 593 h 605"/>
              <a:gd name="T34" fmla="*/ 36 w 54"/>
              <a:gd name="T35" fmla="*/ 602 h 605"/>
              <a:gd name="T36" fmla="*/ 30 w 54"/>
              <a:gd name="T37" fmla="*/ 604 h 605"/>
              <a:gd name="T38" fmla="*/ 24 w 54"/>
              <a:gd name="T39" fmla="*/ 597 h 605"/>
              <a:gd name="T40" fmla="*/ 19 w 54"/>
              <a:gd name="T41" fmla="*/ 580 h 605"/>
              <a:gd name="T42" fmla="*/ 14 w 54"/>
              <a:gd name="T43" fmla="*/ 559 h 605"/>
              <a:gd name="T44" fmla="*/ 10 w 54"/>
              <a:gd name="T45" fmla="*/ 543 h 605"/>
              <a:gd name="T46" fmla="*/ 9 w 54"/>
              <a:gd name="T47" fmla="*/ 534 h 605"/>
              <a:gd name="T48" fmla="*/ 10 w 54"/>
              <a:gd name="T49" fmla="*/ 521 h 605"/>
              <a:gd name="T50" fmla="*/ 12 w 54"/>
              <a:gd name="T51" fmla="*/ 501 h 605"/>
              <a:gd name="T52" fmla="*/ 15 w 54"/>
              <a:gd name="T53" fmla="*/ 476 h 605"/>
              <a:gd name="T54" fmla="*/ 18 w 54"/>
              <a:gd name="T55" fmla="*/ 452 h 605"/>
              <a:gd name="T56" fmla="*/ 19 w 54"/>
              <a:gd name="T57" fmla="*/ 417 h 605"/>
              <a:gd name="T58" fmla="*/ 20 w 54"/>
              <a:gd name="T59" fmla="*/ 372 h 605"/>
              <a:gd name="T60" fmla="*/ 23 w 54"/>
              <a:gd name="T61" fmla="*/ 315 h 605"/>
              <a:gd name="T62" fmla="*/ 24 w 54"/>
              <a:gd name="T63" fmla="*/ 248 h 605"/>
              <a:gd name="T64" fmla="*/ 24 w 54"/>
              <a:gd name="T65" fmla="*/ 213 h 605"/>
              <a:gd name="T66" fmla="*/ 23 w 54"/>
              <a:gd name="T67" fmla="*/ 181 h 605"/>
              <a:gd name="T68" fmla="*/ 23 w 54"/>
              <a:gd name="T69" fmla="*/ 153 h 605"/>
              <a:gd name="T70" fmla="*/ 21 w 54"/>
              <a:gd name="T71" fmla="*/ 126 h 605"/>
              <a:gd name="T72" fmla="*/ 20 w 54"/>
              <a:gd name="T73" fmla="*/ 104 h 605"/>
              <a:gd name="T74" fmla="*/ 18 w 54"/>
              <a:gd name="T75" fmla="*/ 83 h 605"/>
              <a:gd name="T76" fmla="*/ 16 w 54"/>
              <a:gd name="T77" fmla="*/ 65 h 605"/>
              <a:gd name="T78" fmla="*/ 14 w 54"/>
              <a:gd name="T79" fmla="*/ 51 h 605"/>
              <a:gd name="T80" fmla="*/ 11 w 54"/>
              <a:gd name="T81" fmla="*/ 40 h 605"/>
              <a:gd name="T82" fmla="*/ 7 w 54"/>
              <a:gd name="T83" fmla="*/ 32 h 605"/>
              <a:gd name="T84" fmla="*/ 6 w 54"/>
              <a:gd name="T85" fmla="*/ 27 h 6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4" h="605">
                <a:moveTo>
                  <a:pt x="6" y="27"/>
                </a:moveTo>
                <a:lnTo>
                  <a:pt x="2" y="20"/>
                </a:lnTo>
                <a:lnTo>
                  <a:pt x="1" y="15"/>
                </a:lnTo>
                <a:lnTo>
                  <a:pt x="0" y="10"/>
                </a:lnTo>
                <a:lnTo>
                  <a:pt x="0" y="6"/>
                </a:lnTo>
                <a:lnTo>
                  <a:pt x="1" y="4"/>
                </a:lnTo>
                <a:lnTo>
                  <a:pt x="2" y="2"/>
                </a:lnTo>
                <a:lnTo>
                  <a:pt x="3" y="1"/>
                </a:lnTo>
                <a:lnTo>
                  <a:pt x="5" y="1"/>
                </a:lnTo>
                <a:lnTo>
                  <a:pt x="7" y="0"/>
                </a:lnTo>
                <a:lnTo>
                  <a:pt x="9" y="0"/>
                </a:lnTo>
                <a:lnTo>
                  <a:pt x="11" y="0"/>
                </a:lnTo>
                <a:lnTo>
                  <a:pt x="21" y="0"/>
                </a:lnTo>
                <a:lnTo>
                  <a:pt x="32" y="2"/>
                </a:lnTo>
                <a:lnTo>
                  <a:pt x="43" y="5"/>
                </a:lnTo>
                <a:lnTo>
                  <a:pt x="54" y="9"/>
                </a:lnTo>
                <a:lnTo>
                  <a:pt x="54" y="41"/>
                </a:lnTo>
                <a:lnTo>
                  <a:pt x="54" y="73"/>
                </a:lnTo>
                <a:lnTo>
                  <a:pt x="54" y="104"/>
                </a:lnTo>
                <a:lnTo>
                  <a:pt x="54" y="134"/>
                </a:lnTo>
                <a:lnTo>
                  <a:pt x="54" y="162"/>
                </a:lnTo>
                <a:lnTo>
                  <a:pt x="54" y="190"/>
                </a:lnTo>
                <a:lnTo>
                  <a:pt x="54" y="217"/>
                </a:lnTo>
                <a:lnTo>
                  <a:pt x="54" y="243"/>
                </a:lnTo>
                <a:lnTo>
                  <a:pt x="54" y="268"/>
                </a:lnTo>
                <a:lnTo>
                  <a:pt x="54" y="291"/>
                </a:lnTo>
                <a:lnTo>
                  <a:pt x="54" y="314"/>
                </a:lnTo>
                <a:lnTo>
                  <a:pt x="54" y="336"/>
                </a:lnTo>
                <a:lnTo>
                  <a:pt x="52" y="358"/>
                </a:lnTo>
                <a:lnTo>
                  <a:pt x="52" y="377"/>
                </a:lnTo>
                <a:lnTo>
                  <a:pt x="52" y="396"/>
                </a:lnTo>
                <a:lnTo>
                  <a:pt x="52" y="414"/>
                </a:lnTo>
                <a:lnTo>
                  <a:pt x="52" y="431"/>
                </a:lnTo>
                <a:lnTo>
                  <a:pt x="52" y="448"/>
                </a:lnTo>
                <a:lnTo>
                  <a:pt x="51" y="463"/>
                </a:lnTo>
                <a:lnTo>
                  <a:pt x="51" y="477"/>
                </a:lnTo>
                <a:lnTo>
                  <a:pt x="51" y="490"/>
                </a:lnTo>
                <a:lnTo>
                  <a:pt x="51" y="503"/>
                </a:lnTo>
                <a:lnTo>
                  <a:pt x="51" y="515"/>
                </a:lnTo>
                <a:lnTo>
                  <a:pt x="50" y="525"/>
                </a:lnTo>
                <a:lnTo>
                  <a:pt x="50" y="534"/>
                </a:lnTo>
                <a:lnTo>
                  <a:pt x="50" y="543"/>
                </a:lnTo>
                <a:lnTo>
                  <a:pt x="50" y="550"/>
                </a:lnTo>
                <a:lnTo>
                  <a:pt x="50" y="557"/>
                </a:lnTo>
                <a:lnTo>
                  <a:pt x="49" y="562"/>
                </a:lnTo>
                <a:lnTo>
                  <a:pt x="49" y="568"/>
                </a:lnTo>
                <a:lnTo>
                  <a:pt x="49" y="570"/>
                </a:lnTo>
                <a:lnTo>
                  <a:pt x="49" y="574"/>
                </a:lnTo>
                <a:lnTo>
                  <a:pt x="46" y="580"/>
                </a:lnTo>
                <a:lnTo>
                  <a:pt x="43" y="587"/>
                </a:lnTo>
                <a:lnTo>
                  <a:pt x="42" y="593"/>
                </a:lnTo>
                <a:lnTo>
                  <a:pt x="39" y="597"/>
                </a:lnTo>
                <a:lnTo>
                  <a:pt x="38" y="600"/>
                </a:lnTo>
                <a:lnTo>
                  <a:pt x="36" y="602"/>
                </a:lnTo>
                <a:lnTo>
                  <a:pt x="34" y="604"/>
                </a:lnTo>
                <a:lnTo>
                  <a:pt x="33" y="605"/>
                </a:lnTo>
                <a:lnTo>
                  <a:pt x="30" y="604"/>
                </a:lnTo>
                <a:lnTo>
                  <a:pt x="28" y="602"/>
                </a:lnTo>
                <a:lnTo>
                  <a:pt x="27" y="600"/>
                </a:lnTo>
                <a:lnTo>
                  <a:pt x="24" y="597"/>
                </a:lnTo>
                <a:lnTo>
                  <a:pt x="23" y="593"/>
                </a:lnTo>
                <a:lnTo>
                  <a:pt x="20" y="587"/>
                </a:lnTo>
                <a:lnTo>
                  <a:pt x="19" y="580"/>
                </a:lnTo>
                <a:lnTo>
                  <a:pt x="18" y="574"/>
                </a:lnTo>
                <a:lnTo>
                  <a:pt x="16" y="566"/>
                </a:lnTo>
                <a:lnTo>
                  <a:pt x="14" y="559"/>
                </a:lnTo>
                <a:lnTo>
                  <a:pt x="12" y="553"/>
                </a:lnTo>
                <a:lnTo>
                  <a:pt x="11" y="548"/>
                </a:lnTo>
                <a:lnTo>
                  <a:pt x="10" y="543"/>
                </a:lnTo>
                <a:lnTo>
                  <a:pt x="10" y="539"/>
                </a:lnTo>
                <a:lnTo>
                  <a:pt x="9" y="537"/>
                </a:lnTo>
                <a:lnTo>
                  <a:pt x="9" y="534"/>
                </a:lnTo>
                <a:lnTo>
                  <a:pt x="9" y="530"/>
                </a:lnTo>
                <a:lnTo>
                  <a:pt x="10" y="526"/>
                </a:lnTo>
                <a:lnTo>
                  <a:pt x="10" y="521"/>
                </a:lnTo>
                <a:lnTo>
                  <a:pt x="11" y="516"/>
                </a:lnTo>
                <a:lnTo>
                  <a:pt x="11" y="508"/>
                </a:lnTo>
                <a:lnTo>
                  <a:pt x="12" y="501"/>
                </a:lnTo>
                <a:lnTo>
                  <a:pt x="14" y="492"/>
                </a:lnTo>
                <a:lnTo>
                  <a:pt x="15" y="481"/>
                </a:lnTo>
                <a:lnTo>
                  <a:pt x="15" y="476"/>
                </a:lnTo>
                <a:lnTo>
                  <a:pt x="16" y="468"/>
                </a:lnTo>
                <a:lnTo>
                  <a:pt x="16" y="461"/>
                </a:lnTo>
                <a:lnTo>
                  <a:pt x="18" y="452"/>
                </a:lnTo>
                <a:lnTo>
                  <a:pt x="18" y="441"/>
                </a:lnTo>
                <a:lnTo>
                  <a:pt x="18" y="430"/>
                </a:lnTo>
                <a:lnTo>
                  <a:pt x="19" y="417"/>
                </a:lnTo>
                <a:lnTo>
                  <a:pt x="19" y="403"/>
                </a:lnTo>
                <a:lnTo>
                  <a:pt x="20" y="387"/>
                </a:lnTo>
                <a:lnTo>
                  <a:pt x="20" y="372"/>
                </a:lnTo>
                <a:lnTo>
                  <a:pt x="21" y="354"/>
                </a:lnTo>
                <a:lnTo>
                  <a:pt x="21" y="336"/>
                </a:lnTo>
                <a:lnTo>
                  <a:pt x="23" y="315"/>
                </a:lnTo>
                <a:lnTo>
                  <a:pt x="23" y="295"/>
                </a:lnTo>
                <a:lnTo>
                  <a:pt x="23" y="271"/>
                </a:lnTo>
                <a:lnTo>
                  <a:pt x="24" y="248"/>
                </a:lnTo>
                <a:lnTo>
                  <a:pt x="24" y="237"/>
                </a:lnTo>
                <a:lnTo>
                  <a:pt x="24" y="225"/>
                </a:lnTo>
                <a:lnTo>
                  <a:pt x="24" y="213"/>
                </a:lnTo>
                <a:lnTo>
                  <a:pt x="24" y="202"/>
                </a:lnTo>
                <a:lnTo>
                  <a:pt x="24" y="192"/>
                </a:lnTo>
                <a:lnTo>
                  <a:pt x="23" y="181"/>
                </a:lnTo>
                <a:lnTo>
                  <a:pt x="23" y="171"/>
                </a:lnTo>
                <a:lnTo>
                  <a:pt x="23" y="162"/>
                </a:lnTo>
                <a:lnTo>
                  <a:pt x="23" y="153"/>
                </a:lnTo>
                <a:lnTo>
                  <a:pt x="21" y="144"/>
                </a:lnTo>
                <a:lnTo>
                  <a:pt x="21" y="135"/>
                </a:lnTo>
                <a:lnTo>
                  <a:pt x="21" y="126"/>
                </a:lnTo>
                <a:lnTo>
                  <a:pt x="20" y="118"/>
                </a:lnTo>
                <a:lnTo>
                  <a:pt x="20" y="110"/>
                </a:lnTo>
                <a:lnTo>
                  <a:pt x="20" y="104"/>
                </a:lnTo>
                <a:lnTo>
                  <a:pt x="19" y="96"/>
                </a:lnTo>
                <a:lnTo>
                  <a:pt x="19" y="90"/>
                </a:lnTo>
                <a:lnTo>
                  <a:pt x="18" y="83"/>
                </a:lnTo>
                <a:lnTo>
                  <a:pt x="18" y="77"/>
                </a:lnTo>
                <a:lnTo>
                  <a:pt x="16" y="72"/>
                </a:lnTo>
                <a:lnTo>
                  <a:pt x="16" y="65"/>
                </a:lnTo>
                <a:lnTo>
                  <a:pt x="15" y="60"/>
                </a:lnTo>
                <a:lnTo>
                  <a:pt x="14" y="56"/>
                </a:lnTo>
                <a:lnTo>
                  <a:pt x="14" y="51"/>
                </a:lnTo>
                <a:lnTo>
                  <a:pt x="12" y="47"/>
                </a:lnTo>
                <a:lnTo>
                  <a:pt x="11" y="43"/>
                </a:lnTo>
                <a:lnTo>
                  <a:pt x="11" y="40"/>
                </a:lnTo>
                <a:lnTo>
                  <a:pt x="10" y="37"/>
                </a:lnTo>
                <a:lnTo>
                  <a:pt x="9" y="34"/>
                </a:lnTo>
                <a:lnTo>
                  <a:pt x="7" y="32"/>
                </a:lnTo>
                <a:lnTo>
                  <a:pt x="7" y="29"/>
                </a:lnTo>
                <a:lnTo>
                  <a:pt x="6" y="27"/>
                </a:lnTo>
                <a:lnTo>
                  <a:pt x="6" y="27"/>
                </a:lnTo>
              </a:path>
            </a:pathLst>
          </a:custGeom>
          <a:solidFill>
            <a:srgbClr val="0070C0"/>
          </a:solidFill>
          <a:ln w="12700">
            <a:solidFill>
              <a:srgbClr val="0070C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47"/>
          <p:cNvSpPr/>
          <p:nvPr/>
        </p:nvSpPr>
        <p:spPr bwMode="auto">
          <a:xfrm>
            <a:off x="2049450" y="2839794"/>
            <a:ext cx="357316" cy="107719"/>
          </a:xfrm>
          <a:custGeom>
            <a:gdLst>
              <a:gd name="T0" fmla="*/ 0 w 136"/>
              <a:gd name="T1" fmla="*/ 29 h 41"/>
              <a:gd name="T2" fmla="*/ 1 w 136"/>
              <a:gd name="T3" fmla="*/ 28 h 41"/>
              <a:gd name="T4" fmla="*/ 4 w 136"/>
              <a:gd name="T5" fmla="*/ 27 h 41"/>
              <a:gd name="T6" fmla="*/ 9 w 136"/>
              <a:gd name="T7" fmla="*/ 24 h 41"/>
              <a:gd name="T8" fmla="*/ 14 w 136"/>
              <a:gd name="T9" fmla="*/ 22 h 41"/>
              <a:gd name="T10" fmla="*/ 22 w 136"/>
              <a:gd name="T11" fmla="*/ 19 h 41"/>
              <a:gd name="T12" fmla="*/ 30 w 136"/>
              <a:gd name="T13" fmla="*/ 16 h 41"/>
              <a:gd name="T14" fmla="*/ 40 w 136"/>
              <a:gd name="T15" fmla="*/ 13 h 41"/>
              <a:gd name="T16" fmla="*/ 55 w 136"/>
              <a:gd name="T17" fmla="*/ 9 h 41"/>
              <a:gd name="T18" fmla="*/ 72 w 136"/>
              <a:gd name="T19" fmla="*/ 4 h 41"/>
              <a:gd name="T20" fmla="*/ 86 w 136"/>
              <a:gd name="T21" fmla="*/ 1 h 41"/>
              <a:gd name="T22" fmla="*/ 97 w 136"/>
              <a:gd name="T23" fmla="*/ 0 h 41"/>
              <a:gd name="T24" fmla="*/ 107 w 136"/>
              <a:gd name="T25" fmla="*/ 0 h 41"/>
              <a:gd name="T26" fmla="*/ 118 w 136"/>
              <a:gd name="T27" fmla="*/ 1 h 41"/>
              <a:gd name="T28" fmla="*/ 127 w 136"/>
              <a:gd name="T29" fmla="*/ 4 h 41"/>
              <a:gd name="T30" fmla="*/ 133 w 136"/>
              <a:gd name="T31" fmla="*/ 6 h 41"/>
              <a:gd name="T32" fmla="*/ 135 w 136"/>
              <a:gd name="T33" fmla="*/ 7 h 41"/>
              <a:gd name="T34" fmla="*/ 136 w 136"/>
              <a:gd name="T35" fmla="*/ 10 h 41"/>
              <a:gd name="T36" fmla="*/ 136 w 136"/>
              <a:gd name="T37" fmla="*/ 13 h 41"/>
              <a:gd name="T38" fmla="*/ 135 w 136"/>
              <a:gd name="T39" fmla="*/ 15 h 41"/>
              <a:gd name="T40" fmla="*/ 133 w 136"/>
              <a:gd name="T41" fmla="*/ 18 h 41"/>
              <a:gd name="T42" fmla="*/ 127 w 136"/>
              <a:gd name="T43" fmla="*/ 19 h 41"/>
              <a:gd name="T44" fmla="*/ 121 w 136"/>
              <a:gd name="T45" fmla="*/ 22 h 41"/>
              <a:gd name="T46" fmla="*/ 109 w 136"/>
              <a:gd name="T47" fmla="*/ 25 h 41"/>
              <a:gd name="T48" fmla="*/ 93 w 136"/>
              <a:gd name="T49" fmla="*/ 28 h 41"/>
              <a:gd name="T50" fmla="*/ 72 w 136"/>
              <a:gd name="T51" fmla="*/ 32 h 41"/>
              <a:gd name="T52" fmla="*/ 54 w 136"/>
              <a:gd name="T53" fmla="*/ 34 h 41"/>
              <a:gd name="T54" fmla="*/ 44 w 136"/>
              <a:gd name="T55" fmla="*/ 36 h 41"/>
              <a:gd name="T56" fmla="*/ 33 w 136"/>
              <a:gd name="T57" fmla="*/ 38 h 41"/>
              <a:gd name="T58" fmla="*/ 26 w 136"/>
              <a:gd name="T59" fmla="*/ 40 h 41"/>
              <a:gd name="T60" fmla="*/ 19 w 136"/>
              <a:gd name="T61" fmla="*/ 40 h 41"/>
              <a:gd name="T62" fmla="*/ 13 w 136"/>
              <a:gd name="T63" fmla="*/ 41 h 41"/>
              <a:gd name="T64" fmla="*/ 9 w 136"/>
              <a:gd name="T65" fmla="*/ 40 h 41"/>
              <a:gd name="T66" fmla="*/ 6 w 136"/>
              <a:gd name="T67" fmla="*/ 40 h 41"/>
              <a:gd name="T68" fmla="*/ 4 w 136"/>
              <a:gd name="T69" fmla="*/ 37 h 41"/>
              <a:gd name="T70" fmla="*/ 0 w 136"/>
              <a:gd name="T71" fmla="*/ 32 h 41"/>
              <a:gd name="T72" fmla="*/ 0 w 136"/>
              <a:gd name="T73" fmla="*/ 29 h 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" h="41">
                <a:moveTo>
                  <a:pt x="0" y="29"/>
                </a:moveTo>
                <a:lnTo>
                  <a:pt x="0" y="29"/>
                </a:lnTo>
                <a:lnTo>
                  <a:pt x="1" y="28"/>
                </a:lnTo>
                <a:lnTo>
                  <a:pt x="1" y="28"/>
                </a:lnTo>
                <a:lnTo>
                  <a:pt x="3" y="27"/>
                </a:lnTo>
                <a:lnTo>
                  <a:pt x="4" y="27"/>
                </a:lnTo>
                <a:lnTo>
                  <a:pt x="6" y="25"/>
                </a:lnTo>
                <a:lnTo>
                  <a:pt x="9" y="24"/>
                </a:lnTo>
                <a:lnTo>
                  <a:pt x="12" y="23"/>
                </a:lnTo>
                <a:lnTo>
                  <a:pt x="14" y="22"/>
                </a:lnTo>
                <a:lnTo>
                  <a:pt x="18" y="20"/>
                </a:lnTo>
                <a:lnTo>
                  <a:pt x="22" y="19"/>
                </a:lnTo>
                <a:lnTo>
                  <a:pt x="26" y="18"/>
                </a:lnTo>
                <a:lnTo>
                  <a:pt x="30" y="16"/>
                </a:lnTo>
                <a:lnTo>
                  <a:pt x="35" y="15"/>
                </a:lnTo>
                <a:lnTo>
                  <a:pt x="40" y="13"/>
                </a:lnTo>
                <a:lnTo>
                  <a:pt x="45" y="11"/>
                </a:lnTo>
                <a:lnTo>
                  <a:pt x="55" y="9"/>
                </a:lnTo>
                <a:lnTo>
                  <a:pt x="64" y="6"/>
                </a:lnTo>
                <a:lnTo>
                  <a:pt x="72" y="4"/>
                </a:lnTo>
                <a:lnTo>
                  <a:pt x="80" y="2"/>
                </a:lnTo>
                <a:lnTo>
                  <a:pt x="86" y="1"/>
                </a:lnTo>
                <a:lnTo>
                  <a:pt x="91" y="0"/>
                </a:lnTo>
                <a:lnTo>
                  <a:pt x="97" y="0"/>
                </a:lnTo>
                <a:lnTo>
                  <a:pt x="100" y="0"/>
                </a:lnTo>
                <a:lnTo>
                  <a:pt x="107" y="0"/>
                </a:lnTo>
                <a:lnTo>
                  <a:pt x="112" y="0"/>
                </a:lnTo>
                <a:lnTo>
                  <a:pt x="118" y="1"/>
                </a:lnTo>
                <a:lnTo>
                  <a:pt x="125" y="2"/>
                </a:lnTo>
                <a:lnTo>
                  <a:pt x="127" y="4"/>
                </a:lnTo>
                <a:lnTo>
                  <a:pt x="130" y="5"/>
                </a:lnTo>
                <a:lnTo>
                  <a:pt x="133" y="6"/>
                </a:lnTo>
                <a:lnTo>
                  <a:pt x="134" y="7"/>
                </a:lnTo>
                <a:lnTo>
                  <a:pt x="135" y="7"/>
                </a:lnTo>
                <a:lnTo>
                  <a:pt x="136" y="9"/>
                </a:lnTo>
                <a:lnTo>
                  <a:pt x="136" y="10"/>
                </a:lnTo>
                <a:lnTo>
                  <a:pt x="136" y="11"/>
                </a:lnTo>
                <a:lnTo>
                  <a:pt x="136" y="13"/>
                </a:lnTo>
                <a:lnTo>
                  <a:pt x="136" y="14"/>
                </a:lnTo>
                <a:lnTo>
                  <a:pt x="135" y="15"/>
                </a:lnTo>
                <a:lnTo>
                  <a:pt x="134" y="16"/>
                </a:lnTo>
                <a:lnTo>
                  <a:pt x="133" y="18"/>
                </a:lnTo>
                <a:lnTo>
                  <a:pt x="130" y="18"/>
                </a:lnTo>
                <a:lnTo>
                  <a:pt x="127" y="19"/>
                </a:lnTo>
                <a:lnTo>
                  <a:pt x="125" y="20"/>
                </a:lnTo>
                <a:lnTo>
                  <a:pt x="121" y="22"/>
                </a:lnTo>
                <a:lnTo>
                  <a:pt x="116" y="23"/>
                </a:lnTo>
                <a:lnTo>
                  <a:pt x="109" y="25"/>
                </a:lnTo>
                <a:lnTo>
                  <a:pt x="102" y="27"/>
                </a:lnTo>
                <a:lnTo>
                  <a:pt x="93" y="28"/>
                </a:lnTo>
                <a:lnTo>
                  <a:pt x="84" y="31"/>
                </a:lnTo>
                <a:lnTo>
                  <a:pt x="72" y="32"/>
                </a:lnTo>
                <a:lnTo>
                  <a:pt x="60" y="33"/>
                </a:lnTo>
                <a:lnTo>
                  <a:pt x="54" y="34"/>
                </a:lnTo>
                <a:lnTo>
                  <a:pt x="49" y="36"/>
                </a:lnTo>
                <a:lnTo>
                  <a:pt x="44" y="36"/>
                </a:lnTo>
                <a:lnTo>
                  <a:pt x="39" y="37"/>
                </a:lnTo>
                <a:lnTo>
                  <a:pt x="33" y="38"/>
                </a:lnTo>
                <a:lnTo>
                  <a:pt x="30" y="38"/>
                </a:lnTo>
                <a:lnTo>
                  <a:pt x="26" y="40"/>
                </a:lnTo>
                <a:lnTo>
                  <a:pt x="22" y="40"/>
                </a:lnTo>
                <a:lnTo>
                  <a:pt x="19" y="40"/>
                </a:lnTo>
                <a:lnTo>
                  <a:pt x="15" y="40"/>
                </a:lnTo>
                <a:lnTo>
                  <a:pt x="13" y="41"/>
                </a:lnTo>
                <a:lnTo>
                  <a:pt x="12" y="41"/>
                </a:lnTo>
                <a:lnTo>
                  <a:pt x="9" y="40"/>
                </a:lnTo>
                <a:lnTo>
                  <a:pt x="8" y="40"/>
                </a:lnTo>
                <a:lnTo>
                  <a:pt x="6" y="40"/>
                </a:lnTo>
                <a:lnTo>
                  <a:pt x="6" y="40"/>
                </a:lnTo>
                <a:lnTo>
                  <a:pt x="4" y="37"/>
                </a:lnTo>
                <a:lnTo>
                  <a:pt x="1" y="34"/>
                </a:lnTo>
                <a:lnTo>
                  <a:pt x="0" y="32"/>
                </a:lnTo>
                <a:lnTo>
                  <a:pt x="0" y="29"/>
                </a:lnTo>
                <a:lnTo>
                  <a:pt x="0" y="29"/>
                </a:lnTo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48"/>
          <p:cNvSpPr/>
          <p:nvPr/>
        </p:nvSpPr>
        <p:spPr bwMode="auto">
          <a:xfrm>
            <a:off x="2059959" y="3042099"/>
            <a:ext cx="362570" cy="105093"/>
          </a:xfrm>
          <a:custGeom>
            <a:gdLst>
              <a:gd name="T0" fmla="*/ 67 w 138"/>
              <a:gd name="T1" fmla="*/ 6 h 40"/>
              <a:gd name="T2" fmla="*/ 80 w 138"/>
              <a:gd name="T3" fmla="*/ 4 h 40"/>
              <a:gd name="T4" fmla="*/ 91 w 138"/>
              <a:gd name="T5" fmla="*/ 2 h 40"/>
              <a:gd name="T6" fmla="*/ 102 w 138"/>
              <a:gd name="T7" fmla="*/ 1 h 40"/>
              <a:gd name="T8" fmla="*/ 111 w 138"/>
              <a:gd name="T9" fmla="*/ 0 h 40"/>
              <a:gd name="T10" fmla="*/ 117 w 138"/>
              <a:gd name="T11" fmla="*/ 0 h 40"/>
              <a:gd name="T12" fmla="*/ 126 w 138"/>
              <a:gd name="T13" fmla="*/ 1 h 40"/>
              <a:gd name="T14" fmla="*/ 132 w 138"/>
              <a:gd name="T15" fmla="*/ 4 h 40"/>
              <a:gd name="T16" fmla="*/ 136 w 138"/>
              <a:gd name="T17" fmla="*/ 6 h 40"/>
              <a:gd name="T18" fmla="*/ 138 w 138"/>
              <a:gd name="T19" fmla="*/ 10 h 40"/>
              <a:gd name="T20" fmla="*/ 136 w 138"/>
              <a:gd name="T21" fmla="*/ 13 h 40"/>
              <a:gd name="T22" fmla="*/ 135 w 138"/>
              <a:gd name="T23" fmla="*/ 15 h 40"/>
              <a:gd name="T24" fmla="*/ 131 w 138"/>
              <a:gd name="T25" fmla="*/ 18 h 40"/>
              <a:gd name="T26" fmla="*/ 126 w 138"/>
              <a:gd name="T27" fmla="*/ 21 h 40"/>
              <a:gd name="T28" fmla="*/ 120 w 138"/>
              <a:gd name="T29" fmla="*/ 22 h 40"/>
              <a:gd name="T30" fmla="*/ 107 w 138"/>
              <a:gd name="T31" fmla="*/ 24 h 40"/>
              <a:gd name="T32" fmla="*/ 87 w 138"/>
              <a:gd name="T33" fmla="*/ 28 h 40"/>
              <a:gd name="T34" fmla="*/ 63 w 138"/>
              <a:gd name="T35" fmla="*/ 32 h 40"/>
              <a:gd name="T36" fmla="*/ 47 w 138"/>
              <a:gd name="T37" fmla="*/ 35 h 40"/>
              <a:gd name="T38" fmla="*/ 38 w 138"/>
              <a:gd name="T39" fmla="*/ 36 h 40"/>
              <a:gd name="T40" fmla="*/ 31 w 138"/>
              <a:gd name="T41" fmla="*/ 37 h 40"/>
              <a:gd name="T42" fmla="*/ 26 w 138"/>
              <a:gd name="T43" fmla="*/ 39 h 40"/>
              <a:gd name="T44" fmla="*/ 20 w 138"/>
              <a:gd name="T45" fmla="*/ 39 h 40"/>
              <a:gd name="T46" fmla="*/ 18 w 138"/>
              <a:gd name="T47" fmla="*/ 39 h 40"/>
              <a:gd name="T48" fmla="*/ 15 w 138"/>
              <a:gd name="T49" fmla="*/ 40 h 40"/>
              <a:gd name="T50" fmla="*/ 10 w 138"/>
              <a:gd name="T51" fmla="*/ 40 h 40"/>
              <a:gd name="T52" fmla="*/ 6 w 138"/>
              <a:gd name="T53" fmla="*/ 39 h 40"/>
              <a:gd name="T54" fmla="*/ 4 w 138"/>
              <a:gd name="T55" fmla="*/ 35 h 40"/>
              <a:gd name="T56" fmla="*/ 0 w 138"/>
              <a:gd name="T57" fmla="*/ 28 h 40"/>
              <a:gd name="T58" fmla="*/ 0 w 138"/>
              <a:gd name="T59" fmla="*/ 23 h 40"/>
              <a:gd name="T60" fmla="*/ 2 w 138"/>
              <a:gd name="T61" fmla="*/ 21 h 40"/>
              <a:gd name="T62" fmla="*/ 5 w 138"/>
              <a:gd name="T63" fmla="*/ 21 h 40"/>
              <a:gd name="T64" fmla="*/ 9 w 138"/>
              <a:gd name="T65" fmla="*/ 19 h 40"/>
              <a:gd name="T66" fmla="*/ 15 w 138"/>
              <a:gd name="T67" fmla="*/ 18 h 40"/>
              <a:gd name="T68" fmla="*/ 22 w 138"/>
              <a:gd name="T69" fmla="*/ 17 h 40"/>
              <a:gd name="T70" fmla="*/ 31 w 138"/>
              <a:gd name="T71" fmla="*/ 15 h 40"/>
              <a:gd name="T72" fmla="*/ 41 w 138"/>
              <a:gd name="T73" fmla="*/ 13 h 40"/>
              <a:gd name="T74" fmla="*/ 53 w 138"/>
              <a:gd name="T75" fmla="*/ 10 h 40"/>
              <a:gd name="T76" fmla="*/ 60 w 138"/>
              <a:gd name="T77" fmla="*/ 8 h 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8" h="40">
                <a:moveTo>
                  <a:pt x="60" y="8"/>
                </a:moveTo>
                <a:lnTo>
                  <a:pt x="67" y="6"/>
                </a:lnTo>
                <a:lnTo>
                  <a:pt x="73" y="5"/>
                </a:lnTo>
                <a:lnTo>
                  <a:pt x="80" y="4"/>
                </a:lnTo>
                <a:lnTo>
                  <a:pt x="86" y="2"/>
                </a:lnTo>
                <a:lnTo>
                  <a:pt x="91" y="2"/>
                </a:lnTo>
                <a:lnTo>
                  <a:pt x="96" y="1"/>
                </a:lnTo>
                <a:lnTo>
                  <a:pt x="102" y="1"/>
                </a:lnTo>
                <a:lnTo>
                  <a:pt x="105" y="0"/>
                </a:lnTo>
                <a:lnTo>
                  <a:pt x="111" y="0"/>
                </a:lnTo>
                <a:lnTo>
                  <a:pt x="114" y="0"/>
                </a:lnTo>
                <a:lnTo>
                  <a:pt x="117" y="0"/>
                </a:lnTo>
                <a:lnTo>
                  <a:pt x="121" y="0"/>
                </a:lnTo>
                <a:lnTo>
                  <a:pt x="126" y="1"/>
                </a:lnTo>
                <a:lnTo>
                  <a:pt x="130" y="2"/>
                </a:lnTo>
                <a:lnTo>
                  <a:pt x="132" y="4"/>
                </a:lnTo>
                <a:lnTo>
                  <a:pt x="135" y="5"/>
                </a:lnTo>
                <a:lnTo>
                  <a:pt x="136" y="6"/>
                </a:lnTo>
                <a:lnTo>
                  <a:pt x="138" y="8"/>
                </a:lnTo>
                <a:lnTo>
                  <a:pt x="138" y="10"/>
                </a:lnTo>
                <a:lnTo>
                  <a:pt x="138" y="12"/>
                </a:lnTo>
                <a:lnTo>
                  <a:pt x="136" y="13"/>
                </a:lnTo>
                <a:lnTo>
                  <a:pt x="136" y="14"/>
                </a:lnTo>
                <a:lnTo>
                  <a:pt x="135" y="15"/>
                </a:lnTo>
                <a:lnTo>
                  <a:pt x="132" y="17"/>
                </a:lnTo>
                <a:lnTo>
                  <a:pt x="131" y="18"/>
                </a:lnTo>
                <a:lnTo>
                  <a:pt x="129" y="19"/>
                </a:lnTo>
                <a:lnTo>
                  <a:pt x="126" y="21"/>
                </a:lnTo>
                <a:lnTo>
                  <a:pt x="122" y="21"/>
                </a:lnTo>
                <a:lnTo>
                  <a:pt x="120" y="22"/>
                </a:lnTo>
                <a:lnTo>
                  <a:pt x="116" y="23"/>
                </a:lnTo>
                <a:lnTo>
                  <a:pt x="107" y="24"/>
                </a:lnTo>
                <a:lnTo>
                  <a:pt x="98" y="27"/>
                </a:lnTo>
                <a:lnTo>
                  <a:pt x="87" y="28"/>
                </a:lnTo>
                <a:lnTo>
                  <a:pt x="75" y="30"/>
                </a:lnTo>
                <a:lnTo>
                  <a:pt x="63" y="32"/>
                </a:lnTo>
                <a:lnTo>
                  <a:pt x="53" y="33"/>
                </a:lnTo>
                <a:lnTo>
                  <a:pt x="47" y="35"/>
                </a:lnTo>
                <a:lnTo>
                  <a:pt x="42" y="35"/>
                </a:lnTo>
                <a:lnTo>
                  <a:pt x="38" y="36"/>
                </a:lnTo>
                <a:lnTo>
                  <a:pt x="35" y="36"/>
                </a:lnTo>
                <a:lnTo>
                  <a:pt x="31" y="37"/>
                </a:lnTo>
                <a:lnTo>
                  <a:pt x="28" y="37"/>
                </a:lnTo>
                <a:lnTo>
                  <a:pt x="26" y="39"/>
                </a:lnTo>
                <a:lnTo>
                  <a:pt x="23" y="39"/>
                </a:lnTo>
                <a:lnTo>
                  <a:pt x="20" y="39"/>
                </a:lnTo>
                <a:lnTo>
                  <a:pt x="19" y="39"/>
                </a:lnTo>
                <a:lnTo>
                  <a:pt x="18" y="39"/>
                </a:lnTo>
                <a:lnTo>
                  <a:pt x="17" y="39"/>
                </a:lnTo>
                <a:lnTo>
                  <a:pt x="15" y="40"/>
                </a:lnTo>
                <a:lnTo>
                  <a:pt x="13" y="40"/>
                </a:lnTo>
                <a:lnTo>
                  <a:pt x="10" y="40"/>
                </a:lnTo>
                <a:lnTo>
                  <a:pt x="9" y="40"/>
                </a:lnTo>
                <a:lnTo>
                  <a:pt x="6" y="39"/>
                </a:lnTo>
                <a:lnTo>
                  <a:pt x="5" y="37"/>
                </a:lnTo>
                <a:lnTo>
                  <a:pt x="4" y="35"/>
                </a:lnTo>
                <a:lnTo>
                  <a:pt x="2" y="32"/>
                </a:lnTo>
                <a:lnTo>
                  <a:pt x="0" y="28"/>
                </a:lnTo>
                <a:lnTo>
                  <a:pt x="0" y="26"/>
                </a:lnTo>
                <a:lnTo>
                  <a:pt x="0" y="23"/>
                </a:lnTo>
                <a:lnTo>
                  <a:pt x="2" y="21"/>
                </a:lnTo>
                <a:lnTo>
                  <a:pt x="2" y="21"/>
                </a:lnTo>
                <a:lnTo>
                  <a:pt x="4" y="21"/>
                </a:lnTo>
                <a:lnTo>
                  <a:pt x="5" y="21"/>
                </a:lnTo>
                <a:lnTo>
                  <a:pt x="8" y="19"/>
                </a:lnTo>
                <a:lnTo>
                  <a:pt x="9" y="19"/>
                </a:lnTo>
                <a:lnTo>
                  <a:pt x="11" y="19"/>
                </a:lnTo>
                <a:lnTo>
                  <a:pt x="15" y="18"/>
                </a:lnTo>
                <a:lnTo>
                  <a:pt x="18" y="18"/>
                </a:lnTo>
                <a:lnTo>
                  <a:pt x="22" y="17"/>
                </a:lnTo>
                <a:lnTo>
                  <a:pt x="27" y="17"/>
                </a:lnTo>
                <a:lnTo>
                  <a:pt x="31" y="15"/>
                </a:lnTo>
                <a:lnTo>
                  <a:pt x="36" y="14"/>
                </a:lnTo>
                <a:lnTo>
                  <a:pt x="41" y="13"/>
                </a:lnTo>
                <a:lnTo>
                  <a:pt x="47" y="12"/>
                </a:lnTo>
                <a:lnTo>
                  <a:pt x="53" y="10"/>
                </a:lnTo>
                <a:lnTo>
                  <a:pt x="60" y="8"/>
                </a:lnTo>
                <a:lnTo>
                  <a:pt x="60" y="8"/>
                </a:lnTo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49"/>
          <p:cNvSpPr/>
          <p:nvPr/>
        </p:nvSpPr>
        <p:spPr bwMode="auto">
          <a:xfrm>
            <a:off x="1642216" y="3438823"/>
            <a:ext cx="1111358" cy="170775"/>
          </a:xfrm>
          <a:custGeom>
            <a:gdLst>
              <a:gd name="T0" fmla="*/ 389 w 423"/>
              <a:gd name="T1" fmla="*/ 6 h 65"/>
              <a:gd name="T2" fmla="*/ 397 w 423"/>
              <a:gd name="T3" fmla="*/ 10 h 65"/>
              <a:gd name="T4" fmla="*/ 406 w 423"/>
              <a:gd name="T5" fmla="*/ 18 h 65"/>
              <a:gd name="T6" fmla="*/ 416 w 423"/>
              <a:gd name="T7" fmla="*/ 27 h 65"/>
              <a:gd name="T8" fmla="*/ 407 w 423"/>
              <a:gd name="T9" fmla="*/ 33 h 65"/>
              <a:gd name="T10" fmla="*/ 380 w 423"/>
              <a:gd name="T11" fmla="*/ 36 h 65"/>
              <a:gd name="T12" fmla="*/ 356 w 423"/>
              <a:gd name="T13" fmla="*/ 37 h 65"/>
              <a:gd name="T14" fmla="*/ 335 w 423"/>
              <a:gd name="T15" fmla="*/ 38 h 65"/>
              <a:gd name="T16" fmla="*/ 317 w 423"/>
              <a:gd name="T17" fmla="*/ 39 h 65"/>
              <a:gd name="T18" fmla="*/ 303 w 423"/>
              <a:gd name="T19" fmla="*/ 41 h 65"/>
              <a:gd name="T20" fmla="*/ 291 w 423"/>
              <a:gd name="T21" fmla="*/ 41 h 65"/>
              <a:gd name="T22" fmla="*/ 282 w 423"/>
              <a:gd name="T23" fmla="*/ 41 h 65"/>
              <a:gd name="T24" fmla="*/ 276 w 423"/>
              <a:gd name="T25" fmla="*/ 41 h 65"/>
              <a:gd name="T26" fmla="*/ 268 w 423"/>
              <a:gd name="T27" fmla="*/ 42 h 65"/>
              <a:gd name="T28" fmla="*/ 257 w 423"/>
              <a:gd name="T29" fmla="*/ 42 h 65"/>
              <a:gd name="T30" fmla="*/ 244 w 423"/>
              <a:gd name="T31" fmla="*/ 43 h 65"/>
              <a:gd name="T32" fmla="*/ 227 w 423"/>
              <a:gd name="T33" fmla="*/ 45 h 65"/>
              <a:gd name="T34" fmla="*/ 208 w 423"/>
              <a:gd name="T35" fmla="*/ 46 h 65"/>
              <a:gd name="T36" fmla="*/ 187 w 423"/>
              <a:gd name="T37" fmla="*/ 49 h 65"/>
              <a:gd name="T38" fmla="*/ 163 w 423"/>
              <a:gd name="T39" fmla="*/ 52 h 65"/>
              <a:gd name="T40" fmla="*/ 136 w 423"/>
              <a:gd name="T41" fmla="*/ 55 h 65"/>
              <a:gd name="T42" fmla="*/ 110 w 423"/>
              <a:gd name="T43" fmla="*/ 59 h 65"/>
              <a:gd name="T44" fmla="*/ 88 w 423"/>
              <a:gd name="T45" fmla="*/ 60 h 65"/>
              <a:gd name="T46" fmla="*/ 67 w 423"/>
              <a:gd name="T47" fmla="*/ 63 h 65"/>
              <a:gd name="T48" fmla="*/ 48 w 423"/>
              <a:gd name="T49" fmla="*/ 64 h 65"/>
              <a:gd name="T50" fmla="*/ 31 w 423"/>
              <a:gd name="T51" fmla="*/ 65 h 65"/>
              <a:gd name="T52" fmla="*/ 17 w 423"/>
              <a:gd name="T53" fmla="*/ 65 h 65"/>
              <a:gd name="T54" fmla="*/ 6 w 423"/>
              <a:gd name="T55" fmla="*/ 65 h 65"/>
              <a:gd name="T56" fmla="*/ 0 w 423"/>
              <a:gd name="T57" fmla="*/ 32 h 65"/>
              <a:gd name="T58" fmla="*/ 17 w 423"/>
              <a:gd name="T59" fmla="*/ 32 h 65"/>
              <a:gd name="T60" fmla="*/ 35 w 423"/>
              <a:gd name="T61" fmla="*/ 32 h 65"/>
              <a:gd name="T62" fmla="*/ 56 w 423"/>
              <a:gd name="T63" fmla="*/ 30 h 65"/>
              <a:gd name="T64" fmla="*/ 78 w 423"/>
              <a:gd name="T65" fmla="*/ 29 h 65"/>
              <a:gd name="T66" fmla="*/ 101 w 423"/>
              <a:gd name="T67" fmla="*/ 28 h 65"/>
              <a:gd name="T68" fmla="*/ 127 w 423"/>
              <a:gd name="T69" fmla="*/ 25 h 65"/>
              <a:gd name="T70" fmla="*/ 154 w 423"/>
              <a:gd name="T71" fmla="*/ 23 h 65"/>
              <a:gd name="T72" fmla="*/ 182 w 423"/>
              <a:gd name="T73" fmla="*/ 20 h 65"/>
              <a:gd name="T74" fmla="*/ 210 w 423"/>
              <a:gd name="T75" fmla="*/ 16 h 65"/>
              <a:gd name="T76" fmla="*/ 236 w 423"/>
              <a:gd name="T77" fmla="*/ 14 h 65"/>
              <a:gd name="T78" fmla="*/ 259 w 423"/>
              <a:gd name="T79" fmla="*/ 11 h 65"/>
              <a:gd name="T80" fmla="*/ 280 w 423"/>
              <a:gd name="T81" fmla="*/ 9 h 65"/>
              <a:gd name="T82" fmla="*/ 298 w 423"/>
              <a:gd name="T83" fmla="*/ 6 h 65"/>
              <a:gd name="T84" fmla="*/ 313 w 423"/>
              <a:gd name="T85" fmla="*/ 5 h 65"/>
              <a:gd name="T86" fmla="*/ 326 w 423"/>
              <a:gd name="T87" fmla="*/ 2 h 65"/>
              <a:gd name="T88" fmla="*/ 338 w 423"/>
              <a:gd name="T89" fmla="*/ 1 h 65"/>
              <a:gd name="T90" fmla="*/ 353 w 423"/>
              <a:gd name="T91" fmla="*/ 0 h 65"/>
              <a:gd name="T92" fmla="*/ 367 w 423"/>
              <a:gd name="T93" fmla="*/ 1 h 65"/>
              <a:gd name="T94" fmla="*/ 378 w 423"/>
              <a:gd name="T95" fmla="*/ 2 h 65"/>
              <a:gd name="T96" fmla="*/ 385 w 423"/>
              <a:gd name="T97" fmla="*/ 5 h 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2" h="65">
                <a:moveTo>
                  <a:pt x="385" y="5"/>
                </a:moveTo>
                <a:lnTo>
                  <a:pt x="389" y="6"/>
                </a:lnTo>
                <a:lnTo>
                  <a:pt x="393" y="7"/>
                </a:lnTo>
                <a:lnTo>
                  <a:pt x="397" y="10"/>
                </a:lnTo>
                <a:lnTo>
                  <a:pt x="402" y="14"/>
                </a:lnTo>
                <a:lnTo>
                  <a:pt x="406" y="18"/>
                </a:lnTo>
                <a:lnTo>
                  <a:pt x="411" y="21"/>
                </a:lnTo>
                <a:lnTo>
                  <a:pt x="416" y="27"/>
                </a:lnTo>
                <a:lnTo>
                  <a:pt x="423" y="32"/>
                </a:lnTo>
                <a:lnTo>
                  <a:pt x="407" y="33"/>
                </a:lnTo>
                <a:lnTo>
                  <a:pt x="393" y="34"/>
                </a:lnTo>
                <a:lnTo>
                  <a:pt x="380" y="36"/>
                </a:lnTo>
                <a:lnTo>
                  <a:pt x="367" y="36"/>
                </a:lnTo>
                <a:lnTo>
                  <a:pt x="356" y="37"/>
                </a:lnTo>
                <a:lnTo>
                  <a:pt x="346" y="38"/>
                </a:lnTo>
                <a:lnTo>
                  <a:pt x="335" y="38"/>
                </a:lnTo>
                <a:lnTo>
                  <a:pt x="326" y="39"/>
                </a:lnTo>
                <a:lnTo>
                  <a:pt x="317" y="39"/>
                </a:lnTo>
                <a:lnTo>
                  <a:pt x="309" y="39"/>
                </a:lnTo>
                <a:lnTo>
                  <a:pt x="303" y="41"/>
                </a:lnTo>
                <a:lnTo>
                  <a:pt x="297" y="41"/>
                </a:lnTo>
                <a:lnTo>
                  <a:pt x="291" y="41"/>
                </a:lnTo>
                <a:lnTo>
                  <a:pt x="286" y="41"/>
                </a:lnTo>
                <a:lnTo>
                  <a:pt x="282" y="41"/>
                </a:lnTo>
                <a:lnTo>
                  <a:pt x="280" y="41"/>
                </a:lnTo>
                <a:lnTo>
                  <a:pt x="276" y="41"/>
                </a:lnTo>
                <a:lnTo>
                  <a:pt x="272" y="41"/>
                </a:lnTo>
                <a:lnTo>
                  <a:pt x="268" y="42"/>
                </a:lnTo>
                <a:lnTo>
                  <a:pt x="263" y="42"/>
                </a:lnTo>
                <a:lnTo>
                  <a:pt x="257" y="42"/>
                </a:lnTo>
                <a:lnTo>
                  <a:pt x="250" y="42"/>
                </a:lnTo>
                <a:lnTo>
                  <a:pt x="244" y="43"/>
                </a:lnTo>
                <a:lnTo>
                  <a:pt x="236" y="43"/>
                </a:lnTo>
                <a:lnTo>
                  <a:pt x="227" y="45"/>
                </a:lnTo>
                <a:lnTo>
                  <a:pt x="218" y="46"/>
                </a:lnTo>
                <a:lnTo>
                  <a:pt x="208" y="46"/>
                </a:lnTo>
                <a:lnTo>
                  <a:pt x="197" y="47"/>
                </a:lnTo>
                <a:lnTo>
                  <a:pt x="187" y="49"/>
                </a:lnTo>
                <a:lnTo>
                  <a:pt x="174" y="50"/>
                </a:lnTo>
                <a:lnTo>
                  <a:pt x="163" y="52"/>
                </a:lnTo>
                <a:lnTo>
                  <a:pt x="149" y="54"/>
                </a:lnTo>
                <a:lnTo>
                  <a:pt x="136" y="55"/>
                </a:lnTo>
                <a:lnTo>
                  <a:pt x="123" y="56"/>
                </a:lnTo>
                <a:lnTo>
                  <a:pt x="110" y="59"/>
                </a:lnTo>
                <a:lnTo>
                  <a:pt x="98" y="59"/>
                </a:lnTo>
                <a:lnTo>
                  <a:pt x="88" y="60"/>
                </a:lnTo>
                <a:lnTo>
                  <a:pt x="76" y="61"/>
                </a:lnTo>
                <a:lnTo>
                  <a:pt x="67" y="63"/>
                </a:lnTo>
                <a:lnTo>
                  <a:pt x="57" y="63"/>
                </a:lnTo>
                <a:lnTo>
                  <a:pt x="48" y="64"/>
                </a:lnTo>
                <a:lnTo>
                  <a:pt x="40" y="64"/>
                </a:lnTo>
                <a:lnTo>
                  <a:pt x="31" y="65"/>
                </a:lnTo>
                <a:lnTo>
                  <a:pt x="25" y="65"/>
                </a:lnTo>
                <a:lnTo>
                  <a:pt x="17" y="65"/>
                </a:lnTo>
                <a:lnTo>
                  <a:pt x="11" y="65"/>
                </a:lnTo>
                <a:lnTo>
                  <a:pt x="6" y="65"/>
                </a:lnTo>
                <a:lnTo>
                  <a:pt x="0" y="65"/>
                </a:lnTo>
                <a:lnTo>
                  <a:pt x="0" y="32"/>
                </a:lnTo>
                <a:lnTo>
                  <a:pt x="8" y="32"/>
                </a:lnTo>
                <a:lnTo>
                  <a:pt x="17" y="32"/>
                </a:lnTo>
                <a:lnTo>
                  <a:pt x="26" y="32"/>
                </a:lnTo>
                <a:lnTo>
                  <a:pt x="35" y="32"/>
                </a:lnTo>
                <a:lnTo>
                  <a:pt x="46" y="30"/>
                </a:lnTo>
                <a:lnTo>
                  <a:pt x="56" y="30"/>
                </a:lnTo>
                <a:lnTo>
                  <a:pt x="66" y="30"/>
                </a:lnTo>
                <a:lnTo>
                  <a:pt x="78" y="29"/>
                </a:lnTo>
                <a:lnTo>
                  <a:pt x="89" y="29"/>
                </a:lnTo>
                <a:lnTo>
                  <a:pt x="101" y="28"/>
                </a:lnTo>
                <a:lnTo>
                  <a:pt x="114" y="27"/>
                </a:lnTo>
                <a:lnTo>
                  <a:pt x="127" y="25"/>
                </a:lnTo>
                <a:lnTo>
                  <a:pt x="140" y="24"/>
                </a:lnTo>
                <a:lnTo>
                  <a:pt x="154" y="23"/>
                </a:lnTo>
                <a:lnTo>
                  <a:pt x="168" y="21"/>
                </a:lnTo>
                <a:lnTo>
                  <a:pt x="182" y="20"/>
                </a:lnTo>
                <a:lnTo>
                  <a:pt x="196" y="18"/>
                </a:lnTo>
                <a:lnTo>
                  <a:pt x="210" y="16"/>
                </a:lnTo>
                <a:lnTo>
                  <a:pt x="223" y="15"/>
                </a:lnTo>
                <a:lnTo>
                  <a:pt x="236" y="14"/>
                </a:lnTo>
                <a:lnTo>
                  <a:pt x="248" y="12"/>
                </a:lnTo>
                <a:lnTo>
                  <a:pt x="259" y="11"/>
                </a:lnTo>
                <a:lnTo>
                  <a:pt x="271" y="10"/>
                </a:lnTo>
                <a:lnTo>
                  <a:pt x="280" y="9"/>
                </a:lnTo>
                <a:lnTo>
                  <a:pt x="290" y="7"/>
                </a:lnTo>
                <a:lnTo>
                  <a:pt x="298" y="6"/>
                </a:lnTo>
                <a:lnTo>
                  <a:pt x="307" y="5"/>
                </a:lnTo>
                <a:lnTo>
                  <a:pt x="313" y="5"/>
                </a:lnTo>
                <a:lnTo>
                  <a:pt x="321" y="3"/>
                </a:lnTo>
                <a:lnTo>
                  <a:pt x="326" y="2"/>
                </a:lnTo>
                <a:lnTo>
                  <a:pt x="333" y="2"/>
                </a:lnTo>
                <a:lnTo>
                  <a:pt x="338" y="1"/>
                </a:lnTo>
                <a:lnTo>
                  <a:pt x="346" y="1"/>
                </a:lnTo>
                <a:lnTo>
                  <a:pt x="353" y="0"/>
                </a:lnTo>
                <a:lnTo>
                  <a:pt x="361" y="0"/>
                </a:lnTo>
                <a:lnTo>
                  <a:pt x="367" y="1"/>
                </a:lnTo>
                <a:lnTo>
                  <a:pt x="373" y="1"/>
                </a:lnTo>
                <a:lnTo>
                  <a:pt x="378" y="2"/>
                </a:lnTo>
                <a:lnTo>
                  <a:pt x="382" y="3"/>
                </a:lnTo>
                <a:lnTo>
                  <a:pt x="385" y="5"/>
                </a:lnTo>
                <a:lnTo>
                  <a:pt x="385" y="5"/>
                </a:lnTo>
              </a:path>
            </a:pathLst>
          </a:custGeom>
          <a:solidFill>
            <a:srgbClr val="0070C0"/>
          </a:solidFill>
          <a:ln w="12700">
            <a:solidFill>
              <a:srgbClr val="0070C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任意多边形 62"/>
          <p:cNvSpPr/>
          <p:nvPr/>
        </p:nvSpPr>
        <p:spPr bwMode="auto">
          <a:xfrm>
            <a:off x="2672125" y="2194155"/>
            <a:ext cx="317420" cy="1636140"/>
          </a:xfrm>
          <a:custGeom>
            <a:gdLst>
              <a:gd name="connsiteX0" fmla="*/ 214585 w 317420"/>
              <a:gd name="connsiteY0" fmla="*/ 381 h 1636140"/>
              <a:gd name="connsiteX1" fmla="*/ 272528 w 317420"/>
              <a:gd name="connsiteY1" fmla="*/ 3177 h 1636140"/>
              <a:gd name="connsiteX2" fmla="*/ 317420 w 317420"/>
              <a:gd name="connsiteY2" fmla="*/ 3891 h 1636140"/>
              <a:gd name="connsiteX3" fmla="*/ 315279 w 317420"/>
              <a:gd name="connsiteY3" fmla="*/ 12456 h 1636140"/>
              <a:gd name="connsiteX4" fmla="*/ 304770 w 317420"/>
              <a:gd name="connsiteY4" fmla="*/ 22965 h 1636140"/>
              <a:gd name="connsiteX5" fmla="*/ 294260 w 317420"/>
              <a:gd name="connsiteY5" fmla="*/ 28220 h 1636140"/>
              <a:gd name="connsiteX6" fmla="*/ 294260 w 317420"/>
              <a:gd name="connsiteY6" fmla="*/ 33474 h 1636140"/>
              <a:gd name="connsiteX7" fmla="*/ 291633 w 317420"/>
              <a:gd name="connsiteY7" fmla="*/ 36102 h 1636140"/>
              <a:gd name="connsiteX8" fmla="*/ 291633 w 317420"/>
              <a:gd name="connsiteY8" fmla="*/ 38729 h 1636140"/>
              <a:gd name="connsiteX9" fmla="*/ 286378 w 317420"/>
              <a:gd name="connsiteY9" fmla="*/ 46611 h 1636140"/>
              <a:gd name="connsiteX10" fmla="*/ 286378 w 317420"/>
              <a:gd name="connsiteY10" fmla="*/ 51866 h 1636140"/>
              <a:gd name="connsiteX11" fmla="*/ 283751 w 317420"/>
              <a:gd name="connsiteY11" fmla="*/ 62375 h 1636140"/>
              <a:gd name="connsiteX12" fmla="*/ 283751 w 317420"/>
              <a:gd name="connsiteY12" fmla="*/ 70257 h 1636140"/>
              <a:gd name="connsiteX13" fmla="*/ 281124 w 317420"/>
              <a:gd name="connsiteY13" fmla="*/ 83393 h 1636140"/>
              <a:gd name="connsiteX14" fmla="*/ 281124 w 317420"/>
              <a:gd name="connsiteY14" fmla="*/ 93903 h 1636140"/>
              <a:gd name="connsiteX15" fmla="*/ 281124 w 317420"/>
              <a:gd name="connsiteY15" fmla="*/ 107039 h 1636140"/>
              <a:gd name="connsiteX16" fmla="*/ 275869 w 317420"/>
              <a:gd name="connsiteY16" fmla="*/ 120176 h 1636140"/>
              <a:gd name="connsiteX17" fmla="*/ 275869 w 317420"/>
              <a:gd name="connsiteY17" fmla="*/ 138567 h 1636140"/>
              <a:gd name="connsiteX18" fmla="*/ 275869 w 317420"/>
              <a:gd name="connsiteY18" fmla="*/ 154331 h 1636140"/>
              <a:gd name="connsiteX19" fmla="*/ 275869 w 317420"/>
              <a:gd name="connsiteY19" fmla="*/ 170095 h 1636140"/>
              <a:gd name="connsiteX20" fmla="*/ 275869 w 317420"/>
              <a:gd name="connsiteY20" fmla="*/ 191114 h 1636140"/>
              <a:gd name="connsiteX21" fmla="*/ 275869 w 317420"/>
              <a:gd name="connsiteY21" fmla="*/ 212132 h 1636140"/>
              <a:gd name="connsiteX22" fmla="*/ 275869 w 317420"/>
              <a:gd name="connsiteY22" fmla="*/ 233151 h 1636140"/>
              <a:gd name="connsiteX23" fmla="*/ 275869 w 317420"/>
              <a:gd name="connsiteY23" fmla="*/ 256797 h 1636140"/>
              <a:gd name="connsiteX24" fmla="*/ 275869 w 317420"/>
              <a:gd name="connsiteY24" fmla="*/ 280443 h 1636140"/>
              <a:gd name="connsiteX25" fmla="*/ 275869 w 317420"/>
              <a:gd name="connsiteY25" fmla="*/ 304088 h 1636140"/>
              <a:gd name="connsiteX26" fmla="*/ 275869 w 317420"/>
              <a:gd name="connsiteY26" fmla="*/ 330362 h 1636140"/>
              <a:gd name="connsiteX27" fmla="*/ 275869 w 317420"/>
              <a:gd name="connsiteY27" fmla="*/ 356635 h 1636140"/>
              <a:gd name="connsiteX28" fmla="*/ 275869 w 317420"/>
              <a:gd name="connsiteY28" fmla="*/ 388163 h 1636140"/>
              <a:gd name="connsiteX29" fmla="*/ 275869 w 317420"/>
              <a:gd name="connsiteY29" fmla="*/ 417063 h 1636140"/>
              <a:gd name="connsiteX30" fmla="*/ 281124 w 317420"/>
              <a:gd name="connsiteY30" fmla="*/ 448591 h 1636140"/>
              <a:gd name="connsiteX31" fmla="*/ 281124 w 317420"/>
              <a:gd name="connsiteY31" fmla="*/ 482746 h 1636140"/>
              <a:gd name="connsiteX32" fmla="*/ 281124 w 317420"/>
              <a:gd name="connsiteY32" fmla="*/ 511647 h 1636140"/>
              <a:gd name="connsiteX33" fmla="*/ 281124 w 317420"/>
              <a:gd name="connsiteY33" fmla="*/ 551057 h 1636140"/>
              <a:gd name="connsiteX34" fmla="*/ 283751 w 317420"/>
              <a:gd name="connsiteY34" fmla="*/ 582584 h 1636140"/>
              <a:gd name="connsiteX35" fmla="*/ 283751 w 317420"/>
              <a:gd name="connsiteY35" fmla="*/ 621994 h 1636140"/>
              <a:gd name="connsiteX36" fmla="*/ 286378 w 317420"/>
              <a:gd name="connsiteY36" fmla="*/ 661404 h 1636140"/>
              <a:gd name="connsiteX37" fmla="*/ 286378 w 317420"/>
              <a:gd name="connsiteY37" fmla="*/ 698187 h 1636140"/>
              <a:gd name="connsiteX38" fmla="*/ 286378 w 317420"/>
              <a:gd name="connsiteY38" fmla="*/ 740224 h 1636140"/>
              <a:gd name="connsiteX39" fmla="*/ 291633 w 317420"/>
              <a:gd name="connsiteY39" fmla="*/ 779634 h 1636140"/>
              <a:gd name="connsiteX40" fmla="*/ 291633 w 317420"/>
              <a:gd name="connsiteY40" fmla="*/ 816416 h 1636140"/>
              <a:gd name="connsiteX41" fmla="*/ 294260 w 317420"/>
              <a:gd name="connsiteY41" fmla="*/ 853198 h 1636140"/>
              <a:gd name="connsiteX42" fmla="*/ 294260 w 317420"/>
              <a:gd name="connsiteY42" fmla="*/ 887354 h 1636140"/>
              <a:gd name="connsiteX43" fmla="*/ 294260 w 317420"/>
              <a:gd name="connsiteY43" fmla="*/ 926764 h 1636140"/>
              <a:gd name="connsiteX44" fmla="*/ 294260 w 317420"/>
              <a:gd name="connsiteY44" fmla="*/ 958291 h 1636140"/>
              <a:gd name="connsiteX45" fmla="*/ 296888 w 317420"/>
              <a:gd name="connsiteY45" fmla="*/ 989819 h 1636140"/>
              <a:gd name="connsiteX46" fmla="*/ 296888 w 317420"/>
              <a:gd name="connsiteY46" fmla="*/ 1021347 h 1636140"/>
              <a:gd name="connsiteX47" fmla="*/ 296888 w 317420"/>
              <a:gd name="connsiteY47" fmla="*/ 1050248 h 1636140"/>
              <a:gd name="connsiteX48" fmla="*/ 296888 w 317420"/>
              <a:gd name="connsiteY48" fmla="*/ 1081775 h 1636140"/>
              <a:gd name="connsiteX49" fmla="*/ 296888 w 317420"/>
              <a:gd name="connsiteY49" fmla="*/ 1108049 h 1636140"/>
              <a:gd name="connsiteX50" fmla="*/ 296888 w 317420"/>
              <a:gd name="connsiteY50" fmla="*/ 1134322 h 1636140"/>
              <a:gd name="connsiteX51" fmla="*/ 299515 w 317420"/>
              <a:gd name="connsiteY51" fmla="*/ 1163222 h 1636140"/>
              <a:gd name="connsiteX52" fmla="*/ 299515 w 317420"/>
              <a:gd name="connsiteY52" fmla="*/ 1186868 h 1636140"/>
              <a:gd name="connsiteX53" fmla="*/ 299515 w 317420"/>
              <a:gd name="connsiteY53" fmla="*/ 1210514 h 1636140"/>
              <a:gd name="connsiteX54" fmla="*/ 299515 w 317420"/>
              <a:gd name="connsiteY54" fmla="*/ 1228905 h 1636140"/>
              <a:gd name="connsiteX55" fmla="*/ 299515 w 317420"/>
              <a:gd name="connsiteY55" fmla="*/ 1252551 h 1636140"/>
              <a:gd name="connsiteX56" fmla="*/ 299515 w 317420"/>
              <a:gd name="connsiteY56" fmla="*/ 1273570 h 1636140"/>
              <a:gd name="connsiteX57" fmla="*/ 299515 w 317420"/>
              <a:gd name="connsiteY57" fmla="*/ 1291961 h 1636140"/>
              <a:gd name="connsiteX58" fmla="*/ 299515 w 317420"/>
              <a:gd name="connsiteY58" fmla="*/ 1307725 h 1636140"/>
              <a:gd name="connsiteX59" fmla="*/ 299515 w 317420"/>
              <a:gd name="connsiteY59" fmla="*/ 1323489 h 1636140"/>
              <a:gd name="connsiteX60" fmla="*/ 299515 w 317420"/>
              <a:gd name="connsiteY60" fmla="*/ 1341880 h 1636140"/>
              <a:gd name="connsiteX61" fmla="*/ 299515 w 317420"/>
              <a:gd name="connsiteY61" fmla="*/ 1355017 h 1636140"/>
              <a:gd name="connsiteX62" fmla="*/ 296888 w 317420"/>
              <a:gd name="connsiteY62" fmla="*/ 1368153 h 1636140"/>
              <a:gd name="connsiteX63" fmla="*/ 296888 w 317420"/>
              <a:gd name="connsiteY63" fmla="*/ 1381290 h 1636140"/>
              <a:gd name="connsiteX64" fmla="*/ 296888 w 317420"/>
              <a:gd name="connsiteY64" fmla="*/ 1391799 h 1636140"/>
              <a:gd name="connsiteX65" fmla="*/ 296888 w 317420"/>
              <a:gd name="connsiteY65" fmla="*/ 1402309 h 1636140"/>
              <a:gd name="connsiteX66" fmla="*/ 296888 w 317420"/>
              <a:gd name="connsiteY66" fmla="*/ 1412818 h 1636140"/>
              <a:gd name="connsiteX67" fmla="*/ 296888 w 317420"/>
              <a:gd name="connsiteY67" fmla="*/ 1420700 h 1636140"/>
              <a:gd name="connsiteX68" fmla="*/ 296888 w 317420"/>
              <a:gd name="connsiteY68" fmla="*/ 1425955 h 1636140"/>
              <a:gd name="connsiteX69" fmla="*/ 294260 w 317420"/>
              <a:gd name="connsiteY69" fmla="*/ 1433836 h 1636140"/>
              <a:gd name="connsiteX70" fmla="*/ 291633 w 317420"/>
              <a:gd name="connsiteY70" fmla="*/ 1452228 h 1636140"/>
              <a:gd name="connsiteX71" fmla="*/ 286378 w 317420"/>
              <a:gd name="connsiteY71" fmla="*/ 1473246 h 1636140"/>
              <a:gd name="connsiteX72" fmla="*/ 281124 w 317420"/>
              <a:gd name="connsiteY72" fmla="*/ 1491638 h 1636140"/>
              <a:gd name="connsiteX73" fmla="*/ 273242 w 317420"/>
              <a:gd name="connsiteY73" fmla="*/ 1507401 h 1636140"/>
              <a:gd name="connsiteX74" fmla="*/ 262732 w 317420"/>
              <a:gd name="connsiteY74" fmla="*/ 1523165 h 1636140"/>
              <a:gd name="connsiteX75" fmla="*/ 252223 w 317420"/>
              <a:gd name="connsiteY75" fmla="*/ 1541557 h 1636140"/>
              <a:gd name="connsiteX76" fmla="*/ 244341 w 317420"/>
              <a:gd name="connsiteY76" fmla="*/ 1554693 h 1636140"/>
              <a:gd name="connsiteX77" fmla="*/ 228577 w 317420"/>
              <a:gd name="connsiteY77" fmla="*/ 1570457 h 1636140"/>
              <a:gd name="connsiteX78" fmla="*/ 220695 w 317420"/>
              <a:gd name="connsiteY78" fmla="*/ 1586221 h 1636140"/>
              <a:gd name="connsiteX79" fmla="*/ 210186 w 317420"/>
              <a:gd name="connsiteY79" fmla="*/ 1594103 h 1636140"/>
              <a:gd name="connsiteX80" fmla="*/ 199677 w 317420"/>
              <a:gd name="connsiteY80" fmla="*/ 1604612 h 1636140"/>
              <a:gd name="connsiteX81" fmla="*/ 189167 w 317420"/>
              <a:gd name="connsiteY81" fmla="*/ 1615122 h 1636140"/>
              <a:gd name="connsiteX82" fmla="*/ 181285 w 317420"/>
              <a:gd name="connsiteY82" fmla="*/ 1623004 h 1636140"/>
              <a:gd name="connsiteX83" fmla="*/ 173403 w 317420"/>
              <a:gd name="connsiteY83" fmla="*/ 1625631 h 1636140"/>
              <a:gd name="connsiteX84" fmla="*/ 165522 w 317420"/>
              <a:gd name="connsiteY84" fmla="*/ 1633513 h 1636140"/>
              <a:gd name="connsiteX85" fmla="*/ 157640 w 317420"/>
              <a:gd name="connsiteY85" fmla="*/ 1636140 h 1636140"/>
              <a:gd name="connsiteX86" fmla="*/ 155012 w 317420"/>
              <a:gd name="connsiteY86" fmla="*/ 1633513 h 1636140"/>
              <a:gd name="connsiteX87" fmla="*/ 149758 w 317420"/>
              <a:gd name="connsiteY87" fmla="*/ 1628258 h 1636140"/>
              <a:gd name="connsiteX88" fmla="*/ 144503 w 317420"/>
              <a:gd name="connsiteY88" fmla="*/ 1625631 h 1636140"/>
              <a:gd name="connsiteX89" fmla="*/ 141876 w 317420"/>
              <a:gd name="connsiteY89" fmla="*/ 1615122 h 1636140"/>
              <a:gd name="connsiteX90" fmla="*/ 141876 w 317420"/>
              <a:gd name="connsiteY90" fmla="*/ 1604612 h 1636140"/>
              <a:gd name="connsiteX91" fmla="*/ 141876 w 317420"/>
              <a:gd name="connsiteY91" fmla="*/ 1591476 h 1636140"/>
              <a:gd name="connsiteX92" fmla="*/ 141876 w 317420"/>
              <a:gd name="connsiteY92" fmla="*/ 1575712 h 1636140"/>
              <a:gd name="connsiteX93" fmla="*/ 144503 w 317420"/>
              <a:gd name="connsiteY93" fmla="*/ 1554693 h 1636140"/>
              <a:gd name="connsiteX94" fmla="*/ 144503 w 317420"/>
              <a:gd name="connsiteY94" fmla="*/ 1544184 h 1636140"/>
              <a:gd name="connsiteX95" fmla="*/ 144503 w 317420"/>
              <a:gd name="connsiteY95" fmla="*/ 1531047 h 1636140"/>
              <a:gd name="connsiteX96" fmla="*/ 141876 w 317420"/>
              <a:gd name="connsiteY96" fmla="*/ 1520538 h 1636140"/>
              <a:gd name="connsiteX97" fmla="*/ 139248 w 317420"/>
              <a:gd name="connsiteY97" fmla="*/ 1507401 h 1636140"/>
              <a:gd name="connsiteX98" fmla="*/ 133994 w 317420"/>
              <a:gd name="connsiteY98" fmla="*/ 1494265 h 1636140"/>
              <a:gd name="connsiteX99" fmla="*/ 128739 w 317420"/>
              <a:gd name="connsiteY99" fmla="*/ 1481128 h 1636140"/>
              <a:gd name="connsiteX100" fmla="*/ 120857 w 317420"/>
              <a:gd name="connsiteY100" fmla="*/ 1462737 h 1636140"/>
              <a:gd name="connsiteX101" fmla="*/ 115602 w 317420"/>
              <a:gd name="connsiteY101" fmla="*/ 1446973 h 1636140"/>
              <a:gd name="connsiteX102" fmla="*/ 105093 w 317420"/>
              <a:gd name="connsiteY102" fmla="*/ 1433836 h 1636140"/>
              <a:gd name="connsiteX103" fmla="*/ 91957 w 317420"/>
              <a:gd name="connsiteY103" fmla="*/ 1415445 h 1636140"/>
              <a:gd name="connsiteX104" fmla="*/ 81447 w 317420"/>
              <a:gd name="connsiteY104" fmla="*/ 1399681 h 1636140"/>
              <a:gd name="connsiteX105" fmla="*/ 68311 w 317420"/>
              <a:gd name="connsiteY105" fmla="*/ 1378663 h 1636140"/>
              <a:gd name="connsiteX106" fmla="*/ 49919 w 317420"/>
              <a:gd name="connsiteY106" fmla="*/ 1362899 h 1636140"/>
              <a:gd name="connsiteX107" fmla="*/ 36783 w 317420"/>
              <a:gd name="connsiteY107" fmla="*/ 1344508 h 1636140"/>
              <a:gd name="connsiteX108" fmla="*/ 21019 w 317420"/>
              <a:gd name="connsiteY108" fmla="*/ 1323489 h 1636140"/>
              <a:gd name="connsiteX109" fmla="*/ 0 w 317420"/>
              <a:gd name="connsiteY109" fmla="*/ 1305098 h 1636140"/>
              <a:gd name="connsiteX110" fmla="*/ 21019 w 317420"/>
              <a:gd name="connsiteY110" fmla="*/ 1310352 h 1636140"/>
              <a:gd name="connsiteX111" fmla="*/ 36783 w 317420"/>
              <a:gd name="connsiteY111" fmla="*/ 1318234 h 1636140"/>
              <a:gd name="connsiteX112" fmla="*/ 52547 w 317420"/>
              <a:gd name="connsiteY112" fmla="*/ 1323489 h 1636140"/>
              <a:gd name="connsiteX113" fmla="*/ 68311 w 317420"/>
              <a:gd name="connsiteY113" fmla="*/ 1331371 h 1636140"/>
              <a:gd name="connsiteX114" fmla="*/ 84075 w 317420"/>
              <a:gd name="connsiteY114" fmla="*/ 1333998 h 1636140"/>
              <a:gd name="connsiteX115" fmla="*/ 97211 w 317420"/>
              <a:gd name="connsiteY115" fmla="*/ 1341880 h 1636140"/>
              <a:gd name="connsiteX116" fmla="*/ 107720 w 317420"/>
              <a:gd name="connsiteY116" fmla="*/ 1344508 h 1636140"/>
              <a:gd name="connsiteX117" fmla="*/ 118230 w 317420"/>
              <a:gd name="connsiteY117" fmla="*/ 1347135 h 1636140"/>
              <a:gd name="connsiteX118" fmla="*/ 128739 w 317420"/>
              <a:gd name="connsiteY118" fmla="*/ 1347135 h 1636140"/>
              <a:gd name="connsiteX119" fmla="*/ 139248 w 317420"/>
              <a:gd name="connsiteY119" fmla="*/ 1352390 h 1636140"/>
              <a:gd name="connsiteX120" fmla="*/ 144503 w 317420"/>
              <a:gd name="connsiteY120" fmla="*/ 1355017 h 1636140"/>
              <a:gd name="connsiteX121" fmla="*/ 152385 w 317420"/>
              <a:gd name="connsiteY121" fmla="*/ 1355017 h 1636140"/>
              <a:gd name="connsiteX122" fmla="*/ 157640 w 317420"/>
              <a:gd name="connsiteY122" fmla="*/ 1355017 h 1636140"/>
              <a:gd name="connsiteX123" fmla="*/ 162894 w 317420"/>
              <a:gd name="connsiteY123" fmla="*/ 1355017 h 1636140"/>
              <a:gd name="connsiteX124" fmla="*/ 165522 w 317420"/>
              <a:gd name="connsiteY124" fmla="*/ 1355017 h 1636140"/>
              <a:gd name="connsiteX125" fmla="*/ 168149 w 317420"/>
              <a:gd name="connsiteY125" fmla="*/ 1352390 h 1636140"/>
              <a:gd name="connsiteX126" fmla="*/ 173403 w 317420"/>
              <a:gd name="connsiteY126" fmla="*/ 1347135 h 1636140"/>
              <a:gd name="connsiteX127" fmla="*/ 176031 w 317420"/>
              <a:gd name="connsiteY127" fmla="*/ 1339253 h 1636140"/>
              <a:gd name="connsiteX128" fmla="*/ 176031 w 317420"/>
              <a:gd name="connsiteY128" fmla="*/ 1333998 h 1636140"/>
              <a:gd name="connsiteX129" fmla="*/ 178658 w 317420"/>
              <a:gd name="connsiteY129" fmla="*/ 1328744 h 1636140"/>
              <a:gd name="connsiteX130" fmla="*/ 181285 w 317420"/>
              <a:gd name="connsiteY130" fmla="*/ 1320862 h 1636140"/>
              <a:gd name="connsiteX131" fmla="*/ 181285 w 317420"/>
              <a:gd name="connsiteY131" fmla="*/ 1310352 h 1636140"/>
              <a:gd name="connsiteX132" fmla="*/ 186540 w 317420"/>
              <a:gd name="connsiteY132" fmla="*/ 1307725 h 1636140"/>
              <a:gd name="connsiteX133" fmla="*/ 186540 w 317420"/>
              <a:gd name="connsiteY133" fmla="*/ 1297216 h 1636140"/>
              <a:gd name="connsiteX134" fmla="*/ 186540 w 317420"/>
              <a:gd name="connsiteY134" fmla="*/ 1284079 h 1636140"/>
              <a:gd name="connsiteX135" fmla="*/ 189167 w 317420"/>
              <a:gd name="connsiteY135" fmla="*/ 1270943 h 1636140"/>
              <a:gd name="connsiteX136" fmla="*/ 189167 w 317420"/>
              <a:gd name="connsiteY136" fmla="*/ 1252551 h 1636140"/>
              <a:gd name="connsiteX137" fmla="*/ 189167 w 317420"/>
              <a:gd name="connsiteY137" fmla="*/ 1234160 h 1636140"/>
              <a:gd name="connsiteX138" fmla="*/ 189167 w 317420"/>
              <a:gd name="connsiteY138" fmla="*/ 1210514 h 1636140"/>
              <a:gd name="connsiteX139" fmla="*/ 189167 w 317420"/>
              <a:gd name="connsiteY139" fmla="*/ 1181614 h 1636140"/>
              <a:gd name="connsiteX140" fmla="*/ 189167 w 317420"/>
              <a:gd name="connsiteY140" fmla="*/ 1152713 h 1636140"/>
              <a:gd name="connsiteX141" fmla="*/ 189167 w 317420"/>
              <a:gd name="connsiteY141" fmla="*/ 1121185 h 1636140"/>
              <a:gd name="connsiteX142" fmla="*/ 189167 w 317420"/>
              <a:gd name="connsiteY142" fmla="*/ 1084403 h 1636140"/>
              <a:gd name="connsiteX143" fmla="*/ 189167 w 317420"/>
              <a:gd name="connsiteY143" fmla="*/ 1047620 h 1636140"/>
              <a:gd name="connsiteX144" fmla="*/ 186540 w 317420"/>
              <a:gd name="connsiteY144" fmla="*/ 1005583 h 1636140"/>
              <a:gd name="connsiteX145" fmla="*/ 186540 w 317420"/>
              <a:gd name="connsiteY145" fmla="*/ 963546 h 1636140"/>
              <a:gd name="connsiteX146" fmla="*/ 186540 w 317420"/>
              <a:gd name="connsiteY146" fmla="*/ 918882 h 1636140"/>
              <a:gd name="connsiteX147" fmla="*/ 181285 w 317420"/>
              <a:gd name="connsiteY147" fmla="*/ 868962 h 1636140"/>
              <a:gd name="connsiteX148" fmla="*/ 181285 w 317420"/>
              <a:gd name="connsiteY148" fmla="*/ 821671 h 1636140"/>
              <a:gd name="connsiteX149" fmla="*/ 178658 w 317420"/>
              <a:gd name="connsiteY149" fmla="*/ 774379 h 1636140"/>
              <a:gd name="connsiteX150" fmla="*/ 178658 w 317420"/>
              <a:gd name="connsiteY150" fmla="*/ 729714 h 1636140"/>
              <a:gd name="connsiteX151" fmla="*/ 178658 w 317420"/>
              <a:gd name="connsiteY151" fmla="*/ 687677 h 1636140"/>
              <a:gd name="connsiteX152" fmla="*/ 176031 w 317420"/>
              <a:gd name="connsiteY152" fmla="*/ 648267 h 1636140"/>
              <a:gd name="connsiteX153" fmla="*/ 176031 w 317420"/>
              <a:gd name="connsiteY153" fmla="*/ 611485 h 1636140"/>
              <a:gd name="connsiteX154" fmla="*/ 173403 w 317420"/>
              <a:gd name="connsiteY154" fmla="*/ 574702 h 1636140"/>
              <a:gd name="connsiteX155" fmla="*/ 173403 w 317420"/>
              <a:gd name="connsiteY155" fmla="*/ 540547 h 1636140"/>
              <a:gd name="connsiteX156" fmla="*/ 173403 w 317420"/>
              <a:gd name="connsiteY156" fmla="*/ 509019 h 1636140"/>
              <a:gd name="connsiteX157" fmla="*/ 168149 w 317420"/>
              <a:gd name="connsiteY157" fmla="*/ 480119 h 1636140"/>
              <a:gd name="connsiteX158" fmla="*/ 168149 w 317420"/>
              <a:gd name="connsiteY158" fmla="*/ 451218 h 1636140"/>
              <a:gd name="connsiteX159" fmla="*/ 168149 w 317420"/>
              <a:gd name="connsiteY159" fmla="*/ 427572 h 1636140"/>
              <a:gd name="connsiteX160" fmla="*/ 168149 w 317420"/>
              <a:gd name="connsiteY160" fmla="*/ 403927 h 1636140"/>
              <a:gd name="connsiteX161" fmla="*/ 168149 w 317420"/>
              <a:gd name="connsiteY161" fmla="*/ 380281 h 1636140"/>
              <a:gd name="connsiteX162" fmla="*/ 168149 w 317420"/>
              <a:gd name="connsiteY162" fmla="*/ 364517 h 1636140"/>
              <a:gd name="connsiteX163" fmla="*/ 168149 w 317420"/>
              <a:gd name="connsiteY163" fmla="*/ 343498 h 1636140"/>
              <a:gd name="connsiteX164" fmla="*/ 168149 w 317420"/>
              <a:gd name="connsiteY164" fmla="*/ 285697 h 1636140"/>
              <a:gd name="connsiteX165" fmla="*/ 165522 w 317420"/>
              <a:gd name="connsiteY165" fmla="*/ 227896 h 1636140"/>
              <a:gd name="connsiteX166" fmla="*/ 165522 w 317420"/>
              <a:gd name="connsiteY166" fmla="*/ 175350 h 1636140"/>
              <a:gd name="connsiteX167" fmla="*/ 157640 w 317420"/>
              <a:gd name="connsiteY167" fmla="*/ 120176 h 1636140"/>
              <a:gd name="connsiteX168" fmla="*/ 155012 w 317420"/>
              <a:gd name="connsiteY168" fmla="*/ 96530 h 1636140"/>
              <a:gd name="connsiteX169" fmla="*/ 152385 w 317420"/>
              <a:gd name="connsiteY169" fmla="*/ 75511 h 1636140"/>
              <a:gd name="connsiteX170" fmla="*/ 152385 w 317420"/>
              <a:gd name="connsiteY170" fmla="*/ 57120 h 1636140"/>
              <a:gd name="connsiteX171" fmla="*/ 149758 w 317420"/>
              <a:gd name="connsiteY171" fmla="*/ 38729 h 1636140"/>
              <a:gd name="connsiteX172" fmla="*/ 144503 w 317420"/>
              <a:gd name="connsiteY172" fmla="*/ 25592 h 1636140"/>
              <a:gd name="connsiteX173" fmla="*/ 141876 w 317420"/>
              <a:gd name="connsiteY173" fmla="*/ 15083 h 1636140"/>
              <a:gd name="connsiteX174" fmla="*/ 139278 w 317420"/>
              <a:gd name="connsiteY174" fmla="*/ 4694 h 1636140"/>
              <a:gd name="connsiteX175" fmla="*/ 157276 w 317420"/>
              <a:gd name="connsiteY175" fmla="*/ 1346 h 1636140"/>
              <a:gd name="connsiteX176" fmla="*/ 214585 w 317420"/>
              <a:gd name="connsiteY176" fmla="*/ 381 h 16361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317420" h="1636139">
                <a:moveTo>
                  <a:pt x="214585" y="381"/>
                </a:moveTo>
                <a:cubicBezTo>
                  <a:pt x="233846" y="1000"/>
                  <a:pt x="253214" y="2245"/>
                  <a:pt x="272528" y="3177"/>
                </a:cubicBezTo>
                <a:lnTo>
                  <a:pt x="317420" y="3891"/>
                </a:lnTo>
                <a:lnTo>
                  <a:pt x="315279" y="12456"/>
                </a:lnTo>
                <a:lnTo>
                  <a:pt x="304770" y="22965"/>
                </a:lnTo>
                <a:lnTo>
                  <a:pt x="294260" y="28220"/>
                </a:lnTo>
                <a:lnTo>
                  <a:pt x="294260" y="33474"/>
                </a:lnTo>
                <a:lnTo>
                  <a:pt x="291633" y="36102"/>
                </a:lnTo>
                <a:lnTo>
                  <a:pt x="291633" y="38729"/>
                </a:lnTo>
                <a:lnTo>
                  <a:pt x="286378" y="46611"/>
                </a:lnTo>
                <a:lnTo>
                  <a:pt x="286378" y="51866"/>
                </a:lnTo>
                <a:lnTo>
                  <a:pt x="283751" y="62375"/>
                </a:lnTo>
                <a:lnTo>
                  <a:pt x="283751" y="70257"/>
                </a:lnTo>
                <a:lnTo>
                  <a:pt x="281124" y="83393"/>
                </a:lnTo>
                <a:lnTo>
                  <a:pt x="281124" y="93903"/>
                </a:lnTo>
                <a:lnTo>
                  <a:pt x="281124" y="107039"/>
                </a:lnTo>
                <a:lnTo>
                  <a:pt x="275869" y="120176"/>
                </a:lnTo>
                <a:lnTo>
                  <a:pt x="275869" y="138567"/>
                </a:lnTo>
                <a:lnTo>
                  <a:pt x="275869" y="154331"/>
                </a:lnTo>
                <a:lnTo>
                  <a:pt x="275869" y="170095"/>
                </a:lnTo>
                <a:lnTo>
                  <a:pt x="275869" y="191114"/>
                </a:lnTo>
                <a:lnTo>
                  <a:pt x="275869" y="212132"/>
                </a:lnTo>
                <a:lnTo>
                  <a:pt x="275869" y="233151"/>
                </a:lnTo>
                <a:lnTo>
                  <a:pt x="275869" y="256797"/>
                </a:lnTo>
                <a:lnTo>
                  <a:pt x="275869" y="280443"/>
                </a:lnTo>
                <a:lnTo>
                  <a:pt x="275869" y="304088"/>
                </a:lnTo>
                <a:lnTo>
                  <a:pt x="275869" y="330362"/>
                </a:lnTo>
                <a:lnTo>
                  <a:pt x="275869" y="356635"/>
                </a:lnTo>
                <a:lnTo>
                  <a:pt x="275869" y="388163"/>
                </a:lnTo>
                <a:lnTo>
                  <a:pt x="275869" y="417063"/>
                </a:lnTo>
                <a:lnTo>
                  <a:pt x="281124" y="448591"/>
                </a:lnTo>
                <a:lnTo>
                  <a:pt x="281124" y="482746"/>
                </a:lnTo>
                <a:lnTo>
                  <a:pt x="281124" y="511647"/>
                </a:lnTo>
                <a:lnTo>
                  <a:pt x="281124" y="551057"/>
                </a:lnTo>
                <a:lnTo>
                  <a:pt x="283751" y="582584"/>
                </a:lnTo>
                <a:lnTo>
                  <a:pt x="283751" y="621994"/>
                </a:lnTo>
                <a:lnTo>
                  <a:pt x="286378" y="661404"/>
                </a:lnTo>
                <a:lnTo>
                  <a:pt x="286378" y="698187"/>
                </a:lnTo>
                <a:lnTo>
                  <a:pt x="286378" y="740224"/>
                </a:lnTo>
                <a:lnTo>
                  <a:pt x="291633" y="779634"/>
                </a:lnTo>
                <a:lnTo>
                  <a:pt x="291633" y="816416"/>
                </a:lnTo>
                <a:lnTo>
                  <a:pt x="294260" y="853198"/>
                </a:lnTo>
                <a:lnTo>
                  <a:pt x="294260" y="887354"/>
                </a:lnTo>
                <a:lnTo>
                  <a:pt x="294260" y="926764"/>
                </a:lnTo>
                <a:lnTo>
                  <a:pt x="294260" y="958291"/>
                </a:lnTo>
                <a:lnTo>
                  <a:pt x="296888" y="989819"/>
                </a:lnTo>
                <a:lnTo>
                  <a:pt x="296888" y="1021347"/>
                </a:lnTo>
                <a:lnTo>
                  <a:pt x="296888" y="1050248"/>
                </a:lnTo>
                <a:lnTo>
                  <a:pt x="296888" y="1081775"/>
                </a:lnTo>
                <a:lnTo>
                  <a:pt x="296888" y="1108049"/>
                </a:lnTo>
                <a:lnTo>
                  <a:pt x="296888" y="1134322"/>
                </a:lnTo>
                <a:lnTo>
                  <a:pt x="299515" y="1163222"/>
                </a:lnTo>
                <a:lnTo>
                  <a:pt x="299515" y="1186868"/>
                </a:lnTo>
                <a:lnTo>
                  <a:pt x="299515" y="1210514"/>
                </a:lnTo>
                <a:lnTo>
                  <a:pt x="299515" y="1228905"/>
                </a:lnTo>
                <a:lnTo>
                  <a:pt x="299515" y="1252551"/>
                </a:lnTo>
                <a:lnTo>
                  <a:pt x="299515" y="1273570"/>
                </a:lnTo>
                <a:lnTo>
                  <a:pt x="299515" y="1291961"/>
                </a:lnTo>
                <a:lnTo>
                  <a:pt x="299515" y="1307725"/>
                </a:lnTo>
                <a:lnTo>
                  <a:pt x="299515" y="1323489"/>
                </a:lnTo>
                <a:lnTo>
                  <a:pt x="299515" y="1341880"/>
                </a:lnTo>
                <a:lnTo>
                  <a:pt x="299515" y="1355017"/>
                </a:lnTo>
                <a:lnTo>
                  <a:pt x="296888" y="1368153"/>
                </a:lnTo>
                <a:lnTo>
                  <a:pt x="296888" y="1381290"/>
                </a:lnTo>
                <a:lnTo>
                  <a:pt x="296888" y="1391799"/>
                </a:lnTo>
                <a:lnTo>
                  <a:pt x="296888" y="1402309"/>
                </a:lnTo>
                <a:lnTo>
                  <a:pt x="296888" y="1412818"/>
                </a:lnTo>
                <a:lnTo>
                  <a:pt x="296888" y="1420700"/>
                </a:lnTo>
                <a:lnTo>
                  <a:pt x="296888" y="1425955"/>
                </a:lnTo>
                <a:lnTo>
                  <a:pt x="294260" y="1433836"/>
                </a:lnTo>
                <a:lnTo>
                  <a:pt x="291633" y="1452228"/>
                </a:lnTo>
                <a:lnTo>
                  <a:pt x="286378" y="1473246"/>
                </a:lnTo>
                <a:lnTo>
                  <a:pt x="281124" y="1491638"/>
                </a:lnTo>
                <a:lnTo>
                  <a:pt x="273242" y="1507401"/>
                </a:lnTo>
                <a:lnTo>
                  <a:pt x="262732" y="1523165"/>
                </a:lnTo>
                <a:lnTo>
                  <a:pt x="252223" y="1541557"/>
                </a:lnTo>
                <a:lnTo>
                  <a:pt x="244341" y="1554693"/>
                </a:lnTo>
                <a:lnTo>
                  <a:pt x="228577" y="1570457"/>
                </a:lnTo>
                <a:lnTo>
                  <a:pt x="220695" y="1586221"/>
                </a:lnTo>
                <a:lnTo>
                  <a:pt x="210186" y="1594103"/>
                </a:lnTo>
                <a:lnTo>
                  <a:pt x="199677" y="1604612"/>
                </a:lnTo>
                <a:lnTo>
                  <a:pt x="189167" y="1615122"/>
                </a:lnTo>
                <a:lnTo>
                  <a:pt x="181285" y="1623004"/>
                </a:lnTo>
                <a:lnTo>
                  <a:pt x="173403" y="1625631"/>
                </a:lnTo>
                <a:lnTo>
                  <a:pt x="165522" y="1633513"/>
                </a:lnTo>
                <a:lnTo>
                  <a:pt x="157640" y="1636140"/>
                </a:lnTo>
                <a:lnTo>
                  <a:pt x="155012" y="1633513"/>
                </a:lnTo>
                <a:lnTo>
                  <a:pt x="149758" y="1628258"/>
                </a:lnTo>
                <a:lnTo>
                  <a:pt x="144503" y="1625631"/>
                </a:lnTo>
                <a:lnTo>
                  <a:pt x="141876" y="1615122"/>
                </a:lnTo>
                <a:lnTo>
                  <a:pt x="141876" y="1604612"/>
                </a:lnTo>
                <a:lnTo>
                  <a:pt x="141876" y="1591476"/>
                </a:lnTo>
                <a:lnTo>
                  <a:pt x="141876" y="1575712"/>
                </a:lnTo>
                <a:lnTo>
                  <a:pt x="144503" y="1554693"/>
                </a:lnTo>
                <a:lnTo>
                  <a:pt x="144503" y="1544184"/>
                </a:lnTo>
                <a:lnTo>
                  <a:pt x="144503" y="1531047"/>
                </a:lnTo>
                <a:lnTo>
                  <a:pt x="141876" y="1520538"/>
                </a:lnTo>
                <a:lnTo>
                  <a:pt x="139248" y="1507401"/>
                </a:lnTo>
                <a:lnTo>
                  <a:pt x="133994" y="1494265"/>
                </a:lnTo>
                <a:lnTo>
                  <a:pt x="128739" y="1481128"/>
                </a:lnTo>
                <a:lnTo>
                  <a:pt x="120857" y="1462737"/>
                </a:lnTo>
                <a:lnTo>
                  <a:pt x="115602" y="1446973"/>
                </a:lnTo>
                <a:lnTo>
                  <a:pt x="105093" y="1433836"/>
                </a:lnTo>
                <a:lnTo>
                  <a:pt x="91957" y="1415445"/>
                </a:lnTo>
                <a:lnTo>
                  <a:pt x="81447" y="1399681"/>
                </a:lnTo>
                <a:lnTo>
                  <a:pt x="68311" y="1378663"/>
                </a:lnTo>
                <a:lnTo>
                  <a:pt x="49919" y="1362899"/>
                </a:lnTo>
                <a:lnTo>
                  <a:pt x="36783" y="1344508"/>
                </a:lnTo>
                <a:lnTo>
                  <a:pt x="21019" y="1323489"/>
                </a:lnTo>
                <a:lnTo>
                  <a:pt x="0" y="1305098"/>
                </a:lnTo>
                <a:lnTo>
                  <a:pt x="21019" y="1310352"/>
                </a:lnTo>
                <a:lnTo>
                  <a:pt x="36783" y="1318234"/>
                </a:lnTo>
                <a:lnTo>
                  <a:pt x="52547" y="1323489"/>
                </a:lnTo>
                <a:lnTo>
                  <a:pt x="68311" y="1331371"/>
                </a:lnTo>
                <a:lnTo>
                  <a:pt x="84075" y="1333998"/>
                </a:lnTo>
                <a:lnTo>
                  <a:pt x="97211" y="1341880"/>
                </a:lnTo>
                <a:lnTo>
                  <a:pt x="107720" y="1344508"/>
                </a:lnTo>
                <a:lnTo>
                  <a:pt x="118230" y="1347135"/>
                </a:lnTo>
                <a:lnTo>
                  <a:pt x="128739" y="1347135"/>
                </a:lnTo>
                <a:lnTo>
                  <a:pt x="139248" y="1352390"/>
                </a:lnTo>
                <a:lnTo>
                  <a:pt x="144503" y="1355017"/>
                </a:lnTo>
                <a:lnTo>
                  <a:pt x="152385" y="1355017"/>
                </a:lnTo>
                <a:lnTo>
                  <a:pt x="157640" y="1355017"/>
                </a:lnTo>
                <a:lnTo>
                  <a:pt x="162894" y="1355017"/>
                </a:lnTo>
                <a:lnTo>
                  <a:pt x="165522" y="1355017"/>
                </a:lnTo>
                <a:lnTo>
                  <a:pt x="168149" y="1352390"/>
                </a:lnTo>
                <a:lnTo>
                  <a:pt x="173403" y="1347135"/>
                </a:lnTo>
                <a:lnTo>
                  <a:pt x="176031" y="1339253"/>
                </a:lnTo>
                <a:lnTo>
                  <a:pt x="176031" y="1333998"/>
                </a:lnTo>
                <a:lnTo>
                  <a:pt x="178658" y="1328744"/>
                </a:lnTo>
                <a:lnTo>
                  <a:pt x="181285" y="1320862"/>
                </a:lnTo>
                <a:lnTo>
                  <a:pt x="181285" y="1310352"/>
                </a:lnTo>
                <a:lnTo>
                  <a:pt x="186540" y="1307725"/>
                </a:lnTo>
                <a:lnTo>
                  <a:pt x="186540" y="1297216"/>
                </a:lnTo>
                <a:lnTo>
                  <a:pt x="186540" y="1284079"/>
                </a:lnTo>
                <a:lnTo>
                  <a:pt x="189167" y="1270943"/>
                </a:lnTo>
                <a:lnTo>
                  <a:pt x="189167" y="1252551"/>
                </a:lnTo>
                <a:lnTo>
                  <a:pt x="189167" y="1234160"/>
                </a:lnTo>
                <a:lnTo>
                  <a:pt x="189167" y="1210514"/>
                </a:lnTo>
                <a:lnTo>
                  <a:pt x="189167" y="1181614"/>
                </a:lnTo>
                <a:lnTo>
                  <a:pt x="189167" y="1152713"/>
                </a:lnTo>
                <a:lnTo>
                  <a:pt x="189167" y="1121185"/>
                </a:lnTo>
                <a:lnTo>
                  <a:pt x="189167" y="1084403"/>
                </a:lnTo>
                <a:lnTo>
                  <a:pt x="189167" y="1047620"/>
                </a:lnTo>
                <a:lnTo>
                  <a:pt x="186540" y="1005583"/>
                </a:lnTo>
                <a:lnTo>
                  <a:pt x="186540" y="963546"/>
                </a:lnTo>
                <a:lnTo>
                  <a:pt x="186540" y="918882"/>
                </a:lnTo>
                <a:lnTo>
                  <a:pt x="181285" y="868962"/>
                </a:lnTo>
                <a:lnTo>
                  <a:pt x="181285" y="821671"/>
                </a:lnTo>
                <a:lnTo>
                  <a:pt x="178658" y="774379"/>
                </a:lnTo>
                <a:lnTo>
                  <a:pt x="178658" y="729714"/>
                </a:lnTo>
                <a:lnTo>
                  <a:pt x="178658" y="687677"/>
                </a:lnTo>
                <a:lnTo>
                  <a:pt x="176031" y="648267"/>
                </a:lnTo>
                <a:lnTo>
                  <a:pt x="176031" y="611485"/>
                </a:lnTo>
                <a:lnTo>
                  <a:pt x="173403" y="574702"/>
                </a:lnTo>
                <a:lnTo>
                  <a:pt x="173403" y="540547"/>
                </a:lnTo>
                <a:lnTo>
                  <a:pt x="173403" y="509019"/>
                </a:lnTo>
                <a:lnTo>
                  <a:pt x="168149" y="480119"/>
                </a:lnTo>
                <a:lnTo>
                  <a:pt x="168149" y="451218"/>
                </a:lnTo>
                <a:lnTo>
                  <a:pt x="168149" y="427572"/>
                </a:lnTo>
                <a:lnTo>
                  <a:pt x="168149" y="403927"/>
                </a:lnTo>
                <a:lnTo>
                  <a:pt x="168149" y="380281"/>
                </a:lnTo>
                <a:lnTo>
                  <a:pt x="168149" y="364517"/>
                </a:lnTo>
                <a:lnTo>
                  <a:pt x="168149" y="343498"/>
                </a:lnTo>
                <a:lnTo>
                  <a:pt x="168149" y="285697"/>
                </a:lnTo>
                <a:lnTo>
                  <a:pt x="165522" y="227896"/>
                </a:lnTo>
                <a:lnTo>
                  <a:pt x="165522" y="175350"/>
                </a:lnTo>
                <a:lnTo>
                  <a:pt x="157640" y="120176"/>
                </a:lnTo>
                <a:lnTo>
                  <a:pt x="155012" y="96530"/>
                </a:lnTo>
                <a:lnTo>
                  <a:pt x="152385" y="75511"/>
                </a:lnTo>
                <a:lnTo>
                  <a:pt x="152385" y="57120"/>
                </a:lnTo>
                <a:lnTo>
                  <a:pt x="149758" y="38729"/>
                </a:lnTo>
                <a:lnTo>
                  <a:pt x="144503" y="25592"/>
                </a:lnTo>
                <a:lnTo>
                  <a:pt x="141876" y="15083"/>
                </a:lnTo>
                <a:lnTo>
                  <a:pt x="139278" y="4694"/>
                </a:lnTo>
                <a:lnTo>
                  <a:pt x="157276" y="1346"/>
                </a:lnTo>
                <a:cubicBezTo>
                  <a:pt x="176168" y="-229"/>
                  <a:pt x="195323" y="-237"/>
                  <a:pt x="214585" y="381"/>
                </a:cubicBezTo>
                <a:close/>
              </a:path>
            </a:pathLst>
          </a:custGeom>
          <a:solidFill>
            <a:srgbClr val="0070C0"/>
          </a:solidFill>
          <a:ln w="12700">
            <a:solidFill>
              <a:srgbClr val="0070C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65" name="任意多边形 64"/>
          <p:cNvSpPr/>
          <p:nvPr/>
        </p:nvSpPr>
        <p:spPr bwMode="auto">
          <a:xfrm>
            <a:off x="1626451" y="2054226"/>
            <a:ext cx="1363580" cy="236459"/>
          </a:xfrm>
          <a:custGeom>
            <a:gdLst>
              <a:gd name="connsiteX0" fmla="*/ 1174413 w 1363580"/>
              <a:gd name="connsiteY0" fmla="*/ 0 h 236459"/>
              <a:gd name="connsiteX1" fmla="*/ 1179668 w 1363580"/>
              <a:gd name="connsiteY1" fmla="*/ 2627 h 236459"/>
              <a:gd name="connsiteX2" fmla="*/ 1190177 w 1363580"/>
              <a:gd name="connsiteY2" fmla="*/ 10509 h 236459"/>
              <a:gd name="connsiteX3" fmla="*/ 1200686 w 1363580"/>
              <a:gd name="connsiteY3" fmla="*/ 13137 h 236459"/>
              <a:gd name="connsiteX4" fmla="*/ 1213823 w 1363580"/>
              <a:gd name="connsiteY4" fmla="*/ 21019 h 236459"/>
              <a:gd name="connsiteX5" fmla="*/ 1226959 w 1363580"/>
              <a:gd name="connsiteY5" fmla="*/ 26273 h 236459"/>
              <a:gd name="connsiteX6" fmla="*/ 1245351 w 1363580"/>
              <a:gd name="connsiteY6" fmla="*/ 36783 h 236459"/>
              <a:gd name="connsiteX7" fmla="*/ 1266369 w 1363580"/>
              <a:gd name="connsiteY7" fmla="*/ 47292 h 236459"/>
              <a:gd name="connsiteX8" fmla="*/ 1284761 w 1363580"/>
              <a:gd name="connsiteY8" fmla="*/ 57801 h 236459"/>
              <a:gd name="connsiteX9" fmla="*/ 1305779 w 1363580"/>
              <a:gd name="connsiteY9" fmla="*/ 70938 h 236459"/>
              <a:gd name="connsiteX10" fmla="*/ 1318916 w 1363580"/>
              <a:gd name="connsiteY10" fmla="*/ 84074 h 236459"/>
              <a:gd name="connsiteX11" fmla="*/ 1332052 w 1363580"/>
              <a:gd name="connsiteY11" fmla="*/ 97211 h 236459"/>
              <a:gd name="connsiteX12" fmla="*/ 1345189 w 1363580"/>
              <a:gd name="connsiteY12" fmla="*/ 105093 h 236459"/>
              <a:gd name="connsiteX13" fmla="*/ 1353071 w 1363580"/>
              <a:gd name="connsiteY13" fmla="*/ 115602 h 236459"/>
              <a:gd name="connsiteX14" fmla="*/ 1360953 w 1363580"/>
              <a:gd name="connsiteY14" fmla="*/ 120857 h 236459"/>
              <a:gd name="connsiteX15" fmla="*/ 1363580 w 1363580"/>
              <a:gd name="connsiteY15" fmla="*/ 126111 h 236459"/>
              <a:gd name="connsiteX16" fmla="*/ 1363580 w 1363580"/>
              <a:gd name="connsiteY16" fmla="*/ 131366 h 236459"/>
              <a:gd name="connsiteX17" fmla="*/ 1363580 w 1363580"/>
              <a:gd name="connsiteY17" fmla="*/ 141875 h 236459"/>
              <a:gd name="connsiteX18" fmla="*/ 1363094 w 1363580"/>
              <a:gd name="connsiteY18" fmla="*/ 143820 h 236459"/>
              <a:gd name="connsiteX19" fmla="*/ 1318202 w 1363580"/>
              <a:gd name="connsiteY19" fmla="*/ 143106 h 236459"/>
              <a:gd name="connsiteX20" fmla="*/ 1202950 w 1363580"/>
              <a:gd name="connsiteY20" fmla="*/ 141275 h 236459"/>
              <a:gd name="connsiteX21" fmla="*/ 1184952 w 1363580"/>
              <a:gd name="connsiteY21" fmla="*/ 144623 h 236459"/>
              <a:gd name="connsiteX22" fmla="*/ 1184922 w 1363580"/>
              <a:gd name="connsiteY22" fmla="*/ 144503 h 236459"/>
              <a:gd name="connsiteX23" fmla="*/ 1179668 w 1363580"/>
              <a:gd name="connsiteY23" fmla="*/ 139248 h 236459"/>
              <a:gd name="connsiteX24" fmla="*/ 1174413 w 1363580"/>
              <a:gd name="connsiteY24" fmla="*/ 133993 h 236459"/>
              <a:gd name="connsiteX25" fmla="*/ 1163904 w 1363580"/>
              <a:gd name="connsiteY25" fmla="*/ 131366 h 236459"/>
              <a:gd name="connsiteX26" fmla="*/ 1150767 w 1363580"/>
              <a:gd name="connsiteY26" fmla="*/ 128739 h 236459"/>
              <a:gd name="connsiteX27" fmla="*/ 1132376 w 1363580"/>
              <a:gd name="connsiteY27" fmla="*/ 128739 h 236459"/>
              <a:gd name="connsiteX28" fmla="*/ 1116612 w 1363580"/>
              <a:gd name="connsiteY28" fmla="*/ 126111 h 236459"/>
              <a:gd name="connsiteX29" fmla="*/ 1095593 w 1363580"/>
              <a:gd name="connsiteY29" fmla="*/ 126111 h 236459"/>
              <a:gd name="connsiteX30" fmla="*/ 1071947 w 1363580"/>
              <a:gd name="connsiteY30" fmla="*/ 120857 h 236459"/>
              <a:gd name="connsiteX31" fmla="*/ 1045674 w 1363580"/>
              <a:gd name="connsiteY31" fmla="*/ 120857 h 236459"/>
              <a:gd name="connsiteX32" fmla="*/ 1037792 w 1363580"/>
              <a:gd name="connsiteY32" fmla="*/ 120857 h 236459"/>
              <a:gd name="connsiteX33" fmla="*/ 1027283 w 1363580"/>
              <a:gd name="connsiteY33" fmla="*/ 126111 h 236459"/>
              <a:gd name="connsiteX34" fmla="*/ 1019401 w 1363580"/>
              <a:gd name="connsiteY34" fmla="*/ 126111 h 236459"/>
              <a:gd name="connsiteX35" fmla="*/ 1003637 w 1363580"/>
              <a:gd name="connsiteY35" fmla="*/ 126111 h 236459"/>
              <a:gd name="connsiteX36" fmla="*/ 990500 w 1363580"/>
              <a:gd name="connsiteY36" fmla="*/ 128739 h 236459"/>
              <a:gd name="connsiteX37" fmla="*/ 974737 w 1363580"/>
              <a:gd name="connsiteY37" fmla="*/ 128739 h 236459"/>
              <a:gd name="connsiteX38" fmla="*/ 956345 w 1363580"/>
              <a:gd name="connsiteY38" fmla="*/ 131366 h 236459"/>
              <a:gd name="connsiteX39" fmla="*/ 940581 w 1363580"/>
              <a:gd name="connsiteY39" fmla="*/ 131366 h 236459"/>
              <a:gd name="connsiteX40" fmla="*/ 919563 w 1363580"/>
              <a:gd name="connsiteY40" fmla="*/ 133993 h 236459"/>
              <a:gd name="connsiteX41" fmla="*/ 895917 w 1363580"/>
              <a:gd name="connsiteY41" fmla="*/ 139248 h 236459"/>
              <a:gd name="connsiteX42" fmla="*/ 872271 w 1363580"/>
              <a:gd name="connsiteY42" fmla="*/ 139248 h 236459"/>
              <a:gd name="connsiteX43" fmla="*/ 845998 w 1363580"/>
              <a:gd name="connsiteY43" fmla="*/ 141875 h 236459"/>
              <a:gd name="connsiteX44" fmla="*/ 819725 w 1363580"/>
              <a:gd name="connsiteY44" fmla="*/ 144503 h 236459"/>
              <a:gd name="connsiteX45" fmla="*/ 790824 w 1363580"/>
              <a:gd name="connsiteY45" fmla="*/ 149757 h 236459"/>
              <a:gd name="connsiteX46" fmla="*/ 761923 w 1363580"/>
              <a:gd name="connsiteY46" fmla="*/ 152385 h 236459"/>
              <a:gd name="connsiteX47" fmla="*/ 727768 w 1363580"/>
              <a:gd name="connsiteY47" fmla="*/ 155012 h 236459"/>
              <a:gd name="connsiteX48" fmla="*/ 696240 w 1363580"/>
              <a:gd name="connsiteY48" fmla="*/ 157639 h 236459"/>
              <a:gd name="connsiteX49" fmla="*/ 659458 w 1363580"/>
              <a:gd name="connsiteY49" fmla="*/ 162894 h 236459"/>
              <a:gd name="connsiteX50" fmla="*/ 622675 w 1363580"/>
              <a:gd name="connsiteY50" fmla="*/ 165521 h 236459"/>
              <a:gd name="connsiteX51" fmla="*/ 585893 w 1363580"/>
              <a:gd name="connsiteY51" fmla="*/ 168149 h 236459"/>
              <a:gd name="connsiteX52" fmla="*/ 543856 w 1363580"/>
              <a:gd name="connsiteY52" fmla="*/ 173403 h 236459"/>
              <a:gd name="connsiteX53" fmla="*/ 504446 w 1363580"/>
              <a:gd name="connsiteY53" fmla="*/ 178658 h 236459"/>
              <a:gd name="connsiteX54" fmla="*/ 459781 w 1363580"/>
              <a:gd name="connsiteY54" fmla="*/ 181285 h 236459"/>
              <a:gd name="connsiteX55" fmla="*/ 415117 w 1363580"/>
              <a:gd name="connsiteY55" fmla="*/ 186540 h 236459"/>
              <a:gd name="connsiteX56" fmla="*/ 367825 w 1363580"/>
              <a:gd name="connsiteY56" fmla="*/ 191795 h 236459"/>
              <a:gd name="connsiteX57" fmla="*/ 320533 w 1363580"/>
              <a:gd name="connsiteY57" fmla="*/ 199676 h 236459"/>
              <a:gd name="connsiteX58" fmla="*/ 270614 w 1363580"/>
              <a:gd name="connsiteY58" fmla="*/ 202304 h 236459"/>
              <a:gd name="connsiteX59" fmla="*/ 220695 w 1363580"/>
              <a:gd name="connsiteY59" fmla="*/ 210186 h 236459"/>
              <a:gd name="connsiteX60" fmla="*/ 165521 w 1363580"/>
              <a:gd name="connsiteY60" fmla="*/ 215440 h 236459"/>
              <a:gd name="connsiteX61" fmla="*/ 112975 w 1363580"/>
              <a:gd name="connsiteY61" fmla="*/ 223322 h 236459"/>
              <a:gd name="connsiteX62" fmla="*/ 57801 w 1363580"/>
              <a:gd name="connsiteY62" fmla="*/ 228577 h 236459"/>
              <a:gd name="connsiteX63" fmla="*/ 0 w 1363580"/>
              <a:gd name="connsiteY63" fmla="*/ 236459 h 236459"/>
              <a:gd name="connsiteX64" fmla="*/ 0 w 1363580"/>
              <a:gd name="connsiteY64" fmla="*/ 155012 h 236459"/>
              <a:gd name="connsiteX65" fmla="*/ 13137 w 1363580"/>
              <a:gd name="connsiteY65" fmla="*/ 155012 h 236459"/>
              <a:gd name="connsiteX66" fmla="*/ 26273 w 1363580"/>
              <a:gd name="connsiteY66" fmla="*/ 155012 h 236459"/>
              <a:gd name="connsiteX67" fmla="*/ 44665 w 1363580"/>
              <a:gd name="connsiteY67" fmla="*/ 157639 h 236459"/>
              <a:gd name="connsiteX68" fmla="*/ 60428 w 1363580"/>
              <a:gd name="connsiteY68" fmla="*/ 157639 h 236459"/>
              <a:gd name="connsiteX69" fmla="*/ 78820 w 1363580"/>
              <a:gd name="connsiteY69" fmla="*/ 157639 h 236459"/>
              <a:gd name="connsiteX70" fmla="*/ 97211 w 1363580"/>
              <a:gd name="connsiteY70" fmla="*/ 155012 h 236459"/>
              <a:gd name="connsiteX71" fmla="*/ 118230 w 1363580"/>
              <a:gd name="connsiteY71" fmla="*/ 155012 h 236459"/>
              <a:gd name="connsiteX72" fmla="*/ 139248 w 1363580"/>
              <a:gd name="connsiteY72" fmla="*/ 155012 h 236459"/>
              <a:gd name="connsiteX73" fmla="*/ 162894 w 1363580"/>
              <a:gd name="connsiteY73" fmla="*/ 152385 h 236459"/>
              <a:gd name="connsiteX74" fmla="*/ 186540 w 1363580"/>
              <a:gd name="connsiteY74" fmla="*/ 152385 h 236459"/>
              <a:gd name="connsiteX75" fmla="*/ 210186 w 1363580"/>
              <a:gd name="connsiteY75" fmla="*/ 149757 h 236459"/>
              <a:gd name="connsiteX76" fmla="*/ 236459 w 1363580"/>
              <a:gd name="connsiteY76" fmla="*/ 144503 h 236459"/>
              <a:gd name="connsiteX77" fmla="*/ 262732 w 1363580"/>
              <a:gd name="connsiteY77" fmla="*/ 141875 h 236459"/>
              <a:gd name="connsiteX78" fmla="*/ 291633 w 1363580"/>
              <a:gd name="connsiteY78" fmla="*/ 139248 h 236459"/>
              <a:gd name="connsiteX79" fmla="*/ 320533 w 1363580"/>
              <a:gd name="connsiteY79" fmla="*/ 133993 h 236459"/>
              <a:gd name="connsiteX80" fmla="*/ 352061 w 1363580"/>
              <a:gd name="connsiteY80" fmla="*/ 131366 h 236459"/>
              <a:gd name="connsiteX81" fmla="*/ 412490 w 1363580"/>
              <a:gd name="connsiteY81" fmla="*/ 120857 h 236459"/>
              <a:gd name="connsiteX82" fmla="*/ 478173 w 1363580"/>
              <a:gd name="connsiteY82" fmla="*/ 115602 h 236459"/>
              <a:gd name="connsiteX83" fmla="*/ 601657 w 1363580"/>
              <a:gd name="connsiteY83" fmla="*/ 97211 h 236459"/>
              <a:gd name="connsiteX84" fmla="*/ 727768 w 1363580"/>
              <a:gd name="connsiteY84" fmla="*/ 84074 h 236459"/>
              <a:gd name="connsiteX85" fmla="*/ 851252 w 1363580"/>
              <a:gd name="connsiteY85" fmla="*/ 73565 h 236459"/>
              <a:gd name="connsiteX86" fmla="*/ 882780 w 1363580"/>
              <a:gd name="connsiteY86" fmla="*/ 70938 h 236459"/>
              <a:gd name="connsiteX87" fmla="*/ 914308 w 1363580"/>
              <a:gd name="connsiteY87" fmla="*/ 68310 h 236459"/>
              <a:gd name="connsiteX88" fmla="*/ 940581 w 1363580"/>
              <a:gd name="connsiteY88" fmla="*/ 63056 h 236459"/>
              <a:gd name="connsiteX89" fmla="*/ 964227 w 1363580"/>
              <a:gd name="connsiteY89" fmla="*/ 60428 h 236459"/>
              <a:gd name="connsiteX90" fmla="*/ 987873 w 1363580"/>
              <a:gd name="connsiteY90" fmla="*/ 57801 h 236459"/>
              <a:gd name="connsiteX91" fmla="*/ 1008892 w 1363580"/>
              <a:gd name="connsiteY91" fmla="*/ 55174 h 236459"/>
              <a:gd name="connsiteX92" fmla="*/ 1027283 w 1363580"/>
              <a:gd name="connsiteY92" fmla="*/ 55174 h 236459"/>
              <a:gd name="connsiteX93" fmla="*/ 1045674 w 1363580"/>
              <a:gd name="connsiteY93" fmla="*/ 49919 h 236459"/>
              <a:gd name="connsiteX94" fmla="*/ 1061438 w 1363580"/>
              <a:gd name="connsiteY94" fmla="*/ 47292 h 236459"/>
              <a:gd name="connsiteX95" fmla="*/ 1074575 w 1363580"/>
              <a:gd name="connsiteY95" fmla="*/ 44665 h 236459"/>
              <a:gd name="connsiteX96" fmla="*/ 1090339 w 1363580"/>
              <a:gd name="connsiteY96" fmla="*/ 39410 h 236459"/>
              <a:gd name="connsiteX97" fmla="*/ 1098221 w 1363580"/>
              <a:gd name="connsiteY97" fmla="*/ 36783 h 236459"/>
              <a:gd name="connsiteX98" fmla="*/ 1108730 w 1363580"/>
              <a:gd name="connsiteY98" fmla="*/ 34155 h 236459"/>
              <a:gd name="connsiteX99" fmla="*/ 1116612 w 1363580"/>
              <a:gd name="connsiteY99" fmla="*/ 31528 h 236459"/>
              <a:gd name="connsiteX100" fmla="*/ 1121867 w 1363580"/>
              <a:gd name="connsiteY100" fmla="*/ 26273 h 236459"/>
              <a:gd name="connsiteX101" fmla="*/ 1127121 w 1363580"/>
              <a:gd name="connsiteY101" fmla="*/ 26273 h 236459"/>
              <a:gd name="connsiteX102" fmla="*/ 1137631 w 1363580"/>
              <a:gd name="connsiteY102" fmla="*/ 13137 h 236459"/>
              <a:gd name="connsiteX103" fmla="*/ 1150767 w 1363580"/>
              <a:gd name="connsiteY103" fmla="*/ 5255 h 236459"/>
              <a:gd name="connsiteX104" fmla="*/ 1161276 w 1363580"/>
              <a:gd name="connsiteY104" fmla="*/ 2627 h 236459"/>
              <a:gd name="connsiteX105" fmla="*/ 1174413 w 1363580"/>
              <a:gd name="connsiteY105" fmla="*/ 0 h 23645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363580" h="236459">
                <a:moveTo>
                  <a:pt x="1174413" y="0"/>
                </a:moveTo>
                <a:lnTo>
                  <a:pt x="1179668" y="2627"/>
                </a:lnTo>
                <a:lnTo>
                  <a:pt x="1190177" y="10509"/>
                </a:lnTo>
                <a:lnTo>
                  <a:pt x="1200686" y="13137"/>
                </a:lnTo>
                <a:lnTo>
                  <a:pt x="1213823" y="21019"/>
                </a:lnTo>
                <a:lnTo>
                  <a:pt x="1226959" y="26273"/>
                </a:lnTo>
                <a:lnTo>
                  <a:pt x="1245351" y="36783"/>
                </a:lnTo>
                <a:lnTo>
                  <a:pt x="1266369" y="47292"/>
                </a:lnTo>
                <a:lnTo>
                  <a:pt x="1284761" y="57801"/>
                </a:lnTo>
                <a:lnTo>
                  <a:pt x="1305779" y="70938"/>
                </a:lnTo>
                <a:lnTo>
                  <a:pt x="1318916" y="84074"/>
                </a:lnTo>
                <a:lnTo>
                  <a:pt x="1332052" y="97211"/>
                </a:lnTo>
                <a:lnTo>
                  <a:pt x="1345189" y="105093"/>
                </a:lnTo>
                <a:lnTo>
                  <a:pt x="1353071" y="115602"/>
                </a:lnTo>
                <a:lnTo>
                  <a:pt x="1360953" y="120857"/>
                </a:lnTo>
                <a:lnTo>
                  <a:pt x="1363580" y="126111"/>
                </a:lnTo>
                <a:lnTo>
                  <a:pt x="1363580" y="131366"/>
                </a:lnTo>
                <a:lnTo>
                  <a:pt x="1363580" y="141875"/>
                </a:lnTo>
                <a:lnTo>
                  <a:pt x="1363094" y="143820"/>
                </a:lnTo>
                <a:lnTo>
                  <a:pt x="1318202" y="143106"/>
                </a:lnTo>
                <a:cubicBezTo>
                  <a:pt x="1279573" y="141242"/>
                  <a:pt x="1240733" y="138125"/>
                  <a:pt x="1202950" y="141275"/>
                </a:cubicBezTo>
                <a:lnTo>
                  <a:pt x="1184952" y="144623"/>
                </a:lnTo>
                <a:lnTo>
                  <a:pt x="1184922" y="144503"/>
                </a:lnTo>
                <a:lnTo>
                  <a:pt x="1179668" y="139248"/>
                </a:lnTo>
                <a:lnTo>
                  <a:pt x="1174413" y="133993"/>
                </a:lnTo>
                <a:lnTo>
                  <a:pt x="1163904" y="131366"/>
                </a:lnTo>
                <a:lnTo>
                  <a:pt x="1150767" y="128739"/>
                </a:lnTo>
                <a:lnTo>
                  <a:pt x="1132376" y="128739"/>
                </a:lnTo>
                <a:lnTo>
                  <a:pt x="1116612" y="126111"/>
                </a:lnTo>
                <a:lnTo>
                  <a:pt x="1095593" y="126111"/>
                </a:lnTo>
                <a:lnTo>
                  <a:pt x="1071947" y="120857"/>
                </a:lnTo>
                <a:lnTo>
                  <a:pt x="1045674" y="120857"/>
                </a:lnTo>
                <a:lnTo>
                  <a:pt x="1037792" y="120857"/>
                </a:lnTo>
                <a:lnTo>
                  <a:pt x="1027283" y="126111"/>
                </a:lnTo>
                <a:lnTo>
                  <a:pt x="1019401" y="126111"/>
                </a:lnTo>
                <a:lnTo>
                  <a:pt x="1003637" y="126111"/>
                </a:lnTo>
                <a:lnTo>
                  <a:pt x="990500" y="128739"/>
                </a:lnTo>
                <a:lnTo>
                  <a:pt x="974737" y="128739"/>
                </a:lnTo>
                <a:lnTo>
                  <a:pt x="956345" y="131366"/>
                </a:lnTo>
                <a:lnTo>
                  <a:pt x="940581" y="131366"/>
                </a:lnTo>
                <a:lnTo>
                  <a:pt x="919563" y="133993"/>
                </a:lnTo>
                <a:lnTo>
                  <a:pt x="895917" y="139248"/>
                </a:lnTo>
                <a:lnTo>
                  <a:pt x="872271" y="139248"/>
                </a:lnTo>
                <a:lnTo>
                  <a:pt x="845998" y="141875"/>
                </a:lnTo>
                <a:lnTo>
                  <a:pt x="819725" y="144503"/>
                </a:lnTo>
                <a:lnTo>
                  <a:pt x="790824" y="149757"/>
                </a:lnTo>
                <a:lnTo>
                  <a:pt x="761923" y="152385"/>
                </a:lnTo>
                <a:lnTo>
                  <a:pt x="727768" y="155012"/>
                </a:lnTo>
                <a:lnTo>
                  <a:pt x="696240" y="157639"/>
                </a:lnTo>
                <a:lnTo>
                  <a:pt x="659458" y="162894"/>
                </a:lnTo>
                <a:lnTo>
                  <a:pt x="622675" y="165521"/>
                </a:lnTo>
                <a:lnTo>
                  <a:pt x="585893" y="168149"/>
                </a:lnTo>
                <a:lnTo>
                  <a:pt x="543856" y="173403"/>
                </a:lnTo>
                <a:lnTo>
                  <a:pt x="504446" y="178658"/>
                </a:lnTo>
                <a:lnTo>
                  <a:pt x="459781" y="181285"/>
                </a:lnTo>
                <a:lnTo>
                  <a:pt x="415117" y="186540"/>
                </a:lnTo>
                <a:lnTo>
                  <a:pt x="367825" y="191795"/>
                </a:lnTo>
                <a:lnTo>
                  <a:pt x="320533" y="199676"/>
                </a:lnTo>
                <a:lnTo>
                  <a:pt x="270614" y="202304"/>
                </a:lnTo>
                <a:lnTo>
                  <a:pt x="220695" y="210186"/>
                </a:lnTo>
                <a:lnTo>
                  <a:pt x="165521" y="215440"/>
                </a:lnTo>
                <a:lnTo>
                  <a:pt x="112975" y="223322"/>
                </a:lnTo>
                <a:lnTo>
                  <a:pt x="57801" y="228577"/>
                </a:lnTo>
                <a:lnTo>
                  <a:pt x="0" y="236459"/>
                </a:lnTo>
                <a:lnTo>
                  <a:pt x="0" y="155012"/>
                </a:lnTo>
                <a:lnTo>
                  <a:pt x="13137" y="155012"/>
                </a:lnTo>
                <a:lnTo>
                  <a:pt x="26273" y="155012"/>
                </a:lnTo>
                <a:lnTo>
                  <a:pt x="44665" y="157639"/>
                </a:lnTo>
                <a:lnTo>
                  <a:pt x="60428" y="157639"/>
                </a:lnTo>
                <a:lnTo>
                  <a:pt x="78820" y="157639"/>
                </a:lnTo>
                <a:lnTo>
                  <a:pt x="97211" y="155012"/>
                </a:lnTo>
                <a:lnTo>
                  <a:pt x="118230" y="155012"/>
                </a:lnTo>
                <a:lnTo>
                  <a:pt x="139248" y="155012"/>
                </a:lnTo>
                <a:lnTo>
                  <a:pt x="162894" y="152385"/>
                </a:lnTo>
                <a:lnTo>
                  <a:pt x="186540" y="152385"/>
                </a:lnTo>
                <a:lnTo>
                  <a:pt x="210186" y="149757"/>
                </a:lnTo>
                <a:lnTo>
                  <a:pt x="236459" y="144503"/>
                </a:lnTo>
                <a:lnTo>
                  <a:pt x="262732" y="141875"/>
                </a:lnTo>
                <a:lnTo>
                  <a:pt x="291633" y="139248"/>
                </a:lnTo>
                <a:lnTo>
                  <a:pt x="320533" y="133993"/>
                </a:lnTo>
                <a:lnTo>
                  <a:pt x="352061" y="131366"/>
                </a:lnTo>
                <a:lnTo>
                  <a:pt x="412490" y="120857"/>
                </a:lnTo>
                <a:lnTo>
                  <a:pt x="478173" y="115602"/>
                </a:lnTo>
                <a:lnTo>
                  <a:pt x="601657" y="97211"/>
                </a:lnTo>
                <a:lnTo>
                  <a:pt x="727768" y="84074"/>
                </a:lnTo>
                <a:lnTo>
                  <a:pt x="851252" y="73565"/>
                </a:lnTo>
                <a:lnTo>
                  <a:pt x="882780" y="70938"/>
                </a:lnTo>
                <a:lnTo>
                  <a:pt x="914308" y="68310"/>
                </a:lnTo>
                <a:lnTo>
                  <a:pt x="940581" y="63056"/>
                </a:lnTo>
                <a:lnTo>
                  <a:pt x="964227" y="60428"/>
                </a:lnTo>
                <a:lnTo>
                  <a:pt x="987873" y="57801"/>
                </a:lnTo>
                <a:lnTo>
                  <a:pt x="1008892" y="55174"/>
                </a:lnTo>
                <a:lnTo>
                  <a:pt x="1027283" y="55174"/>
                </a:lnTo>
                <a:lnTo>
                  <a:pt x="1045674" y="49919"/>
                </a:lnTo>
                <a:lnTo>
                  <a:pt x="1061438" y="47292"/>
                </a:lnTo>
                <a:lnTo>
                  <a:pt x="1074575" y="44665"/>
                </a:lnTo>
                <a:lnTo>
                  <a:pt x="1090339" y="39410"/>
                </a:lnTo>
                <a:lnTo>
                  <a:pt x="1098221" y="36783"/>
                </a:lnTo>
                <a:lnTo>
                  <a:pt x="1108730" y="34155"/>
                </a:lnTo>
                <a:lnTo>
                  <a:pt x="1116612" y="31528"/>
                </a:lnTo>
                <a:lnTo>
                  <a:pt x="1121867" y="26273"/>
                </a:lnTo>
                <a:lnTo>
                  <a:pt x="1127121" y="26273"/>
                </a:lnTo>
                <a:lnTo>
                  <a:pt x="1137631" y="13137"/>
                </a:lnTo>
                <a:lnTo>
                  <a:pt x="1150767" y="5255"/>
                </a:lnTo>
                <a:lnTo>
                  <a:pt x="1161276" y="2627"/>
                </a:lnTo>
                <a:lnTo>
                  <a:pt x="1174413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70C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3325893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 animBg="1"/>
      <p:bldP spid="60" grpId="0" animBg="1"/>
      <p:bldP spid="61" grpId="0" animBg="1"/>
      <p:bldP spid="62" grpId="0" animBg="1"/>
      <p:bldP spid="63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8"/>
          <p:cNvSpPr txBox="1">
            <a:spLocks noChangeArrowheads="1"/>
          </p:cNvSpPr>
          <p:nvPr/>
        </p:nvSpPr>
        <p:spPr bwMode="auto">
          <a:xfrm>
            <a:off x="395536" y="501034"/>
            <a:ext cx="3284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6000">
                <a:latin typeface="汉语拼音" pitchFamily="34" charset="0"/>
                <a:ea typeface="GB Pinyinok-B" pitchFamily="2" charset="-122"/>
                <a:cs typeface="汉语拼音" pitchFamily="34" charset="0"/>
              </a:rPr>
              <a:t> ruǐ</a:t>
            </a:r>
            <a:endParaRPr lang="zh-CN" altLang="en-US" sz="6000">
              <a:latin typeface="汉语拼音" pitchFamily="34" charset="0"/>
              <a:ea typeface="GB Pinyinok-B" pitchFamily="2" charset="-122"/>
              <a:cs typeface="汉语拼音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45433" y="1541225"/>
            <a:ext cx="2318547" cy="2326669"/>
            <a:chOff x="5534807" y="1672548"/>
            <a:chExt cx="2318547" cy="2326669"/>
          </a:xfrm>
        </p:grpSpPr>
        <p:sp>
          <p:nvSpPr>
            <p:cNvPr id="4" name="矩形 3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5534807" y="1672548"/>
              <a:ext cx="2304000" cy="230400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" name="直接连接符 4"/>
            <p:cNvCxnSpPr/>
            <p:nvPr>
              <p:custDataLst>
                <p:tags r:id="rId3"/>
              </p:custDataLst>
            </p:nvPr>
          </p:nvCxnSpPr>
          <p:spPr>
            <a:xfrm>
              <a:off x="5549354" y="2824548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>
              <p:custDataLst>
                <p:tags r:id="rId4"/>
              </p:custDataLst>
            </p:nvPr>
          </p:nvCxnSpPr>
          <p:spPr>
            <a:xfrm rot="5400000">
              <a:off x="5508232" y="2847217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1377066" y="1880630"/>
            <a:ext cx="1655280" cy="1647858"/>
            <a:chOff x="2784476" y="1698625"/>
            <a:chExt cx="1062037" cy="1057275"/>
          </a:xfrm>
          <a:solidFill>
            <a:schemeClr val="tx1"/>
          </a:solidFill>
        </p:grpSpPr>
        <p:sp>
          <p:nvSpPr>
            <p:cNvPr id="10" name="Freeform 73"/>
            <p:cNvSpPr/>
            <p:nvPr/>
          </p:nvSpPr>
          <p:spPr bwMode="auto">
            <a:xfrm>
              <a:off x="3068638" y="1763713"/>
              <a:ext cx="120650" cy="266700"/>
            </a:xfrm>
            <a:custGeom>
              <a:gdLst>
                <a:gd name="T0" fmla="*/ 4 w 76"/>
                <a:gd name="T1" fmla="*/ 18 h 168"/>
                <a:gd name="T2" fmla="*/ 0 w 76"/>
                <a:gd name="T3" fmla="*/ 16 h 168"/>
                <a:gd name="T4" fmla="*/ 0 w 76"/>
                <a:gd name="T5" fmla="*/ 12 h 168"/>
                <a:gd name="T6" fmla="*/ 0 w 76"/>
                <a:gd name="T7" fmla="*/ 7 h 168"/>
                <a:gd name="T8" fmla="*/ 2 w 76"/>
                <a:gd name="T9" fmla="*/ 3 h 168"/>
                <a:gd name="T10" fmla="*/ 8 w 76"/>
                <a:gd name="T11" fmla="*/ 0 h 168"/>
                <a:gd name="T12" fmla="*/ 15 w 76"/>
                <a:gd name="T13" fmla="*/ 0 h 168"/>
                <a:gd name="T14" fmla="*/ 27 w 76"/>
                <a:gd name="T15" fmla="*/ 0 h 168"/>
                <a:gd name="T16" fmla="*/ 41 w 76"/>
                <a:gd name="T17" fmla="*/ 4 h 168"/>
                <a:gd name="T18" fmla="*/ 53 w 76"/>
                <a:gd name="T19" fmla="*/ 8 h 168"/>
                <a:gd name="T20" fmla="*/ 60 w 76"/>
                <a:gd name="T21" fmla="*/ 12 h 168"/>
                <a:gd name="T22" fmla="*/ 67 w 76"/>
                <a:gd name="T23" fmla="*/ 16 h 168"/>
                <a:gd name="T24" fmla="*/ 68 w 76"/>
                <a:gd name="T25" fmla="*/ 18 h 168"/>
                <a:gd name="T26" fmla="*/ 69 w 76"/>
                <a:gd name="T27" fmla="*/ 21 h 168"/>
                <a:gd name="T28" fmla="*/ 71 w 76"/>
                <a:gd name="T29" fmla="*/ 27 h 168"/>
                <a:gd name="T30" fmla="*/ 71 w 76"/>
                <a:gd name="T31" fmla="*/ 35 h 168"/>
                <a:gd name="T32" fmla="*/ 71 w 76"/>
                <a:gd name="T33" fmla="*/ 44 h 168"/>
                <a:gd name="T34" fmla="*/ 72 w 76"/>
                <a:gd name="T35" fmla="*/ 56 h 168"/>
                <a:gd name="T36" fmla="*/ 73 w 76"/>
                <a:gd name="T37" fmla="*/ 70 h 168"/>
                <a:gd name="T38" fmla="*/ 73 w 76"/>
                <a:gd name="T39" fmla="*/ 85 h 168"/>
                <a:gd name="T40" fmla="*/ 75 w 76"/>
                <a:gd name="T41" fmla="*/ 103 h 168"/>
                <a:gd name="T42" fmla="*/ 75 w 76"/>
                <a:gd name="T43" fmla="*/ 119 h 168"/>
                <a:gd name="T44" fmla="*/ 76 w 76"/>
                <a:gd name="T45" fmla="*/ 133 h 168"/>
                <a:gd name="T46" fmla="*/ 75 w 76"/>
                <a:gd name="T47" fmla="*/ 145 h 168"/>
                <a:gd name="T48" fmla="*/ 75 w 76"/>
                <a:gd name="T49" fmla="*/ 154 h 168"/>
                <a:gd name="T50" fmla="*/ 73 w 76"/>
                <a:gd name="T51" fmla="*/ 160 h 168"/>
                <a:gd name="T52" fmla="*/ 73 w 76"/>
                <a:gd name="T53" fmla="*/ 165 h 168"/>
                <a:gd name="T54" fmla="*/ 72 w 76"/>
                <a:gd name="T55" fmla="*/ 168 h 168"/>
                <a:gd name="T56" fmla="*/ 69 w 76"/>
                <a:gd name="T57" fmla="*/ 168 h 168"/>
                <a:gd name="T58" fmla="*/ 67 w 76"/>
                <a:gd name="T59" fmla="*/ 165 h 168"/>
                <a:gd name="T60" fmla="*/ 64 w 76"/>
                <a:gd name="T61" fmla="*/ 160 h 168"/>
                <a:gd name="T62" fmla="*/ 62 w 76"/>
                <a:gd name="T63" fmla="*/ 154 h 168"/>
                <a:gd name="T64" fmla="*/ 58 w 76"/>
                <a:gd name="T65" fmla="*/ 145 h 168"/>
                <a:gd name="T66" fmla="*/ 54 w 76"/>
                <a:gd name="T67" fmla="*/ 133 h 168"/>
                <a:gd name="T68" fmla="*/ 50 w 76"/>
                <a:gd name="T69" fmla="*/ 119 h 168"/>
                <a:gd name="T70" fmla="*/ 46 w 76"/>
                <a:gd name="T71" fmla="*/ 103 h 168"/>
                <a:gd name="T72" fmla="*/ 41 w 76"/>
                <a:gd name="T73" fmla="*/ 85 h 168"/>
                <a:gd name="T74" fmla="*/ 36 w 76"/>
                <a:gd name="T75" fmla="*/ 70 h 168"/>
                <a:gd name="T76" fmla="*/ 31 w 76"/>
                <a:gd name="T77" fmla="*/ 57 h 168"/>
                <a:gd name="T78" fmla="*/ 26 w 76"/>
                <a:gd name="T79" fmla="*/ 46 h 168"/>
                <a:gd name="T80" fmla="*/ 20 w 76"/>
                <a:gd name="T81" fmla="*/ 36 h 168"/>
                <a:gd name="T82" fmla="*/ 17 w 76"/>
                <a:gd name="T83" fmla="*/ 29 h 168"/>
                <a:gd name="T84" fmla="*/ 13 w 76"/>
                <a:gd name="T85" fmla="*/ 24 h 168"/>
                <a:gd name="T86" fmla="*/ 9 w 76"/>
                <a:gd name="T87" fmla="*/ 21 h 168"/>
                <a:gd name="T88" fmla="*/ 8 w 76"/>
                <a:gd name="T89" fmla="*/ 20 h 1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168">
                  <a:moveTo>
                    <a:pt x="8" y="20"/>
                  </a:moveTo>
                  <a:lnTo>
                    <a:pt x="4" y="18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3"/>
                  </a:lnTo>
                  <a:lnTo>
                    <a:pt x="5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5" y="2"/>
                  </a:lnTo>
                  <a:lnTo>
                    <a:pt x="41" y="4"/>
                  </a:lnTo>
                  <a:lnTo>
                    <a:pt x="48" y="7"/>
                  </a:lnTo>
                  <a:lnTo>
                    <a:pt x="53" y="8"/>
                  </a:lnTo>
                  <a:lnTo>
                    <a:pt x="57" y="11"/>
                  </a:lnTo>
                  <a:lnTo>
                    <a:pt x="60" y="12"/>
                  </a:lnTo>
                  <a:lnTo>
                    <a:pt x="64" y="15"/>
                  </a:lnTo>
                  <a:lnTo>
                    <a:pt x="67" y="16"/>
                  </a:lnTo>
                  <a:lnTo>
                    <a:pt x="68" y="17"/>
                  </a:lnTo>
                  <a:lnTo>
                    <a:pt x="68" y="18"/>
                  </a:lnTo>
                  <a:lnTo>
                    <a:pt x="69" y="20"/>
                  </a:lnTo>
                  <a:lnTo>
                    <a:pt x="69" y="21"/>
                  </a:lnTo>
                  <a:lnTo>
                    <a:pt x="69" y="24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71" y="35"/>
                  </a:lnTo>
                  <a:lnTo>
                    <a:pt x="71" y="39"/>
                  </a:lnTo>
                  <a:lnTo>
                    <a:pt x="71" y="44"/>
                  </a:lnTo>
                  <a:lnTo>
                    <a:pt x="72" y="51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3" y="70"/>
                  </a:lnTo>
                  <a:lnTo>
                    <a:pt x="73" y="78"/>
                  </a:lnTo>
                  <a:lnTo>
                    <a:pt x="73" y="85"/>
                  </a:lnTo>
                  <a:lnTo>
                    <a:pt x="75" y="94"/>
                  </a:lnTo>
                  <a:lnTo>
                    <a:pt x="75" y="103"/>
                  </a:lnTo>
                  <a:lnTo>
                    <a:pt x="75" y="111"/>
                  </a:lnTo>
                  <a:lnTo>
                    <a:pt x="75" y="119"/>
                  </a:lnTo>
                  <a:lnTo>
                    <a:pt x="76" y="127"/>
                  </a:lnTo>
                  <a:lnTo>
                    <a:pt x="76" y="133"/>
                  </a:lnTo>
                  <a:lnTo>
                    <a:pt x="76" y="138"/>
                  </a:lnTo>
                  <a:lnTo>
                    <a:pt x="75" y="145"/>
                  </a:lnTo>
                  <a:lnTo>
                    <a:pt x="75" y="149"/>
                  </a:lnTo>
                  <a:lnTo>
                    <a:pt x="75" y="154"/>
                  </a:lnTo>
                  <a:lnTo>
                    <a:pt x="75" y="158"/>
                  </a:lnTo>
                  <a:lnTo>
                    <a:pt x="73" y="160"/>
                  </a:lnTo>
                  <a:lnTo>
                    <a:pt x="73" y="163"/>
                  </a:lnTo>
                  <a:lnTo>
                    <a:pt x="73" y="165"/>
                  </a:lnTo>
                  <a:lnTo>
                    <a:pt x="72" y="167"/>
                  </a:lnTo>
                  <a:lnTo>
                    <a:pt x="72" y="168"/>
                  </a:lnTo>
                  <a:lnTo>
                    <a:pt x="71" y="168"/>
                  </a:lnTo>
                  <a:lnTo>
                    <a:pt x="69" y="168"/>
                  </a:lnTo>
                  <a:lnTo>
                    <a:pt x="68" y="167"/>
                  </a:lnTo>
                  <a:lnTo>
                    <a:pt x="67" y="165"/>
                  </a:lnTo>
                  <a:lnTo>
                    <a:pt x="66" y="163"/>
                  </a:lnTo>
                  <a:lnTo>
                    <a:pt x="64" y="160"/>
                  </a:lnTo>
                  <a:lnTo>
                    <a:pt x="63" y="158"/>
                  </a:lnTo>
                  <a:lnTo>
                    <a:pt x="62" y="154"/>
                  </a:lnTo>
                  <a:lnTo>
                    <a:pt x="59" y="150"/>
                  </a:lnTo>
                  <a:lnTo>
                    <a:pt x="58" y="145"/>
                  </a:lnTo>
                  <a:lnTo>
                    <a:pt x="57" y="138"/>
                  </a:lnTo>
                  <a:lnTo>
                    <a:pt x="54" y="133"/>
                  </a:lnTo>
                  <a:lnTo>
                    <a:pt x="53" y="127"/>
                  </a:lnTo>
                  <a:lnTo>
                    <a:pt x="50" y="119"/>
                  </a:lnTo>
                  <a:lnTo>
                    <a:pt x="48" y="111"/>
                  </a:lnTo>
                  <a:lnTo>
                    <a:pt x="46" y="103"/>
                  </a:lnTo>
                  <a:lnTo>
                    <a:pt x="44" y="94"/>
                  </a:lnTo>
                  <a:lnTo>
                    <a:pt x="41" y="85"/>
                  </a:lnTo>
                  <a:lnTo>
                    <a:pt x="39" y="78"/>
                  </a:lnTo>
                  <a:lnTo>
                    <a:pt x="36" y="70"/>
                  </a:lnTo>
                  <a:lnTo>
                    <a:pt x="33" y="64"/>
                  </a:lnTo>
                  <a:lnTo>
                    <a:pt x="31" y="57"/>
                  </a:lnTo>
                  <a:lnTo>
                    <a:pt x="28" y="51"/>
                  </a:lnTo>
                  <a:lnTo>
                    <a:pt x="26" y="46"/>
                  </a:lnTo>
                  <a:lnTo>
                    <a:pt x="23" y="40"/>
                  </a:lnTo>
                  <a:lnTo>
                    <a:pt x="20" y="36"/>
                  </a:lnTo>
                  <a:lnTo>
                    <a:pt x="19" y="33"/>
                  </a:lnTo>
                  <a:lnTo>
                    <a:pt x="17" y="29"/>
                  </a:lnTo>
                  <a:lnTo>
                    <a:pt x="14" y="26"/>
                  </a:lnTo>
                  <a:lnTo>
                    <a:pt x="13" y="24"/>
                  </a:lnTo>
                  <a:lnTo>
                    <a:pt x="10" y="22"/>
                  </a:lnTo>
                  <a:lnTo>
                    <a:pt x="9" y="21"/>
                  </a:lnTo>
                  <a:lnTo>
                    <a:pt x="8" y="20"/>
                  </a:lnTo>
                  <a:lnTo>
                    <a:pt x="8" y="20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74"/>
            <p:cNvSpPr/>
            <p:nvPr/>
          </p:nvSpPr>
          <p:spPr bwMode="auto">
            <a:xfrm>
              <a:off x="3373438" y="1698625"/>
              <a:ext cx="174625" cy="320675"/>
            </a:xfrm>
            <a:custGeom>
              <a:gdLst>
                <a:gd name="T0" fmla="*/ 49 w 110"/>
                <a:gd name="T1" fmla="*/ 58 h 202"/>
                <a:gd name="T2" fmla="*/ 53 w 110"/>
                <a:gd name="T3" fmla="*/ 41 h 202"/>
                <a:gd name="T4" fmla="*/ 54 w 110"/>
                <a:gd name="T5" fmla="*/ 30 h 202"/>
                <a:gd name="T6" fmla="*/ 51 w 110"/>
                <a:gd name="T7" fmla="*/ 21 h 202"/>
                <a:gd name="T8" fmla="*/ 46 w 110"/>
                <a:gd name="T9" fmla="*/ 16 h 202"/>
                <a:gd name="T10" fmla="*/ 42 w 110"/>
                <a:gd name="T11" fmla="*/ 12 h 202"/>
                <a:gd name="T12" fmla="*/ 41 w 110"/>
                <a:gd name="T13" fmla="*/ 8 h 202"/>
                <a:gd name="T14" fmla="*/ 42 w 110"/>
                <a:gd name="T15" fmla="*/ 4 h 202"/>
                <a:gd name="T16" fmla="*/ 45 w 110"/>
                <a:gd name="T17" fmla="*/ 2 h 202"/>
                <a:gd name="T18" fmla="*/ 49 w 110"/>
                <a:gd name="T19" fmla="*/ 0 h 202"/>
                <a:gd name="T20" fmla="*/ 56 w 110"/>
                <a:gd name="T21" fmla="*/ 0 h 202"/>
                <a:gd name="T22" fmla="*/ 65 w 110"/>
                <a:gd name="T23" fmla="*/ 2 h 202"/>
                <a:gd name="T24" fmla="*/ 76 w 110"/>
                <a:gd name="T25" fmla="*/ 5 h 202"/>
                <a:gd name="T26" fmla="*/ 86 w 110"/>
                <a:gd name="T27" fmla="*/ 9 h 202"/>
                <a:gd name="T28" fmla="*/ 95 w 110"/>
                <a:gd name="T29" fmla="*/ 13 h 202"/>
                <a:gd name="T30" fmla="*/ 101 w 110"/>
                <a:gd name="T31" fmla="*/ 17 h 202"/>
                <a:gd name="T32" fmla="*/ 107 w 110"/>
                <a:gd name="T33" fmla="*/ 23 h 202"/>
                <a:gd name="T34" fmla="*/ 109 w 110"/>
                <a:gd name="T35" fmla="*/ 31 h 202"/>
                <a:gd name="T36" fmla="*/ 109 w 110"/>
                <a:gd name="T37" fmla="*/ 36 h 202"/>
                <a:gd name="T38" fmla="*/ 107 w 110"/>
                <a:gd name="T39" fmla="*/ 45 h 202"/>
                <a:gd name="T40" fmla="*/ 100 w 110"/>
                <a:gd name="T41" fmla="*/ 59 h 202"/>
                <a:gd name="T42" fmla="*/ 91 w 110"/>
                <a:gd name="T43" fmla="*/ 77 h 202"/>
                <a:gd name="T44" fmla="*/ 80 w 110"/>
                <a:gd name="T45" fmla="*/ 101 h 202"/>
                <a:gd name="T46" fmla="*/ 60 w 110"/>
                <a:gd name="T47" fmla="*/ 133 h 202"/>
                <a:gd name="T48" fmla="*/ 31 w 110"/>
                <a:gd name="T49" fmla="*/ 171 h 202"/>
                <a:gd name="T50" fmla="*/ 24 w 110"/>
                <a:gd name="T51" fmla="*/ 181 h 202"/>
                <a:gd name="T52" fmla="*/ 18 w 110"/>
                <a:gd name="T53" fmla="*/ 187 h 202"/>
                <a:gd name="T54" fmla="*/ 13 w 110"/>
                <a:gd name="T55" fmla="*/ 193 h 202"/>
                <a:gd name="T56" fmla="*/ 7 w 110"/>
                <a:gd name="T57" fmla="*/ 197 h 202"/>
                <a:gd name="T58" fmla="*/ 5 w 110"/>
                <a:gd name="T59" fmla="*/ 201 h 202"/>
                <a:gd name="T60" fmla="*/ 1 w 110"/>
                <a:gd name="T61" fmla="*/ 202 h 202"/>
                <a:gd name="T62" fmla="*/ 0 w 110"/>
                <a:gd name="T63" fmla="*/ 201 h 202"/>
                <a:gd name="T64" fmla="*/ 0 w 110"/>
                <a:gd name="T65" fmla="*/ 199 h 202"/>
                <a:gd name="T66" fmla="*/ 1 w 110"/>
                <a:gd name="T67" fmla="*/ 195 h 202"/>
                <a:gd name="T68" fmla="*/ 2 w 110"/>
                <a:gd name="T69" fmla="*/ 190 h 202"/>
                <a:gd name="T70" fmla="*/ 4 w 110"/>
                <a:gd name="T71" fmla="*/ 183 h 202"/>
                <a:gd name="T72" fmla="*/ 9 w 110"/>
                <a:gd name="T73" fmla="*/ 171 h 202"/>
                <a:gd name="T74" fmla="*/ 19 w 110"/>
                <a:gd name="T75" fmla="*/ 151 h 202"/>
                <a:gd name="T76" fmla="*/ 34 w 110"/>
                <a:gd name="T77" fmla="*/ 108 h 202"/>
                <a:gd name="T78" fmla="*/ 46 w 110"/>
                <a:gd name="T79" fmla="*/ 67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201">
                  <a:moveTo>
                    <a:pt x="46" y="67"/>
                  </a:moveTo>
                  <a:lnTo>
                    <a:pt x="49" y="58"/>
                  </a:lnTo>
                  <a:lnTo>
                    <a:pt x="51" y="49"/>
                  </a:lnTo>
                  <a:lnTo>
                    <a:pt x="53" y="41"/>
                  </a:lnTo>
                  <a:lnTo>
                    <a:pt x="54" y="35"/>
                  </a:lnTo>
                  <a:lnTo>
                    <a:pt x="54" y="30"/>
                  </a:lnTo>
                  <a:lnTo>
                    <a:pt x="53" y="25"/>
                  </a:lnTo>
                  <a:lnTo>
                    <a:pt x="51" y="21"/>
                  </a:lnTo>
                  <a:lnTo>
                    <a:pt x="49" y="18"/>
                  </a:lnTo>
                  <a:lnTo>
                    <a:pt x="46" y="16"/>
                  </a:lnTo>
                  <a:lnTo>
                    <a:pt x="44" y="13"/>
                  </a:lnTo>
                  <a:lnTo>
                    <a:pt x="42" y="12"/>
                  </a:lnTo>
                  <a:lnTo>
                    <a:pt x="42" y="9"/>
                  </a:lnTo>
                  <a:lnTo>
                    <a:pt x="41" y="8"/>
                  </a:lnTo>
                  <a:lnTo>
                    <a:pt x="41" y="5"/>
                  </a:lnTo>
                  <a:lnTo>
                    <a:pt x="42" y="4"/>
                  </a:lnTo>
                  <a:lnTo>
                    <a:pt x="44" y="3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0" y="2"/>
                  </a:lnTo>
                  <a:lnTo>
                    <a:pt x="65" y="2"/>
                  </a:lnTo>
                  <a:lnTo>
                    <a:pt x="71" y="3"/>
                  </a:lnTo>
                  <a:lnTo>
                    <a:pt x="76" y="5"/>
                  </a:lnTo>
                  <a:lnTo>
                    <a:pt x="81" y="8"/>
                  </a:lnTo>
                  <a:lnTo>
                    <a:pt x="86" y="9"/>
                  </a:lnTo>
                  <a:lnTo>
                    <a:pt x="91" y="12"/>
                  </a:lnTo>
                  <a:lnTo>
                    <a:pt x="95" y="13"/>
                  </a:lnTo>
                  <a:lnTo>
                    <a:pt x="98" y="16"/>
                  </a:lnTo>
                  <a:lnTo>
                    <a:pt x="101" y="17"/>
                  </a:lnTo>
                  <a:lnTo>
                    <a:pt x="104" y="18"/>
                  </a:lnTo>
                  <a:lnTo>
                    <a:pt x="107" y="23"/>
                  </a:lnTo>
                  <a:lnTo>
                    <a:pt x="108" y="27"/>
                  </a:lnTo>
                  <a:lnTo>
                    <a:pt x="109" y="31"/>
                  </a:lnTo>
                  <a:lnTo>
                    <a:pt x="110" y="34"/>
                  </a:lnTo>
                  <a:lnTo>
                    <a:pt x="109" y="36"/>
                  </a:lnTo>
                  <a:lnTo>
                    <a:pt x="108" y="40"/>
                  </a:lnTo>
                  <a:lnTo>
                    <a:pt x="107" y="45"/>
                  </a:lnTo>
                  <a:lnTo>
                    <a:pt x="104" y="52"/>
                  </a:lnTo>
                  <a:lnTo>
                    <a:pt x="100" y="59"/>
                  </a:lnTo>
                  <a:lnTo>
                    <a:pt x="96" y="68"/>
                  </a:lnTo>
                  <a:lnTo>
                    <a:pt x="91" y="77"/>
                  </a:lnTo>
                  <a:lnTo>
                    <a:pt x="86" y="89"/>
                  </a:lnTo>
                  <a:lnTo>
                    <a:pt x="80" y="101"/>
                  </a:lnTo>
                  <a:lnTo>
                    <a:pt x="73" y="111"/>
                  </a:lnTo>
                  <a:lnTo>
                    <a:pt x="60" y="133"/>
                  </a:lnTo>
                  <a:lnTo>
                    <a:pt x="46" y="152"/>
                  </a:lnTo>
                  <a:lnTo>
                    <a:pt x="31" y="171"/>
                  </a:lnTo>
                  <a:lnTo>
                    <a:pt x="27" y="177"/>
                  </a:lnTo>
                  <a:lnTo>
                    <a:pt x="24" y="181"/>
                  </a:lnTo>
                  <a:lnTo>
                    <a:pt x="20" y="184"/>
                  </a:lnTo>
                  <a:lnTo>
                    <a:pt x="18" y="187"/>
                  </a:lnTo>
                  <a:lnTo>
                    <a:pt x="15" y="191"/>
                  </a:lnTo>
                  <a:lnTo>
                    <a:pt x="13" y="193"/>
                  </a:lnTo>
                  <a:lnTo>
                    <a:pt x="10" y="196"/>
                  </a:lnTo>
                  <a:lnTo>
                    <a:pt x="7" y="197"/>
                  </a:lnTo>
                  <a:lnTo>
                    <a:pt x="6" y="200"/>
                  </a:lnTo>
                  <a:lnTo>
                    <a:pt x="5" y="201"/>
                  </a:lnTo>
                  <a:lnTo>
                    <a:pt x="2" y="202"/>
                  </a:lnTo>
                  <a:lnTo>
                    <a:pt x="1" y="202"/>
                  </a:lnTo>
                  <a:lnTo>
                    <a:pt x="1" y="202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0" y="197"/>
                  </a:lnTo>
                  <a:lnTo>
                    <a:pt x="1" y="195"/>
                  </a:lnTo>
                  <a:lnTo>
                    <a:pt x="1" y="192"/>
                  </a:lnTo>
                  <a:lnTo>
                    <a:pt x="2" y="190"/>
                  </a:lnTo>
                  <a:lnTo>
                    <a:pt x="2" y="187"/>
                  </a:lnTo>
                  <a:lnTo>
                    <a:pt x="4" y="183"/>
                  </a:lnTo>
                  <a:lnTo>
                    <a:pt x="6" y="179"/>
                  </a:lnTo>
                  <a:lnTo>
                    <a:pt x="9" y="171"/>
                  </a:lnTo>
                  <a:lnTo>
                    <a:pt x="14" y="161"/>
                  </a:lnTo>
                  <a:lnTo>
                    <a:pt x="19" y="151"/>
                  </a:lnTo>
                  <a:lnTo>
                    <a:pt x="27" y="129"/>
                  </a:lnTo>
                  <a:lnTo>
                    <a:pt x="34" y="108"/>
                  </a:lnTo>
                  <a:lnTo>
                    <a:pt x="41" y="88"/>
                  </a:lnTo>
                  <a:lnTo>
                    <a:pt x="46" y="67"/>
                  </a:lnTo>
                  <a:lnTo>
                    <a:pt x="46" y="67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75"/>
            <p:cNvSpPr/>
            <p:nvPr/>
          </p:nvSpPr>
          <p:spPr bwMode="auto">
            <a:xfrm>
              <a:off x="2882901" y="1811338"/>
              <a:ext cx="862013" cy="150812"/>
            </a:xfrm>
            <a:custGeom>
              <a:gdLst>
                <a:gd name="T0" fmla="*/ 341 w 543"/>
                <a:gd name="T1" fmla="*/ 21 h 95"/>
                <a:gd name="T2" fmla="*/ 372 w 543"/>
                <a:gd name="T3" fmla="*/ 16 h 95"/>
                <a:gd name="T4" fmla="*/ 399 w 543"/>
                <a:gd name="T5" fmla="*/ 12 h 95"/>
                <a:gd name="T6" fmla="*/ 422 w 543"/>
                <a:gd name="T7" fmla="*/ 8 h 95"/>
                <a:gd name="T8" fmla="*/ 441 w 543"/>
                <a:gd name="T9" fmla="*/ 4 h 95"/>
                <a:gd name="T10" fmla="*/ 457 w 543"/>
                <a:gd name="T11" fmla="*/ 1 h 95"/>
                <a:gd name="T12" fmla="*/ 468 w 543"/>
                <a:gd name="T13" fmla="*/ 0 h 95"/>
                <a:gd name="T14" fmla="*/ 477 w 543"/>
                <a:gd name="T15" fmla="*/ 0 h 95"/>
                <a:gd name="T16" fmla="*/ 484 w 543"/>
                <a:gd name="T17" fmla="*/ 0 h 95"/>
                <a:gd name="T18" fmla="*/ 493 w 543"/>
                <a:gd name="T19" fmla="*/ 1 h 95"/>
                <a:gd name="T20" fmla="*/ 502 w 543"/>
                <a:gd name="T21" fmla="*/ 4 h 95"/>
                <a:gd name="T22" fmla="*/ 513 w 543"/>
                <a:gd name="T23" fmla="*/ 9 h 95"/>
                <a:gd name="T24" fmla="*/ 525 w 543"/>
                <a:gd name="T25" fmla="*/ 16 h 95"/>
                <a:gd name="T26" fmla="*/ 534 w 543"/>
                <a:gd name="T27" fmla="*/ 21 h 95"/>
                <a:gd name="T28" fmla="*/ 539 w 543"/>
                <a:gd name="T29" fmla="*/ 26 h 95"/>
                <a:gd name="T30" fmla="*/ 543 w 543"/>
                <a:gd name="T31" fmla="*/ 28 h 95"/>
                <a:gd name="T32" fmla="*/ 543 w 543"/>
                <a:gd name="T33" fmla="*/ 35 h 95"/>
                <a:gd name="T34" fmla="*/ 542 w 543"/>
                <a:gd name="T35" fmla="*/ 40 h 95"/>
                <a:gd name="T36" fmla="*/ 539 w 543"/>
                <a:gd name="T37" fmla="*/ 43 h 95"/>
                <a:gd name="T38" fmla="*/ 535 w 543"/>
                <a:gd name="T39" fmla="*/ 44 h 95"/>
                <a:gd name="T40" fmla="*/ 528 w 543"/>
                <a:gd name="T41" fmla="*/ 45 h 95"/>
                <a:gd name="T42" fmla="*/ 517 w 543"/>
                <a:gd name="T43" fmla="*/ 46 h 95"/>
                <a:gd name="T44" fmla="*/ 504 w 543"/>
                <a:gd name="T45" fmla="*/ 46 h 95"/>
                <a:gd name="T46" fmla="*/ 489 w 543"/>
                <a:gd name="T47" fmla="*/ 48 h 95"/>
                <a:gd name="T48" fmla="*/ 470 w 543"/>
                <a:gd name="T49" fmla="*/ 48 h 95"/>
                <a:gd name="T50" fmla="*/ 449 w 543"/>
                <a:gd name="T51" fmla="*/ 49 h 95"/>
                <a:gd name="T52" fmla="*/ 413 w 543"/>
                <a:gd name="T53" fmla="*/ 49 h 95"/>
                <a:gd name="T54" fmla="*/ 368 w 543"/>
                <a:gd name="T55" fmla="*/ 50 h 95"/>
                <a:gd name="T56" fmla="*/ 324 w 543"/>
                <a:gd name="T57" fmla="*/ 53 h 95"/>
                <a:gd name="T58" fmla="*/ 283 w 543"/>
                <a:gd name="T59" fmla="*/ 58 h 95"/>
                <a:gd name="T60" fmla="*/ 244 w 543"/>
                <a:gd name="T61" fmla="*/ 64 h 95"/>
                <a:gd name="T62" fmla="*/ 207 w 543"/>
                <a:gd name="T63" fmla="*/ 71 h 95"/>
                <a:gd name="T64" fmla="*/ 172 w 543"/>
                <a:gd name="T65" fmla="*/ 76 h 95"/>
                <a:gd name="T66" fmla="*/ 140 w 543"/>
                <a:gd name="T67" fmla="*/ 82 h 95"/>
                <a:gd name="T68" fmla="*/ 110 w 543"/>
                <a:gd name="T69" fmla="*/ 89 h 95"/>
                <a:gd name="T70" fmla="*/ 91 w 543"/>
                <a:gd name="T71" fmla="*/ 93 h 95"/>
                <a:gd name="T72" fmla="*/ 80 w 543"/>
                <a:gd name="T73" fmla="*/ 94 h 95"/>
                <a:gd name="T74" fmla="*/ 71 w 543"/>
                <a:gd name="T75" fmla="*/ 95 h 95"/>
                <a:gd name="T76" fmla="*/ 62 w 543"/>
                <a:gd name="T77" fmla="*/ 95 h 95"/>
                <a:gd name="T78" fmla="*/ 55 w 543"/>
                <a:gd name="T79" fmla="*/ 95 h 95"/>
                <a:gd name="T80" fmla="*/ 50 w 543"/>
                <a:gd name="T81" fmla="*/ 95 h 95"/>
                <a:gd name="T82" fmla="*/ 45 w 543"/>
                <a:gd name="T83" fmla="*/ 94 h 95"/>
                <a:gd name="T84" fmla="*/ 34 w 543"/>
                <a:gd name="T85" fmla="*/ 90 h 95"/>
                <a:gd name="T86" fmla="*/ 22 w 543"/>
                <a:gd name="T87" fmla="*/ 84 h 95"/>
                <a:gd name="T88" fmla="*/ 7 w 543"/>
                <a:gd name="T89" fmla="*/ 71 h 95"/>
                <a:gd name="T90" fmla="*/ 18 w 543"/>
                <a:gd name="T91" fmla="*/ 63 h 95"/>
                <a:gd name="T92" fmla="*/ 53 w 543"/>
                <a:gd name="T93" fmla="*/ 63 h 95"/>
                <a:gd name="T94" fmla="*/ 85 w 543"/>
                <a:gd name="T95" fmla="*/ 61 h 95"/>
                <a:gd name="T96" fmla="*/ 116 w 543"/>
                <a:gd name="T97" fmla="*/ 57 h 95"/>
                <a:gd name="T98" fmla="*/ 137 w 543"/>
                <a:gd name="T99" fmla="*/ 53 h 95"/>
                <a:gd name="T100" fmla="*/ 156 w 543"/>
                <a:gd name="T101" fmla="*/ 50 h 95"/>
                <a:gd name="T102" fmla="*/ 175 w 543"/>
                <a:gd name="T103" fmla="*/ 48 h 95"/>
                <a:gd name="T104" fmla="*/ 197 w 543"/>
                <a:gd name="T105" fmla="*/ 45 h 95"/>
                <a:gd name="T106" fmla="*/ 221 w 543"/>
                <a:gd name="T107" fmla="*/ 41 h 95"/>
                <a:gd name="T108" fmla="*/ 247 w 543"/>
                <a:gd name="T109" fmla="*/ 37 h 95"/>
                <a:gd name="T110" fmla="*/ 277 w 543"/>
                <a:gd name="T111" fmla="*/ 32 h 95"/>
                <a:gd name="T112" fmla="*/ 307 w 543"/>
                <a:gd name="T113" fmla="*/ 27 h 95"/>
                <a:gd name="T114" fmla="*/ 324 w 543"/>
                <a:gd name="T115" fmla="*/ 25 h 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3" h="95">
                  <a:moveTo>
                    <a:pt x="324" y="25"/>
                  </a:moveTo>
                  <a:lnTo>
                    <a:pt x="341" y="21"/>
                  </a:lnTo>
                  <a:lnTo>
                    <a:pt x="358" y="18"/>
                  </a:lnTo>
                  <a:lnTo>
                    <a:pt x="372" y="16"/>
                  </a:lnTo>
                  <a:lnTo>
                    <a:pt x="386" y="13"/>
                  </a:lnTo>
                  <a:lnTo>
                    <a:pt x="399" y="12"/>
                  </a:lnTo>
                  <a:lnTo>
                    <a:pt x="410" y="9"/>
                  </a:lnTo>
                  <a:lnTo>
                    <a:pt x="422" y="8"/>
                  </a:lnTo>
                  <a:lnTo>
                    <a:pt x="432" y="5"/>
                  </a:lnTo>
                  <a:lnTo>
                    <a:pt x="441" y="4"/>
                  </a:lnTo>
                  <a:lnTo>
                    <a:pt x="449" y="3"/>
                  </a:lnTo>
                  <a:lnTo>
                    <a:pt x="457" y="1"/>
                  </a:lnTo>
                  <a:lnTo>
                    <a:pt x="463" y="1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77" y="0"/>
                  </a:lnTo>
                  <a:lnTo>
                    <a:pt x="480" y="0"/>
                  </a:lnTo>
                  <a:lnTo>
                    <a:pt x="484" y="0"/>
                  </a:lnTo>
                  <a:lnTo>
                    <a:pt x="488" y="0"/>
                  </a:lnTo>
                  <a:lnTo>
                    <a:pt x="493" y="1"/>
                  </a:lnTo>
                  <a:lnTo>
                    <a:pt x="497" y="3"/>
                  </a:lnTo>
                  <a:lnTo>
                    <a:pt x="502" y="4"/>
                  </a:lnTo>
                  <a:lnTo>
                    <a:pt x="508" y="6"/>
                  </a:lnTo>
                  <a:lnTo>
                    <a:pt x="513" y="9"/>
                  </a:lnTo>
                  <a:lnTo>
                    <a:pt x="519" y="12"/>
                  </a:lnTo>
                  <a:lnTo>
                    <a:pt x="525" y="16"/>
                  </a:lnTo>
                  <a:lnTo>
                    <a:pt x="529" y="18"/>
                  </a:lnTo>
                  <a:lnTo>
                    <a:pt x="534" y="21"/>
                  </a:lnTo>
                  <a:lnTo>
                    <a:pt x="537" y="23"/>
                  </a:lnTo>
                  <a:lnTo>
                    <a:pt x="539" y="26"/>
                  </a:lnTo>
                  <a:lnTo>
                    <a:pt x="542" y="27"/>
                  </a:lnTo>
                  <a:lnTo>
                    <a:pt x="543" y="28"/>
                  </a:lnTo>
                  <a:lnTo>
                    <a:pt x="543" y="30"/>
                  </a:lnTo>
                  <a:lnTo>
                    <a:pt x="543" y="35"/>
                  </a:lnTo>
                  <a:lnTo>
                    <a:pt x="543" y="37"/>
                  </a:lnTo>
                  <a:lnTo>
                    <a:pt x="542" y="40"/>
                  </a:lnTo>
                  <a:lnTo>
                    <a:pt x="540" y="43"/>
                  </a:lnTo>
                  <a:lnTo>
                    <a:pt x="539" y="43"/>
                  </a:lnTo>
                  <a:lnTo>
                    <a:pt x="538" y="44"/>
                  </a:lnTo>
                  <a:lnTo>
                    <a:pt x="535" y="44"/>
                  </a:lnTo>
                  <a:lnTo>
                    <a:pt x="531" y="45"/>
                  </a:lnTo>
                  <a:lnTo>
                    <a:pt x="528" y="45"/>
                  </a:lnTo>
                  <a:lnTo>
                    <a:pt x="524" y="45"/>
                  </a:lnTo>
                  <a:lnTo>
                    <a:pt x="517" y="46"/>
                  </a:lnTo>
                  <a:lnTo>
                    <a:pt x="512" y="46"/>
                  </a:lnTo>
                  <a:lnTo>
                    <a:pt x="504" y="46"/>
                  </a:lnTo>
                  <a:lnTo>
                    <a:pt x="497" y="48"/>
                  </a:lnTo>
                  <a:lnTo>
                    <a:pt x="489" y="48"/>
                  </a:lnTo>
                  <a:lnTo>
                    <a:pt x="480" y="48"/>
                  </a:lnTo>
                  <a:lnTo>
                    <a:pt x="470" y="48"/>
                  </a:lnTo>
                  <a:lnTo>
                    <a:pt x="459" y="49"/>
                  </a:lnTo>
                  <a:lnTo>
                    <a:pt x="449" y="49"/>
                  </a:lnTo>
                  <a:lnTo>
                    <a:pt x="437" y="49"/>
                  </a:lnTo>
                  <a:lnTo>
                    <a:pt x="413" y="49"/>
                  </a:lnTo>
                  <a:lnTo>
                    <a:pt x="390" y="49"/>
                  </a:lnTo>
                  <a:lnTo>
                    <a:pt x="368" y="50"/>
                  </a:lnTo>
                  <a:lnTo>
                    <a:pt x="346" y="52"/>
                  </a:lnTo>
                  <a:lnTo>
                    <a:pt x="324" y="53"/>
                  </a:lnTo>
                  <a:lnTo>
                    <a:pt x="304" y="55"/>
                  </a:lnTo>
                  <a:lnTo>
                    <a:pt x="283" y="58"/>
                  </a:lnTo>
                  <a:lnTo>
                    <a:pt x="264" y="61"/>
                  </a:lnTo>
                  <a:lnTo>
                    <a:pt x="244" y="64"/>
                  </a:lnTo>
                  <a:lnTo>
                    <a:pt x="226" y="67"/>
                  </a:lnTo>
                  <a:lnTo>
                    <a:pt x="207" y="71"/>
                  </a:lnTo>
                  <a:lnTo>
                    <a:pt x="189" y="73"/>
                  </a:lnTo>
                  <a:lnTo>
                    <a:pt x="172" y="76"/>
                  </a:lnTo>
                  <a:lnTo>
                    <a:pt x="156" y="79"/>
                  </a:lnTo>
                  <a:lnTo>
                    <a:pt x="140" y="82"/>
                  </a:lnTo>
                  <a:lnTo>
                    <a:pt x="125" y="85"/>
                  </a:lnTo>
                  <a:lnTo>
                    <a:pt x="110" y="89"/>
                  </a:lnTo>
                  <a:lnTo>
                    <a:pt x="98" y="91"/>
                  </a:lnTo>
                  <a:lnTo>
                    <a:pt x="91" y="93"/>
                  </a:lnTo>
                  <a:lnTo>
                    <a:pt x="85" y="93"/>
                  </a:lnTo>
                  <a:lnTo>
                    <a:pt x="80" y="94"/>
                  </a:lnTo>
                  <a:lnTo>
                    <a:pt x="74" y="94"/>
                  </a:lnTo>
                  <a:lnTo>
                    <a:pt x="71" y="95"/>
                  </a:lnTo>
                  <a:lnTo>
                    <a:pt x="65" y="95"/>
                  </a:lnTo>
                  <a:lnTo>
                    <a:pt x="62" y="95"/>
                  </a:lnTo>
                  <a:lnTo>
                    <a:pt x="59" y="95"/>
                  </a:lnTo>
                  <a:lnTo>
                    <a:pt x="55" y="95"/>
                  </a:lnTo>
                  <a:lnTo>
                    <a:pt x="53" y="95"/>
                  </a:lnTo>
                  <a:lnTo>
                    <a:pt x="50" y="95"/>
                  </a:lnTo>
                  <a:lnTo>
                    <a:pt x="49" y="94"/>
                  </a:lnTo>
                  <a:lnTo>
                    <a:pt x="45" y="94"/>
                  </a:lnTo>
                  <a:lnTo>
                    <a:pt x="40" y="93"/>
                  </a:lnTo>
                  <a:lnTo>
                    <a:pt x="34" y="90"/>
                  </a:lnTo>
                  <a:lnTo>
                    <a:pt x="28" y="88"/>
                  </a:lnTo>
                  <a:lnTo>
                    <a:pt x="22" y="84"/>
                  </a:lnTo>
                  <a:lnTo>
                    <a:pt x="15" y="77"/>
                  </a:lnTo>
                  <a:lnTo>
                    <a:pt x="7" y="71"/>
                  </a:lnTo>
                  <a:lnTo>
                    <a:pt x="0" y="64"/>
                  </a:lnTo>
                  <a:lnTo>
                    <a:pt x="18" y="63"/>
                  </a:lnTo>
                  <a:lnTo>
                    <a:pt x="34" y="63"/>
                  </a:lnTo>
                  <a:lnTo>
                    <a:pt x="53" y="63"/>
                  </a:lnTo>
                  <a:lnTo>
                    <a:pt x="68" y="62"/>
                  </a:lnTo>
                  <a:lnTo>
                    <a:pt x="85" y="61"/>
                  </a:lnTo>
                  <a:lnTo>
                    <a:pt x="100" y="59"/>
                  </a:lnTo>
                  <a:lnTo>
                    <a:pt x="116" y="57"/>
                  </a:lnTo>
                  <a:lnTo>
                    <a:pt x="130" y="54"/>
                  </a:lnTo>
                  <a:lnTo>
                    <a:pt x="137" y="53"/>
                  </a:lnTo>
                  <a:lnTo>
                    <a:pt x="147" y="52"/>
                  </a:lnTo>
                  <a:lnTo>
                    <a:pt x="156" y="50"/>
                  </a:lnTo>
                  <a:lnTo>
                    <a:pt x="165" y="49"/>
                  </a:lnTo>
                  <a:lnTo>
                    <a:pt x="175" y="48"/>
                  </a:lnTo>
                  <a:lnTo>
                    <a:pt x="185" y="46"/>
                  </a:lnTo>
                  <a:lnTo>
                    <a:pt x="197" y="45"/>
                  </a:lnTo>
                  <a:lnTo>
                    <a:pt x="208" y="43"/>
                  </a:lnTo>
                  <a:lnTo>
                    <a:pt x="221" y="41"/>
                  </a:lnTo>
                  <a:lnTo>
                    <a:pt x="234" y="39"/>
                  </a:lnTo>
                  <a:lnTo>
                    <a:pt x="247" y="37"/>
                  </a:lnTo>
                  <a:lnTo>
                    <a:pt x="261" y="35"/>
                  </a:lnTo>
                  <a:lnTo>
                    <a:pt x="277" y="32"/>
                  </a:lnTo>
                  <a:lnTo>
                    <a:pt x="292" y="30"/>
                  </a:lnTo>
                  <a:lnTo>
                    <a:pt x="307" y="27"/>
                  </a:lnTo>
                  <a:lnTo>
                    <a:pt x="324" y="25"/>
                  </a:lnTo>
                  <a:lnTo>
                    <a:pt x="324" y="25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76"/>
            <p:cNvSpPr/>
            <p:nvPr/>
          </p:nvSpPr>
          <p:spPr bwMode="auto">
            <a:xfrm>
              <a:off x="3241676" y="2044700"/>
              <a:ext cx="103188" cy="115887"/>
            </a:xfrm>
            <a:custGeom>
              <a:gdLst>
                <a:gd name="T0" fmla="*/ 51 w 65"/>
                <a:gd name="T1" fmla="*/ 18 h 73"/>
                <a:gd name="T2" fmla="*/ 53 w 65"/>
                <a:gd name="T3" fmla="*/ 22 h 73"/>
                <a:gd name="T4" fmla="*/ 56 w 65"/>
                <a:gd name="T5" fmla="*/ 26 h 73"/>
                <a:gd name="T6" fmla="*/ 58 w 65"/>
                <a:gd name="T7" fmla="*/ 29 h 73"/>
                <a:gd name="T8" fmla="*/ 61 w 65"/>
                <a:gd name="T9" fmla="*/ 33 h 73"/>
                <a:gd name="T10" fmla="*/ 63 w 65"/>
                <a:gd name="T11" fmla="*/ 37 h 73"/>
                <a:gd name="T12" fmla="*/ 65 w 65"/>
                <a:gd name="T13" fmla="*/ 41 h 73"/>
                <a:gd name="T14" fmla="*/ 65 w 65"/>
                <a:gd name="T15" fmla="*/ 45 h 73"/>
                <a:gd name="T16" fmla="*/ 65 w 65"/>
                <a:gd name="T17" fmla="*/ 49 h 73"/>
                <a:gd name="T18" fmla="*/ 65 w 65"/>
                <a:gd name="T19" fmla="*/ 55 h 73"/>
                <a:gd name="T20" fmla="*/ 65 w 65"/>
                <a:gd name="T21" fmla="*/ 60 h 73"/>
                <a:gd name="T22" fmla="*/ 63 w 65"/>
                <a:gd name="T23" fmla="*/ 64 h 73"/>
                <a:gd name="T24" fmla="*/ 62 w 65"/>
                <a:gd name="T25" fmla="*/ 67 h 73"/>
                <a:gd name="T26" fmla="*/ 60 w 65"/>
                <a:gd name="T27" fmla="*/ 69 h 73"/>
                <a:gd name="T28" fmla="*/ 57 w 65"/>
                <a:gd name="T29" fmla="*/ 72 h 73"/>
                <a:gd name="T30" fmla="*/ 54 w 65"/>
                <a:gd name="T31" fmla="*/ 73 h 73"/>
                <a:gd name="T32" fmla="*/ 51 w 65"/>
                <a:gd name="T33" fmla="*/ 73 h 73"/>
                <a:gd name="T34" fmla="*/ 48 w 65"/>
                <a:gd name="T35" fmla="*/ 73 h 73"/>
                <a:gd name="T36" fmla="*/ 45 w 65"/>
                <a:gd name="T37" fmla="*/ 72 h 73"/>
                <a:gd name="T38" fmla="*/ 42 w 65"/>
                <a:gd name="T39" fmla="*/ 69 h 73"/>
                <a:gd name="T40" fmla="*/ 38 w 65"/>
                <a:gd name="T41" fmla="*/ 67 h 73"/>
                <a:gd name="T42" fmla="*/ 34 w 65"/>
                <a:gd name="T43" fmla="*/ 62 h 73"/>
                <a:gd name="T44" fmla="*/ 30 w 65"/>
                <a:gd name="T45" fmla="*/ 57 h 73"/>
                <a:gd name="T46" fmla="*/ 25 w 65"/>
                <a:gd name="T47" fmla="*/ 50 h 73"/>
                <a:gd name="T48" fmla="*/ 20 w 65"/>
                <a:gd name="T49" fmla="*/ 42 h 73"/>
                <a:gd name="T50" fmla="*/ 14 w 65"/>
                <a:gd name="T51" fmla="*/ 35 h 73"/>
                <a:gd name="T52" fmla="*/ 11 w 65"/>
                <a:gd name="T53" fmla="*/ 28 h 73"/>
                <a:gd name="T54" fmla="*/ 7 w 65"/>
                <a:gd name="T55" fmla="*/ 23 h 73"/>
                <a:gd name="T56" fmla="*/ 4 w 65"/>
                <a:gd name="T57" fmla="*/ 18 h 73"/>
                <a:gd name="T58" fmla="*/ 2 w 65"/>
                <a:gd name="T59" fmla="*/ 13 h 73"/>
                <a:gd name="T60" fmla="*/ 2 w 65"/>
                <a:gd name="T61" fmla="*/ 10 h 73"/>
                <a:gd name="T62" fmla="*/ 0 w 65"/>
                <a:gd name="T63" fmla="*/ 8 h 73"/>
                <a:gd name="T64" fmla="*/ 2 w 65"/>
                <a:gd name="T65" fmla="*/ 6 h 73"/>
                <a:gd name="T66" fmla="*/ 2 w 65"/>
                <a:gd name="T67" fmla="*/ 5 h 73"/>
                <a:gd name="T68" fmla="*/ 3 w 65"/>
                <a:gd name="T69" fmla="*/ 4 h 73"/>
                <a:gd name="T70" fmla="*/ 4 w 65"/>
                <a:gd name="T71" fmla="*/ 2 h 73"/>
                <a:gd name="T72" fmla="*/ 5 w 65"/>
                <a:gd name="T73" fmla="*/ 1 h 73"/>
                <a:gd name="T74" fmla="*/ 8 w 65"/>
                <a:gd name="T75" fmla="*/ 1 h 73"/>
                <a:gd name="T76" fmla="*/ 12 w 65"/>
                <a:gd name="T77" fmla="*/ 0 h 73"/>
                <a:gd name="T78" fmla="*/ 16 w 65"/>
                <a:gd name="T79" fmla="*/ 0 h 73"/>
                <a:gd name="T80" fmla="*/ 20 w 65"/>
                <a:gd name="T81" fmla="*/ 0 h 73"/>
                <a:gd name="T82" fmla="*/ 27 w 65"/>
                <a:gd name="T83" fmla="*/ 2 h 73"/>
                <a:gd name="T84" fmla="*/ 35 w 65"/>
                <a:gd name="T85" fmla="*/ 6 h 73"/>
                <a:gd name="T86" fmla="*/ 43 w 65"/>
                <a:gd name="T87" fmla="*/ 11 h 73"/>
                <a:gd name="T88" fmla="*/ 51 w 65"/>
                <a:gd name="T89" fmla="*/ 18 h 73"/>
                <a:gd name="T90" fmla="*/ 51 w 65"/>
                <a:gd name="T91" fmla="*/ 18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73">
                  <a:moveTo>
                    <a:pt x="51" y="18"/>
                  </a:moveTo>
                  <a:lnTo>
                    <a:pt x="53" y="22"/>
                  </a:lnTo>
                  <a:lnTo>
                    <a:pt x="56" y="26"/>
                  </a:lnTo>
                  <a:lnTo>
                    <a:pt x="58" y="29"/>
                  </a:lnTo>
                  <a:lnTo>
                    <a:pt x="61" y="33"/>
                  </a:lnTo>
                  <a:lnTo>
                    <a:pt x="63" y="37"/>
                  </a:lnTo>
                  <a:lnTo>
                    <a:pt x="65" y="41"/>
                  </a:lnTo>
                  <a:lnTo>
                    <a:pt x="65" y="45"/>
                  </a:lnTo>
                  <a:lnTo>
                    <a:pt x="65" y="49"/>
                  </a:lnTo>
                  <a:lnTo>
                    <a:pt x="65" y="55"/>
                  </a:lnTo>
                  <a:lnTo>
                    <a:pt x="65" y="60"/>
                  </a:lnTo>
                  <a:lnTo>
                    <a:pt x="63" y="64"/>
                  </a:lnTo>
                  <a:lnTo>
                    <a:pt x="62" y="67"/>
                  </a:lnTo>
                  <a:lnTo>
                    <a:pt x="60" y="69"/>
                  </a:lnTo>
                  <a:lnTo>
                    <a:pt x="57" y="72"/>
                  </a:lnTo>
                  <a:lnTo>
                    <a:pt x="54" y="73"/>
                  </a:lnTo>
                  <a:lnTo>
                    <a:pt x="51" y="73"/>
                  </a:lnTo>
                  <a:lnTo>
                    <a:pt x="48" y="73"/>
                  </a:lnTo>
                  <a:lnTo>
                    <a:pt x="45" y="72"/>
                  </a:lnTo>
                  <a:lnTo>
                    <a:pt x="42" y="69"/>
                  </a:lnTo>
                  <a:lnTo>
                    <a:pt x="38" y="67"/>
                  </a:lnTo>
                  <a:lnTo>
                    <a:pt x="34" y="62"/>
                  </a:lnTo>
                  <a:lnTo>
                    <a:pt x="30" y="57"/>
                  </a:lnTo>
                  <a:lnTo>
                    <a:pt x="25" y="50"/>
                  </a:lnTo>
                  <a:lnTo>
                    <a:pt x="20" y="42"/>
                  </a:lnTo>
                  <a:lnTo>
                    <a:pt x="14" y="35"/>
                  </a:lnTo>
                  <a:lnTo>
                    <a:pt x="11" y="28"/>
                  </a:lnTo>
                  <a:lnTo>
                    <a:pt x="7" y="23"/>
                  </a:lnTo>
                  <a:lnTo>
                    <a:pt x="4" y="18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2"/>
                  </a:lnTo>
                  <a:lnTo>
                    <a:pt x="5" y="1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5" y="6"/>
                  </a:lnTo>
                  <a:lnTo>
                    <a:pt x="43" y="11"/>
                  </a:lnTo>
                  <a:lnTo>
                    <a:pt x="51" y="18"/>
                  </a:lnTo>
                  <a:lnTo>
                    <a:pt x="51" y="18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77"/>
            <p:cNvSpPr/>
            <p:nvPr/>
          </p:nvSpPr>
          <p:spPr bwMode="auto">
            <a:xfrm>
              <a:off x="3460751" y="2030413"/>
              <a:ext cx="177800" cy="115887"/>
            </a:xfrm>
            <a:custGeom>
              <a:gdLst>
                <a:gd name="T0" fmla="*/ 0 w 112"/>
                <a:gd name="T1" fmla="*/ 6 h 73"/>
                <a:gd name="T2" fmla="*/ 0 w 112"/>
                <a:gd name="T3" fmla="*/ 5 h 73"/>
                <a:gd name="T4" fmla="*/ 3 w 112"/>
                <a:gd name="T5" fmla="*/ 4 h 73"/>
                <a:gd name="T6" fmla="*/ 4 w 112"/>
                <a:gd name="T7" fmla="*/ 2 h 73"/>
                <a:gd name="T8" fmla="*/ 8 w 112"/>
                <a:gd name="T9" fmla="*/ 1 h 73"/>
                <a:gd name="T10" fmla="*/ 12 w 112"/>
                <a:gd name="T11" fmla="*/ 1 h 73"/>
                <a:gd name="T12" fmla="*/ 17 w 112"/>
                <a:gd name="T13" fmla="*/ 0 h 73"/>
                <a:gd name="T14" fmla="*/ 23 w 112"/>
                <a:gd name="T15" fmla="*/ 0 h 73"/>
                <a:gd name="T16" fmla="*/ 31 w 112"/>
                <a:gd name="T17" fmla="*/ 0 h 73"/>
                <a:gd name="T18" fmla="*/ 37 w 112"/>
                <a:gd name="T19" fmla="*/ 0 h 73"/>
                <a:gd name="T20" fmla="*/ 44 w 112"/>
                <a:gd name="T21" fmla="*/ 0 h 73"/>
                <a:gd name="T22" fmla="*/ 52 w 112"/>
                <a:gd name="T23" fmla="*/ 1 h 73"/>
                <a:gd name="T24" fmla="*/ 58 w 112"/>
                <a:gd name="T25" fmla="*/ 2 h 73"/>
                <a:gd name="T26" fmla="*/ 64 w 112"/>
                <a:gd name="T27" fmla="*/ 4 h 73"/>
                <a:gd name="T28" fmla="*/ 71 w 112"/>
                <a:gd name="T29" fmla="*/ 6 h 73"/>
                <a:gd name="T30" fmla="*/ 76 w 112"/>
                <a:gd name="T31" fmla="*/ 9 h 73"/>
                <a:gd name="T32" fmla="*/ 82 w 112"/>
                <a:gd name="T33" fmla="*/ 11 h 73"/>
                <a:gd name="T34" fmla="*/ 88 w 112"/>
                <a:gd name="T35" fmla="*/ 15 h 73"/>
                <a:gd name="T36" fmla="*/ 93 w 112"/>
                <a:gd name="T37" fmla="*/ 18 h 73"/>
                <a:gd name="T38" fmla="*/ 97 w 112"/>
                <a:gd name="T39" fmla="*/ 20 h 73"/>
                <a:gd name="T40" fmla="*/ 101 w 112"/>
                <a:gd name="T41" fmla="*/ 23 h 73"/>
                <a:gd name="T42" fmla="*/ 103 w 112"/>
                <a:gd name="T43" fmla="*/ 26 h 73"/>
                <a:gd name="T44" fmla="*/ 106 w 112"/>
                <a:gd name="T45" fmla="*/ 27 h 73"/>
                <a:gd name="T46" fmla="*/ 108 w 112"/>
                <a:gd name="T47" fmla="*/ 29 h 73"/>
                <a:gd name="T48" fmla="*/ 110 w 112"/>
                <a:gd name="T49" fmla="*/ 31 h 73"/>
                <a:gd name="T50" fmla="*/ 111 w 112"/>
                <a:gd name="T51" fmla="*/ 36 h 73"/>
                <a:gd name="T52" fmla="*/ 112 w 112"/>
                <a:gd name="T53" fmla="*/ 41 h 73"/>
                <a:gd name="T54" fmla="*/ 112 w 112"/>
                <a:gd name="T55" fmla="*/ 47 h 73"/>
                <a:gd name="T56" fmla="*/ 112 w 112"/>
                <a:gd name="T57" fmla="*/ 55 h 73"/>
                <a:gd name="T58" fmla="*/ 112 w 112"/>
                <a:gd name="T59" fmla="*/ 59 h 73"/>
                <a:gd name="T60" fmla="*/ 112 w 112"/>
                <a:gd name="T61" fmla="*/ 63 h 73"/>
                <a:gd name="T62" fmla="*/ 112 w 112"/>
                <a:gd name="T63" fmla="*/ 66 h 73"/>
                <a:gd name="T64" fmla="*/ 111 w 112"/>
                <a:gd name="T65" fmla="*/ 68 h 73"/>
                <a:gd name="T66" fmla="*/ 110 w 112"/>
                <a:gd name="T67" fmla="*/ 71 h 73"/>
                <a:gd name="T68" fmla="*/ 108 w 112"/>
                <a:gd name="T69" fmla="*/ 72 h 73"/>
                <a:gd name="T70" fmla="*/ 108 w 112"/>
                <a:gd name="T71" fmla="*/ 73 h 73"/>
                <a:gd name="T72" fmla="*/ 107 w 112"/>
                <a:gd name="T73" fmla="*/ 73 h 73"/>
                <a:gd name="T74" fmla="*/ 102 w 112"/>
                <a:gd name="T75" fmla="*/ 73 h 73"/>
                <a:gd name="T76" fmla="*/ 97 w 112"/>
                <a:gd name="T77" fmla="*/ 71 h 73"/>
                <a:gd name="T78" fmla="*/ 92 w 112"/>
                <a:gd name="T79" fmla="*/ 68 h 73"/>
                <a:gd name="T80" fmla="*/ 85 w 112"/>
                <a:gd name="T81" fmla="*/ 64 h 73"/>
                <a:gd name="T82" fmla="*/ 81 w 112"/>
                <a:gd name="T83" fmla="*/ 63 h 73"/>
                <a:gd name="T84" fmla="*/ 77 w 112"/>
                <a:gd name="T85" fmla="*/ 60 h 73"/>
                <a:gd name="T86" fmla="*/ 72 w 112"/>
                <a:gd name="T87" fmla="*/ 56 h 73"/>
                <a:gd name="T88" fmla="*/ 67 w 112"/>
                <a:gd name="T89" fmla="*/ 54 h 73"/>
                <a:gd name="T90" fmla="*/ 61 w 112"/>
                <a:gd name="T91" fmla="*/ 49 h 73"/>
                <a:gd name="T92" fmla="*/ 53 w 112"/>
                <a:gd name="T93" fmla="*/ 44 h 73"/>
                <a:gd name="T94" fmla="*/ 45 w 112"/>
                <a:gd name="T95" fmla="*/ 38 h 73"/>
                <a:gd name="T96" fmla="*/ 36 w 112"/>
                <a:gd name="T97" fmla="*/ 33 h 73"/>
                <a:gd name="T98" fmla="*/ 28 w 112"/>
                <a:gd name="T99" fmla="*/ 28 h 73"/>
                <a:gd name="T100" fmla="*/ 21 w 112"/>
                <a:gd name="T101" fmla="*/ 23 h 73"/>
                <a:gd name="T102" fmla="*/ 14 w 112"/>
                <a:gd name="T103" fmla="*/ 19 h 73"/>
                <a:gd name="T104" fmla="*/ 9 w 112"/>
                <a:gd name="T105" fmla="*/ 15 h 73"/>
                <a:gd name="T106" fmla="*/ 5 w 112"/>
                <a:gd name="T107" fmla="*/ 11 h 73"/>
                <a:gd name="T108" fmla="*/ 3 w 112"/>
                <a:gd name="T109" fmla="*/ 9 h 73"/>
                <a:gd name="T110" fmla="*/ 1 w 112"/>
                <a:gd name="T111" fmla="*/ 8 h 73"/>
                <a:gd name="T112" fmla="*/ 0 w 112"/>
                <a:gd name="T113" fmla="*/ 6 h 73"/>
                <a:gd name="T114" fmla="*/ 0 w 112"/>
                <a:gd name="T115" fmla="*/ 6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73">
                  <a:moveTo>
                    <a:pt x="0" y="6"/>
                  </a:moveTo>
                  <a:lnTo>
                    <a:pt x="0" y="5"/>
                  </a:lnTo>
                  <a:lnTo>
                    <a:pt x="3" y="4"/>
                  </a:lnTo>
                  <a:lnTo>
                    <a:pt x="4" y="2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2" y="1"/>
                  </a:lnTo>
                  <a:lnTo>
                    <a:pt x="58" y="2"/>
                  </a:lnTo>
                  <a:lnTo>
                    <a:pt x="64" y="4"/>
                  </a:lnTo>
                  <a:lnTo>
                    <a:pt x="71" y="6"/>
                  </a:lnTo>
                  <a:lnTo>
                    <a:pt x="76" y="9"/>
                  </a:lnTo>
                  <a:lnTo>
                    <a:pt x="82" y="11"/>
                  </a:lnTo>
                  <a:lnTo>
                    <a:pt x="88" y="15"/>
                  </a:lnTo>
                  <a:lnTo>
                    <a:pt x="93" y="18"/>
                  </a:lnTo>
                  <a:lnTo>
                    <a:pt x="97" y="20"/>
                  </a:lnTo>
                  <a:lnTo>
                    <a:pt x="101" y="23"/>
                  </a:lnTo>
                  <a:lnTo>
                    <a:pt x="103" y="26"/>
                  </a:lnTo>
                  <a:lnTo>
                    <a:pt x="106" y="27"/>
                  </a:lnTo>
                  <a:lnTo>
                    <a:pt x="108" y="29"/>
                  </a:lnTo>
                  <a:lnTo>
                    <a:pt x="110" y="31"/>
                  </a:lnTo>
                  <a:lnTo>
                    <a:pt x="111" y="36"/>
                  </a:lnTo>
                  <a:lnTo>
                    <a:pt x="112" y="41"/>
                  </a:lnTo>
                  <a:lnTo>
                    <a:pt x="112" y="47"/>
                  </a:lnTo>
                  <a:lnTo>
                    <a:pt x="112" y="55"/>
                  </a:lnTo>
                  <a:lnTo>
                    <a:pt x="112" y="59"/>
                  </a:lnTo>
                  <a:lnTo>
                    <a:pt x="112" y="63"/>
                  </a:lnTo>
                  <a:lnTo>
                    <a:pt x="112" y="66"/>
                  </a:lnTo>
                  <a:lnTo>
                    <a:pt x="111" y="68"/>
                  </a:lnTo>
                  <a:lnTo>
                    <a:pt x="110" y="71"/>
                  </a:lnTo>
                  <a:lnTo>
                    <a:pt x="108" y="72"/>
                  </a:lnTo>
                  <a:lnTo>
                    <a:pt x="108" y="73"/>
                  </a:lnTo>
                  <a:lnTo>
                    <a:pt x="107" y="73"/>
                  </a:lnTo>
                  <a:lnTo>
                    <a:pt x="102" y="73"/>
                  </a:lnTo>
                  <a:lnTo>
                    <a:pt x="97" y="71"/>
                  </a:lnTo>
                  <a:lnTo>
                    <a:pt x="92" y="68"/>
                  </a:lnTo>
                  <a:lnTo>
                    <a:pt x="85" y="64"/>
                  </a:lnTo>
                  <a:lnTo>
                    <a:pt x="81" y="63"/>
                  </a:lnTo>
                  <a:lnTo>
                    <a:pt x="77" y="60"/>
                  </a:lnTo>
                  <a:lnTo>
                    <a:pt x="72" y="56"/>
                  </a:lnTo>
                  <a:lnTo>
                    <a:pt x="67" y="54"/>
                  </a:lnTo>
                  <a:lnTo>
                    <a:pt x="61" y="49"/>
                  </a:lnTo>
                  <a:lnTo>
                    <a:pt x="53" y="44"/>
                  </a:lnTo>
                  <a:lnTo>
                    <a:pt x="45" y="38"/>
                  </a:lnTo>
                  <a:lnTo>
                    <a:pt x="36" y="33"/>
                  </a:lnTo>
                  <a:lnTo>
                    <a:pt x="28" y="28"/>
                  </a:lnTo>
                  <a:lnTo>
                    <a:pt x="21" y="23"/>
                  </a:lnTo>
                  <a:lnTo>
                    <a:pt x="14" y="19"/>
                  </a:lnTo>
                  <a:lnTo>
                    <a:pt x="9" y="15"/>
                  </a:lnTo>
                  <a:lnTo>
                    <a:pt x="5" y="11"/>
                  </a:lnTo>
                  <a:lnTo>
                    <a:pt x="3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78"/>
            <p:cNvSpPr/>
            <p:nvPr/>
          </p:nvSpPr>
          <p:spPr bwMode="auto">
            <a:xfrm>
              <a:off x="3138488" y="2139950"/>
              <a:ext cx="477838" cy="203200"/>
            </a:xfrm>
            <a:custGeom>
              <a:gdLst>
                <a:gd name="T0" fmla="*/ 208 w 301"/>
                <a:gd name="T1" fmla="*/ 4 h 128"/>
                <a:gd name="T2" fmla="*/ 213 w 301"/>
                <a:gd name="T3" fmla="*/ 8 h 128"/>
                <a:gd name="T4" fmla="*/ 221 w 301"/>
                <a:gd name="T5" fmla="*/ 16 h 128"/>
                <a:gd name="T6" fmla="*/ 231 w 301"/>
                <a:gd name="T7" fmla="*/ 27 h 128"/>
                <a:gd name="T8" fmla="*/ 242 w 301"/>
                <a:gd name="T9" fmla="*/ 43 h 128"/>
                <a:gd name="T10" fmla="*/ 253 w 301"/>
                <a:gd name="T11" fmla="*/ 57 h 128"/>
                <a:gd name="T12" fmla="*/ 265 w 301"/>
                <a:gd name="T13" fmla="*/ 67 h 128"/>
                <a:gd name="T14" fmla="*/ 276 w 301"/>
                <a:gd name="T15" fmla="*/ 75 h 128"/>
                <a:gd name="T16" fmla="*/ 287 w 301"/>
                <a:gd name="T17" fmla="*/ 81 h 128"/>
                <a:gd name="T18" fmla="*/ 293 w 301"/>
                <a:gd name="T19" fmla="*/ 87 h 128"/>
                <a:gd name="T20" fmla="*/ 298 w 301"/>
                <a:gd name="T21" fmla="*/ 92 h 128"/>
                <a:gd name="T22" fmla="*/ 300 w 301"/>
                <a:gd name="T23" fmla="*/ 94 h 128"/>
                <a:gd name="T24" fmla="*/ 300 w 301"/>
                <a:gd name="T25" fmla="*/ 98 h 128"/>
                <a:gd name="T26" fmla="*/ 295 w 301"/>
                <a:gd name="T27" fmla="*/ 103 h 128"/>
                <a:gd name="T28" fmla="*/ 285 w 301"/>
                <a:gd name="T29" fmla="*/ 109 h 128"/>
                <a:gd name="T30" fmla="*/ 274 w 301"/>
                <a:gd name="T31" fmla="*/ 115 h 128"/>
                <a:gd name="T32" fmla="*/ 258 w 301"/>
                <a:gd name="T33" fmla="*/ 121 h 128"/>
                <a:gd name="T34" fmla="*/ 238 w 301"/>
                <a:gd name="T35" fmla="*/ 125 h 128"/>
                <a:gd name="T36" fmla="*/ 213 w 301"/>
                <a:gd name="T37" fmla="*/ 128 h 128"/>
                <a:gd name="T38" fmla="*/ 185 w 301"/>
                <a:gd name="T39" fmla="*/ 128 h 128"/>
                <a:gd name="T40" fmla="*/ 153 w 301"/>
                <a:gd name="T41" fmla="*/ 125 h 128"/>
                <a:gd name="T42" fmla="*/ 123 w 301"/>
                <a:gd name="T43" fmla="*/ 121 h 128"/>
                <a:gd name="T44" fmla="*/ 98 w 301"/>
                <a:gd name="T45" fmla="*/ 114 h 128"/>
                <a:gd name="T46" fmla="*/ 76 w 301"/>
                <a:gd name="T47" fmla="*/ 103 h 128"/>
                <a:gd name="T48" fmla="*/ 58 w 301"/>
                <a:gd name="T49" fmla="*/ 91 h 128"/>
                <a:gd name="T50" fmla="*/ 42 w 301"/>
                <a:gd name="T51" fmla="*/ 76 h 128"/>
                <a:gd name="T52" fmla="*/ 28 w 301"/>
                <a:gd name="T53" fmla="*/ 62 h 128"/>
                <a:gd name="T54" fmla="*/ 16 w 301"/>
                <a:gd name="T55" fmla="*/ 45 h 128"/>
                <a:gd name="T56" fmla="*/ 7 w 301"/>
                <a:gd name="T57" fmla="*/ 30 h 128"/>
                <a:gd name="T58" fmla="*/ 2 w 301"/>
                <a:gd name="T59" fmla="*/ 17 h 128"/>
                <a:gd name="T60" fmla="*/ 0 w 301"/>
                <a:gd name="T61" fmla="*/ 8 h 128"/>
                <a:gd name="T62" fmla="*/ 1 w 301"/>
                <a:gd name="T63" fmla="*/ 3 h 128"/>
                <a:gd name="T64" fmla="*/ 4 w 301"/>
                <a:gd name="T65" fmla="*/ 0 h 128"/>
                <a:gd name="T66" fmla="*/ 6 w 301"/>
                <a:gd name="T67" fmla="*/ 2 h 128"/>
                <a:gd name="T68" fmla="*/ 9 w 301"/>
                <a:gd name="T69" fmla="*/ 3 h 128"/>
                <a:gd name="T70" fmla="*/ 15 w 301"/>
                <a:gd name="T71" fmla="*/ 7 h 128"/>
                <a:gd name="T72" fmla="*/ 28 w 301"/>
                <a:gd name="T73" fmla="*/ 17 h 128"/>
                <a:gd name="T74" fmla="*/ 42 w 301"/>
                <a:gd name="T75" fmla="*/ 31 h 128"/>
                <a:gd name="T76" fmla="*/ 58 w 301"/>
                <a:gd name="T77" fmla="*/ 47 h 128"/>
                <a:gd name="T78" fmla="*/ 74 w 301"/>
                <a:gd name="T79" fmla="*/ 60 h 128"/>
                <a:gd name="T80" fmla="*/ 92 w 301"/>
                <a:gd name="T81" fmla="*/ 70 h 128"/>
                <a:gd name="T82" fmla="*/ 112 w 301"/>
                <a:gd name="T83" fmla="*/ 78 h 128"/>
                <a:gd name="T84" fmla="*/ 132 w 301"/>
                <a:gd name="T85" fmla="*/ 84 h 128"/>
                <a:gd name="T86" fmla="*/ 150 w 301"/>
                <a:gd name="T87" fmla="*/ 87 h 128"/>
                <a:gd name="T88" fmla="*/ 168 w 301"/>
                <a:gd name="T89" fmla="*/ 88 h 128"/>
                <a:gd name="T90" fmla="*/ 185 w 301"/>
                <a:gd name="T91" fmla="*/ 87 h 128"/>
                <a:gd name="T92" fmla="*/ 199 w 301"/>
                <a:gd name="T93" fmla="*/ 85 h 128"/>
                <a:gd name="T94" fmla="*/ 208 w 301"/>
                <a:gd name="T95" fmla="*/ 83 h 128"/>
                <a:gd name="T96" fmla="*/ 215 w 301"/>
                <a:gd name="T97" fmla="*/ 80 h 128"/>
                <a:gd name="T98" fmla="*/ 219 w 301"/>
                <a:gd name="T99" fmla="*/ 78 h 128"/>
                <a:gd name="T100" fmla="*/ 217 w 301"/>
                <a:gd name="T101" fmla="*/ 74 h 128"/>
                <a:gd name="T102" fmla="*/ 216 w 301"/>
                <a:gd name="T103" fmla="*/ 65 h 128"/>
                <a:gd name="T104" fmla="*/ 213 w 301"/>
                <a:gd name="T105" fmla="*/ 53 h 128"/>
                <a:gd name="T106" fmla="*/ 210 w 301"/>
                <a:gd name="T107" fmla="*/ 38 h 128"/>
                <a:gd name="T108" fmla="*/ 206 w 301"/>
                <a:gd name="T109" fmla="*/ 24 h 128"/>
                <a:gd name="T110" fmla="*/ 204 w 301"/>
                <a:gd name="T111" fmla="*/ 13 h 128"/>
                <a:gd name="T112" fmla="*/ 204 w 301"/>
                <a:gd name="T113" fmla="*/ 7 h 128"/>
                <a:gd name="T114" fmla="*/ 206 w 301"/>
                <a:gd name="T115" fmla="*/ 4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1" h="128">
                  <a:moveTo>
                    <a:pt x="206" y="4"/>
                  </a:moveTo>
                  <a:lnTo>
                    <a:pt x="208" y="4"/>
                  </a:lnTo>
                  <a:lnTo>
                    <a:pt x="211" y="6"/>
                  </a:lnTo>
                  <a:lnTo>
                    <a:pt x="213" y="8"/>
                  </a:lnTo>
                  <a:lnTo>
                    <a:pt x="217" y="12"/>
                  </a:lnTo>
                  <a:lnTo>
                    <a:pt x="221" y="16"/>
                  </a:lnTo>
                  <a:lnTo>
                    <a:pt x="226" y="21"/>
                  </a:lnTo>
                  <a:lnTo>
                    <a:pt x="231" y="27"/>
                  </a:lnTo>
                  <a:lnTo>
                    <a:pt x="237" y="35"/>
                  </a:lnTo>
                  <a:lnTo>
                    <a:pt x="242" y="43"/>
                  </a:lnTo>
                  <a:lnTo>
                    <a:pt x="248" y="49"/>
                  </a:lnTo>
                  <a:lnTo>
                    <a:pt x="253" y="57"/>
                  </a:lnTo>
                  <a:lnTo>
                    <a:pt x="260" y="62"/>
                  </a:lnTo>
                  <a:lnTo>
                    <a:pt x="265" y="67"/>
                  </a:lnTo>
                  <a:lnTo>
                    <a:pt x="271" y="71"/>
                  </a:lnTo>
                  <a:lnTo>
                    <a:pt x="276" y="75"/>
                  </a:lnTo>
                  <a:lnTo>
                    <a:pt x="282" y="78"/>
                  </a:lnTo>
                  <a:lnTo>
                    <a:pt x="287" y="81"/>
                  </a:lnTo>
                  <a:lnTo>
                    <a:pt x="291" y="84"/>
                  </a:lnTo>
                  <a:lnTo>
                    <a:pt x="293" y="87"/>
                  </a:lnTo>
                  <a:lnTo>
                    <a:pt x="296" y="89"/>
                  </a:lnTo>
                  <a:lnTo>
                    <a:pt x="298" y="92"/>
                  </a:lnTo>
                  <a:lnTo>
                    <a:pt x="300" y="93"/>
                  </a:lnTo>
                  <a:lnTo>
                    <a:pt x="300" y="94"/>
                  </a:lnTo>
                  <a:lnTo>
                    <a:pt x="301" y="96"/>
                  </a:lnTo>
                  <a:lnTo>
                    <a:pt x="300" y="98"/>
                  </a:lnTo>
                  <a:lnTo>
                    <a:pt x="297" y="101"/>
                  </a:lnTo>
                  <a:lnTo>
                    <a:pt x="295" y="103"/>
                  </a:lnTo>
                  <a:lnTo>
                    <a:pt x="291" y="106"/>
                  </a:lnTo>
                  <a:lnTo>
                    <a:pt x="285" y="109"/>
                  </a:lnTo>
                  <a:lnTo>
                    <a:pt x="280" y="111"/>
                  </a:lnTo>
                  <a:lnTo>
                    <a:pt x="274" y="115"/>
                  </a:lnTo>
                  <a:lnTo>
                    <a:pt x="267" y="118"/>
                  </a:lnTo>
                  <a:lnTo>
                    <a:pt x="258" y="121"/>
                  </a:lnTo>
                  <a:lnTo>
                    <a:pt x="249" y="124"/>
                  </a:lnTo>
                  <a:lnTo>
                    <a:pt x="238" y="125"/>
                  </a:lnTo>
                  <a:lnTo>
                    <a:pt x="226" y="127"/>
                  </a:lnTo>
                  <a:lnTo>
                    <a:pt x="213" y="128"/>
                  </a:lnTo>
                  <a:lnTo>
                    <a:pt x="201" y="128"/>
                  </a:lnTo>
                  <a:lnTo>
                    <a:pt x="185" y="128"/>
                  </a:lnTo>
                  <a:lnTo>
                    <a:pt x="170" y="127"/>
                  </a:lnTo>
                  <a:lnTo>
                    <a:pt x="153" y="125"/>
                  </a:lnTo>
                  <a:lnTo>
                    <a:pt x="137" y="124"/>
                  </a:lnTo>
                  <a:lnTo>
                    <a:pt x="123" y="121"/>
                  </a:lnTo>
                  <a:lnTo>
                    <a:pt x="110" y="118"/>
                  </a:lnTo>
                  <a:lnTo>
                    <a:pt x="98" y="114"/>
                  </a:lnTo>
                  <a:lnTo>
                    <a:pt x="86" y="109"/>
                  </a:lnTo>
                  <a:lnTo>
                    <a:pt x="76" y="103"/>
                  </a:lnTo>
                  <a:lnTo>
                    <a:pt x="67" y="96"/>
                  </a:lnTo>
                  <a:lnTo>
                    <a:pt x="58" y="91"/>
                  </a:lnTo>
                  <a:lnTo>
                    <a:pt x="50" y="84"/>
                  </a:lnTo>
                  <a:lnTo>
                    <a:pt x="42" y="76"/>
                  </a:lnTo>
                  <a:lnTo>
                    <a:pt x="34" y="70"/>
                  </a:lnTo>
                  <a:lnTo>
                    <a:pt x="28" y="62"/>
                  </a:lnTo>
                  <a:lnTo>
                    <a:pt x="22" y="54"/>
                  </a:lnTo>
                  <a:lnTo>
                    <a:pt x="16" y="45"/>
                  </a:lnTo>
                  <a:lnTo>
                    <a:pt x="11" y="38"/>
                  </a:lnTo>
                  <a:lnTo>
                    <a:pt x="7" y="30"/>
                  </a:lnTo>
                  <a:lnTo>
                    <a:pt x="5" y="24"/>
                  </a:lnTo>
                  <a:lnTo>
                    <a:pt x="2" y="17"/>
                  </a:lnTo>
                  <a:lnTo>
                    <a:pt x="1" y="13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9" y="3"/>
                  </a:lnTo>
                  <a:lnTo>
                    <a:pt x="11" y="4"/>
                  </a:lnTo>
                  <a:lnTo>
                    <a:pt x="15" y="7"/>
                  </a:lnTo>
                  <a:lnTo>
                    <a:pt x="22" y="12"/>
                  </a:lnTo>
                  <a:lnTo>
                    <a:pt x="28" y="17"/>
                  </a:lnTo>
                  <a:lnTo>
                    <a:pt x="34" y="25"/>
                  </a:lnTo>
                  <a:lnTo>
                    <a:pt x="42" y="31"/>
                  </a:lnTo>
                  <a:lnTo>
                    <a:pt x="50" y="40"/>
                  </a:lnTo>
                  <a:lnTo>
                    <a:pt x="58" y="47"/>
                  </a:lnTo>
                  <a:lnTo>
                    <a:pt x="67" y="53"/>
                  </a:lnTo>
                  <a:lnTo>
                    <a:pt x="74" y="60"/>
                  </a:lnTo>
                  <a:lnTo>
                    <a:pt x="83" y="65"/>
                  </a:lnTo>
                  <a:lnTo>
                    <a:pt x="92" y="70"/>
                  </a:lnTo>
                  <a:lnTo>
                    <a:pt x="103" y="74"/>
                  </a:lnTo>
                  <a:lnTo>
                    <a:pt x="112" y="78"/>
                  </a:lnTo>
                  <a:lnTo>
                    <a:pt x="122" y="81"/>
                  </a:lnTo>
                  <a:lnTo>
                    <a:pt x="132" y="84"/>
                  </a:lnTo>
                  <a:lnTo>
                    <a:pt x="141" y="85"/>
                  </a:lnTo>
                  <a:lnTo>
                    <a:pt x="150" y="87"/>
                  </a:lnTo>
                  <a:lnTo>
                    <a:pt x="159" y="88"/>
                  </a:lnTo>
                  <a:lnTo>
                    <a:pt x="168" y="88"/>
                  </a:lnTo>
                  <a:lnTo>
                    <a:pt x="177" y="88"/>
                  </a:lnTo>
                  <a:lnTo>
                    <a:pt x="185" y="87"/>
                  </a:lnTo>
                  <a:lnTo>
                    <a:pt x="193" y="85"/>
                  </a:lnTo>
                  <a:lnTo>
                    <a:pt x="199" y="85"/>
                  </a:lnTo>
                  <a:lnTo>
                    <a:pt x="204" y="84"/>
                  </a:lnTo>
                  <a:lnTo>
                    <a:pt x="208" y="83"/>
                  </a:lnTo>
                  <a:lnTo>
                    <a:pt x="212" y="81"/>
                  </a:lnTo>
                  <a:lnTo>
                    <a:pt x="215" y="80"/>
                  </a:lnTo>
                  <a:lnTo>
                    <a:pt x="217" y="79"/>
                  </a:lnTo>
                  <a:lnTo>
                    <a:pt x="219" y="78"/>
                  </a:lnTo>
                  <a:lnTo>
                    <a:pt x="219" y="76"/>
                  </a:lnTo>
                  <a:lnTo>
                    <a:pt x="217" y="74"/>
                  </a:lnTo>
                  <a:lnTo>
                    <a:pt x="217" y="70"/>
                  </a:lnTo>
                  <a:lnTo>
                    <a:pt x="216" y="65"/>
                  </a:lnTo>
                  <a:lnTo>
                    <a:pt x="215" y="60"/>
                  </a:lnTo>
                  <a:lnTo>
                    <a:pt x="213" y="53"/>
                  </a:lnTo>
                  <a:lnTo>
                    <a:pt x="211" y="45"/>
                  </a:lnTo>
                  <a:lnTo>
                    <a:pt x="210" y="38"/>
                  </a:lnTo>
                  <a:lnTo>
                    <a:pt x="207" y="30"/>
                  </a:lnTo>
                  <a:lnTo>
                    <a:pt x="206" y="24"/>
                  </a:lnTo>
                  <a:lnTo>
                    <a:pt x="204" y="18"/>
                  </a:lnTo>
                  <a:lnTo>
                    <a:pt x="204" y="13"/>
                  </a:lnTo>
                  <a:lnTo>
                    <a:pt x="204" y="9"/>
                  </a:lnTo>
                  <a:lnTo>
                    <a:pt x="204" y="7"/>
                  </a:lnTo>
                  <a:lnTo>
                    <a:pt x="206" y="4"/>
                  </a:lnTo>
                  <a:lnTo>
                    <a:pt x="206" y="4"/>
                  </a:lnTo>
                  <a:lnTo>
                    <a:pt x="206" y="4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79"/>
            <p:cNvSpPr/>
            <p:nvPr/>
          </p:nvSpPr>
          <p:spPr bwMode="auto">
            <a:xfrm>
              <a:off x="3155951" y="2389188"/>
              <a:ext cx="112713" cy="119062"/>
            </a:xfrm>
            <a:custGeom>
              <a:gdLst>
                <a:gd name="T0" fmla="*/ 4 w 71"/>
                <a:gd name="T1" fmla="*/ 18 h 75"/>
                <a:gd name="T2" fmla="*/ 2 w 71"/>
                <a:gd name="T3" fmla="*/ 13 h 75"/>
                <a:gd name="T4" fmla="*/ 0 w 71"/>
                <a:gd name="T5" fmla="*/ 8 h 75"/>
                <a:gd name="T6" fmla="*/ 0 w 71"/>
                <a:gd name="T7" fmla="*/ 6 h 75"/>
                <a:gd name="T8" fmla="*/ 0 w 71"/>
                <a:gd name="T9" fmla="*/ 3 h 75"/>
                <a:gd name="T10" fmla="*/ 0 w 71"/>
                <a:gd name="T11" fmla="*/ 2 h 75"/>
                <a:gd name="T12" fmla="*/ 0 w 71"/>
                <a:gd name="T13" fmla="*/ 0 h 75"/>
                <a:gd name="T14" fmla="*/ 2 w 71"/>
                <a:gd name="T15" fmla="*/ 0 h 75"/>
                <a:gd name="T16" fmla="*/ 4 w 71"/>
                <a:gd name="T17" fmla="*/ 2 h 75"/>
                <a:gd name="T18" fmla="*/ 5 w 71"/>
                <a:gd name="T19" fmla="*/ 2 h 75"/>
                <a:gd name="T20" fmla="*/ 8 w 71"/>
                <a:gd name="T21" fmla="*/ 3 h 75"/>
                <a:gd name="T22" fmla="*/ 12 w 71"/>
                <a:gd name="T23" fmla="*/ 3 h 75"/>
                <a:gd name="T24" fmla="*/ 16 w 71"/>
                <a:gd name="T25" fmla="*/ 4 h 75"/>
                <a:gd name="T26" fmla="*/ 20 w 71"/>
                <a:gd name="T27" fmla="*/ 6 h 75"/>
                <a:gd name="T28" fmla="*/ 25 w 71"/>
                <a:gd name="T29" fmla="*/ 7 h 75"/>
                <a:gd name="T30" fmla="*/ 31 w 71"/>
                <a:gd name="T31" fmla="*/ 8 h 75"/>
                <a:gd name="T32" fmla="*/ 35 w 71"/>
                <a:gd name="T33" fmla="*/ 9 h 75"/>
                <a:gd name="T34" fmla="*/ 40 w 71"/>
                <a:gd name="T35" fmla="*/ 12 h 75"/>
                <a:gd name="T36" fmla="*/ 44 w 71"/>
                <a:gd name="T37" fmla="*/ 13 h 75"/>
                <a:gd name="T38" fmla="*/ 52 w 71"/>
                <a:gd name="T39" fmla="*/ 18 h 75"/>
                <a:gd name="T40" fmla="*/ 58 w 71"/>
                <a:gd name="T41" fmla="*/ 25 h 75"/>
                <a:gd name="T42" fmla="*/ 62 w 71"/>
                <a:gd name="T43" fmla="*/ 29 h 75"/>
                <a:gd name="T44" fmla="*/ 65 w 71"/>
                <a:gd name="T45" fmla="*/ 33 h 75"/>
                <a:gd name="T46" fmla="*/ 66 w 71"/>
                <a:gd name="T47" fmla="*/ 35 h 75"/>
                <a:gd name="T48" fmla="*/ 68 w 71"/>
                <a:gd name="T49" fmla="*/ 39 h 75"/>
                <a:gd name="T50" fmla="*/ 70 w 71"/>
                <a:gd name="T51" fmla="*/ 43 h 75"/>
                <a:gd name="T52" fmla="*/ 70 w 71"/>
                <a:gd name="T53" fmla="*/ 47 h 75"/>
                <a:gd name="T54" fmla="*/ 71 w 71"/>
                <a:gd name="T55" fmla="*/ 52 h 75"/>
                <a:gd name="T56" fmla="*/ 71 w 71"/>
                <a:gd name="T57" fmla="*/ 56 h 75"/>
                <a:gd name="T58" fmla="*/ 70 w 71"/>
                <a:gd name="T59" fmla="*/ 60 h 75"/>
                <a:gd name="T60" fmla="*/ 68 w 71"/>
                <a:gd name="T61" fmla="*/ 64 h 75"/>
                <a:gd name="T62" fmla="*/ 67 w 71"/>
                <a:gd name="T63" fmla="*/ 67 h 75"/>
                <a:gd name="T64" fmla="*/ 66 w 71"/>
                <a:gd name="T65" fmla="*/ 70 h 75"/>
                <a:gd name="T66" fmla="*/ 65 w 71"/>
                <a:gd name="T67" fmla="*/ 71 h 75"/>
                <a:gd name="T68" fmla="*/ 63 w 71"/>
                <a:gd name="T69" fmla="*/ 73 h 75"/>
                <a:gd name="T70" fmla="*/ 63 w 71"/>
                <a:gd name="T71" fmla="*/ 74 h 75"/>
                <a:gd name="T72" fmla="*/ 62 w 71"/>
                <a:gd name="T73" fmla="*/ 74 h 75"/>
                <a:gd name="T74" fmla="*/ 59 w 71"/>
                <a:gd name="T75" fmla="*/ 75 h 75"/>
                <a:gd name="T76" fmla="*/ 57 w 71"/>
                <a:gd name="T77" fmla="*/ 75 h 75"/>
                <a:gd name="T78" fmla="*/ 53 w 71"/>
                <a:gd name="T79" fmla="*/ 74 h 75"/>
                <a:gd name="T80" fmla="*/ 49 w 71"/>
                <a:gd name="T81" fmla="*/ 73 h 75"/>
                <a:gd name="T82" fmla="*/ 45 w 71"/>
                <a:gd name="T83" fmla="*/ 70 h 75"/>
                <a:gd name="T84" fmla="*/ 41 w 71"/>
                <a:gd name="T85" fmla="*/ 66 h 75"/>
                <a:gd name="T86" fmla="*/ 36 w 71"/>
                <a:gd name="T87" fmla="*/ 61 h 75"/>
                <a:gd name="T88" fmla="*/ 31 w 71"/>
                <a:gd name="T89" fmla="*/ 56 h 75"/>
                <a:gd name="T90" fmla="*/ 26 w 71"/>
                <a:gd name="T91" fmla="*/ 51 h 75"/>
                <a:gd name="T92" fmla="*/ 21 w 71"/>
                <a:gd name="T93" fmla="*/ 46 h 75"/>
                <a:gd name="T94" fmla="*/ 17 w 71"/>
                <a:gd name="T95" fmla="*/ 40 h 75"/>
                <a:gd name="T96" fmla="*/ 13 w 71"/>
                <a:gd name="T97" fmla="*/ 35 h 75"/>
                <a:gd name="T98" fmla="*/ 9 w 71"/>
                <a:gd name="T99" fmla="*/ 30 h 75"/>
                <a:gd name="T100" fmla="*/ 7 w 71"/>
                <a:gd name="T101" fmla="*/ 26 h 75"/>
                <a:gd name="T102" fmla="*/ 5 w 71"/>
                <a:gd name="T103" fmla="*/ 22 h 75"/>
                <a:gd name="T104" fmla="*/ 4 w 71"/>
                <a:gd name="T105" fmla="*/ 18 h 75"/>
                <a:gd name="T106" fmla="*/ 4 w 71"/>
                <a:gd name="T107" fmla="*/ 18 h 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" h="75">
                  <a:moveTo>
                    <a:pt x="4" y="18"/>
                  </a:moveTo>
                  <a:lnTo>
                    <a:pt x="2" y="13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5" y="2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5" y="7"/>
                  </a:lnTo>
                  <a:lnTo>
                    <a:pt x="31" y="8"/>
                  </a:lnTo>
                  <a:lnTo>
                    <a:pt x="35" y="9"/>
                  </a:lnTo>
                  <a:lnTo>
                    <a:pt x="40" y="12"/>
                  </a:lnTo>
                  <a:lnTo>
                    <a:pt x="44" y="13"/>
                  </a:lnTo>
                  <a:lnTo>
                    <a:pt x="52" y="18"/>
                  </a:lnTo>
                  <a:lnTo>
                    <a:pt x="58" y="25"/>
                  </a:lnTo>
                  <a:lnTo>
                    <a:pt x="62" y="29"/>
                  </a:lnTo>
                  <a:lnTo>
                    <a:pt x="65" y="33"/>
                  </a:lnTo>
                  <a:lnTo>
                    <a:pt x="66" y="35"/>
                  </a:lnTo>
                  <a:lnTo>
                    <a:pt x="68" y="39"/>
                  </a:lnTo>
                  <a:lnTo>
                    <a:pt x="70" y="43"/>
                  </a:lnTo>
                  <a:lnTo>
                    <a:pt x="70" y="47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70" y="60"/>
                  </a:lnTo>
                  <a:lnTo>
                    <a:pt x="68" y="64"/>
                  </a:lnTo>
                  <a:lnTo>
                    <a:pt x="67" y="67"/>
                  </a:lnTo>
                  <a:lnTo>
                    <a:pt x="66" y="70"/>
                  </a:lnTo>
                  <a:lnTo>
                    <a:pt x="65" y="71"/>
                  </a:lnTo>
                  <a:lnTo>
                    <a:pt x="63" y="73"/>
                  </a:lnTo>
                  <a:lnTo>
                    <a:pt x="63" y="74"/>
                  </a:lnTo>
                  <a:lnTo>
                    <a:pt x="62" y="74"/>
                  </a:lnTo>
                  <a:lnTo>
                    <a:pt x="59" y="75"/>
                  </a:lnTo>
                  <a:lnTo>
                    <a:pt x="57" y="75"/>
                  </a:lnTo>
                  <a:lnTo>
                    <a:pt x="53" y="74"/>
                  </a:lnTo>
                  <a:lnTo>
                    <a:pt x="49" y="73"/>
                  </a:lnTo>
                  <a:lnTo>
                    <a:pt x="45" y="70"/>
                  </a:lnTo>
                  <a:lnTo>
                    <a:pt x="41" y="66"/>
                  </a:lnTo>
                  <a:lnTo>
                    <a:pt x="36" y="61"/>
                  </a:lnTo>
                  <a:lnTo>
                    <a:pt x="31" y="56"/>
                  </a:lnTo>
                  <a:lnTo>
                    <a:pt x="26" y="51"/>
                  </a:lnTo>
                  <a:lnTo>
                    <a:pt x="21" y="46"/>
                  </a:lnTo>
                  <a:lnTo>
                    <a:pt x="17" y="40"/>
                  </a:lnTo>
                  <a:lnTo>
                    <a:pt x="13" y="35"/>
                  </a:lnTo>
                  <a:lnTo>
                    <a:pt x="9" y="30"/>
                  </a:lnTo>
                  <a:lnTo>
                    <a:pt x="7" y="26"/>
                  </a:lnTo>
                  <a:lnTo>
                    <a:pt x="5" y="22"/>
                  </a:lnTo>
                  <a:lnTo>
                    <a:pt x="4" y="18"/>
                  </a:lnTo>
                  <a:lnTo>
                    <a:pt x="4" y="18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80"/>
            <p:cNvSpPr/>
            <p:nvPr/>
          </p:nvSpPr>
          <p:spPr bwMode="auto">
            <a:xfrm>
              <a:off x="2971801" y="2395538"/>
              <a:ext cx="123825" cy="123825"/>
            </a:xfrm>
            <a:custGeom>
              <a:gdLst>
                <a:gd name="T0" fmla="*/ 62 w 78"/>
                <a:gd name="T1" fmla="*/ 25 h 78"/>
                <a:gd name="T2" fmla="*/ 66 w 78"/>
                <a:gd name="T3" fmla="*/ 27 h 78"/>
                <a:gd name="T4" fmla="*/ 70 w 78"/>
                <a:gd name="T5" fmla="*/ 31 h 78"/>
                <a:gd name="T6" fmla="*/ 72 w 78"/>
                <a:gd name="T7" fmla="*/ 35 h 78"/>
                <a:gd name="T8" fmla="*/ 75 w 78"/>
                <a:gd name="T9" fmla="*/ 40 h 78"/>
                <a:gd name="T10" fmla="*/ 78 w 78"/>
                <a:gd name="T11" fmla="*/ 44 h 78"/>
                <a:gd name="T12" fmla="*/ 78 w 78"/>
                <a:gd name="T13" fmla="*/ 48 h 78"/>
                <a:gd name="T14" fmla="*/ 78 w 78"/>
                <a:gd name="T15" fmla="*/ 52 h 78"/>
                <a:gd name="T16" fmla="*/ 78 w 78"/>
                <a:gd name="T17" fmla="*/ 54 h 78"/>
                <a:gd name="T18" fmla="*/ 76 w 78"/>
                <a:gd name="T19" fmla="*/ 60 h 78"/>
                <a:gd name="T20" fmla="*/ 75 w 78"/>
                <a:gd name="T21" fmla="*/ 63 h 78"/>
                <a:gd name="T22" fmla="*/ 74 w 78"/>
                <a:gd name="T23" fmla="*/ 66 h 78"/>
                <a:gd name="T24" fmla="*/ 72 w 78"/>
                <a:gd name="T25" fmla="*/ 70 h 78"/>
                <a:gd name="T26" fmla="*/ 71 w 78"/>
                <a:gd name="T27" fmla="*/ 71 h 78"/>
                <a:gd name="T28" fmla="*/ 70 w 78"/>
                <a:gd name="T29" fmla="*/ 74 h 78"/>
                <a:gd name="T30" fmla="*/ 70 w 78"/>
                <a:gd name="T31" fmla="*/ 75 h 78"/>
                <a:gd name="T32" fmla="*/ 69 w 78"/>
                <a:gd name="T33" fmla="*/ 76 h 78"/>
                <a:gd name="T34" fmla="*/ 66 w 78"/>
                <a:gd name="T35" fmla="*/ 78 h 78"/>
                <a:gd name="T36" fmla="*/ 65 w 78"/>
                <a:gd name="T37" fmla="*/ 76 h 78"/>
                <a:gd name="T38" fmla="*/ 62 w 78"/>
                <a:gd name="T39" fmla="*/ 76 h 78"/>
                <a:gd name="T40" fmla="*/ 61 w 78"/>
                <a:gd name="T41" fmla="*/ 76 h 78"/>
                <a:gd name="T42" fmla="*/ 58 w 78"/>
                <a:gd name="T43" fmla="*/ 75 h 78"/>
                <a:gd name="T44" fmla="*/ 57 w 78"/>
                <a:gd name="T45" fmla="*/ 74 h 78"/>
                <a:gd name="T46" fmla="*/ 54 w 78"/>
                <a:gd name="T47" fmla="*/ 71 h 78"/>
                <a:gd name="T48" fmla="*/ 52 w 78"/>
                <a:gd name="T49" fmla="*/ 69 h 78"/>
                <a:gd name="T50" fmla="*/ 49 w 78"/>
                <a:gd name="T51" fmla="*/ 66 h 78"/>
                <a:gd name="T52" fmla="*/ 45 w 78"/>
                <a:gd name="T53" fmla="*/ 63 h 78"/>
                <a:gd name="T54" fmla="*/ 43 w 78"/>
                <a:gd name="T55" fmla="*/ 61 h 78"/>
                <a:gd name="T56" fmla="*/ 40 w 78"/>
                <a:gd name="T57" fmla="*/ 57 h 78"/>
                <a:gd name="T58" fmla="*/ 36 w 78"/>
                <a:gd name="T59" fmla="*/ 52 h 78"/>
                <a:gd name="T60" fmla="*/ 33 w 78"/>
                <a:gd name="T61" fmla="*/ 48 h 78"/>
                <a:gd name="T62" fmla="*/ 29 w 78"/>
                <a:gd name="T63" fmla="*/ 43 h 78"/>
                <a:gd name="T64" fmla="*/ 21 w 78"/>
                <a:gd name="T65" fmla="*/ 34 h 78"/>
                <a:gd name="T66" fmla="*/ 15 w 78"/>
                <a:gd name="T67" fmla="*/ 26 h 78"/>
                <a:gd name="T68" fmla="*/ 9 w 78"/>
                <a:gd name="T69" fmla="*/ 20 h 78"/>
                <a:gd name="T70" fmla="*/ 6 w 78"/>
                <a:gd name="T71" fmla="*/ 13 h 78"/>
                <a:gd name="T72" fmla="*/ 3 w 78"/>
                <a:gd name="T73" fmla="*/ 8 h 78"/>
                <a:gd name="T74" fmla="*/ 2 w 78"/>
                <a:gd name="T75" fmla="*/ 4 h 78"/>
                <a:gd name="T76" fmla="*/ 0 w 78"/>
                <a:gd name="T77" fmla="*/ 2 h 78"/>
                <a:gd name="T78" fmla="*/ 2 w 78"/>
                <a:gd name="T79" fmla="*/ 0 h 78"/>
                <a:gd name="T80" fmla="*/ 12 w 78"/>
                <a:gd name="T81" fmla="*/ 2 h 78"/>
                <a:gd name="T82" fmla="*/ 22 w 78"/>
                <a:gd name="T83" fmla="*/ 3 h 78"/>
                <a:gd name="T84" fmla="*/ 31 w 78"/>
                <a:gd name="T85" fmla="*/ 5 h 78"/>
                <a:gd name="T86" fmla="*/ 40 w 78"/>
                <a:gd name="T87" fmla="*/ 8 h 78"/>
                <a:gd name="T88" fmla="*/ 47 w 78"/>
                <a:gd name="T89" fmla="*/ 12 h 78"/>
                <a:gd name="T90" fmla="*/ 53 w 78"/>
                <a:gd name="T91" fmla="*/ 16 h 78"/>
                <a:gd name="T92" fmla="*/ 58 w 78"/>
                <a:gd name="T93" fmla="*/ 20 h 78"/>
                <a:gd name="T94" fmla="*/ 62 w 78"/>
                <a:gd name="T95" fmla="*/ 25 h 78"/>
                <a:gd name="T96" fmla="*/ 62 w 78"/>
                <a:gd name="T97" fmla="*/ 2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62" y="25"/>
                  </a:moveTo>
                  <a:lnTo>
                    <a:pt x="66" y="27"/>
                  </a:lnTo>
                  <a:lnTo>
                    <a:pt x="70" y="31"/>
                  </a:lnTo>
                  <a:lnTo>
                    <a:pt x="72" y="35"/>
                  </a:lnTo>
                  <a:lnTo>
                    <a:pt x="75" y="40"/>
                  </a:lnTo>
                  <a:lnTo>
                    <a:pt x="78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60"/>
                  </a:lnTo>
                  <a:lnTo>
                    <a:pt x="75" y="63"/>
                  </a:lnTo>
                  <a:lnTo>
                    <a:pt x="74" y="66"/>
                  </a:lnTo>
                  <a:lnTo>
                    <a:pt x="72" y="70"/>
                  </a:lnTo>
                  <a:lnTo>
                    <a:pt x="71" y="71"/>
                  </a:lnTo>
                  <a:lnTo>
                    <a:pt x="70" y="74"/>
                  </a:lnTo>
                  <a:lnTo>
                    <a:pt x="70" y="75"/>
                  </a:lnTo>
                  <a:lnTo>
                    <a:pt x="69" y="76"/>
                  </a:lnTo>
                  <a:lnTo>
                    <a:pt x="66" y="78"/>
                  </a:lnTo>
                  <a:lnTo>
                    <a:pt x="65" y="76"/>
                  </a:lnTo>
                  <a:lnTo>
                    <a:pt x="62" y="76"/>
                  </a:lnTo>
                  <a:lnTo>
                    <a:pt x="61" y="76"/>
                  </a:lnTo>
                  <a:lnTo>
                    <a:pt x="58" y="75"/>
                  </a:lnTo>
                  <a:lnTo>
                    <a:pt x="57" y="74"/>
                  </a:lnTo>
                  <a:lnTo>
                    <a:pt x="54" y="71"/>
                  </a:lnTo>
                  <a:lnTo>
                    <a:pt x="52" y="69"/>
                  </a:lnTo>
                  <a:lnTo>
                    <a:pt x="49" y="66"/>
                  </a:lnTo>
                  <a:lnTo>
                    <a:pt x="45" y="63"/>
                  </a:lnTo>
                  <a:lnTo>
                    <a:pt x="43" y="61"/>
                  </a:lnTo>
                  <a:lnTo>
                    <a:pt x="40" y="57"/>
                  </a:lnTo>
                  <a:lnTo>
                    <a:pt x="36" y="52"/>
                  </a:lnTo>
                  <a:lnTo>
                    <a:pt x="33" y="48"/>
                  </a:lnTo>
                  <a:lnTo>
                    <a:pt x="29" y="43"/>
                  </a:lnTo>
                  <a:lnTo>
                    <a:pt x="21" y="34"/>
                  </a:lnTo>
                  <a:lnTo>
                    <a:pt x="15" y="26"/>
                  </a:lnTo>
                  <a:lnTo>
                    <a:pt x="9" y="20"/>
                  </a:lnTo>
                  <a:lnTo>
                    <a:pt x="6" y="13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" y="2"/>
                  </a:lnTo>
                  <a:lnTo>
                    <a:pt x="22" y="3"/>
                  </a:lnTo>
                  <a:lnTo>
                    <a:pt x="31" y="5"/>
                  </a:lnTo>
                  <a:lnTo>
                    <a:pt x="40" y="8"/>
                  </a:lnTo>
                  <a:lnTo>
                    <a:pt x="47" y="12"/>
                  </a:lnTo>
                  <a:lnTo>
                    <a:pt x="53" y="16"/>
                  </a:lnTo>
                  <a:lnTo>
                    <a:pt x="58" y="20"/>
                  </a:lnTo>
                  <a:lnTo>
                    <a:pt x="62" y="25"/>
                  </a:lnTo>
                  <a:lnTo>
                    <a:pt x="62" y="25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81"/>
            <p:cNvSpPr/>
            <p:nvPr/>
          </p:nvSpPr>
          <p:spPr bwMode="auto">
            <a:xfrm>
              <a:off x="2784476" y="2443163"/>
              <a:ext cx="100013" cy="227012"/>
            </a:xfrm>
            <a:custGeom>
              <a:gdLst>
                <a:gd name="T0" fmla="*/ 62 w 63"/>
                <a:gd name="T1" fmla="*/ 40 h 143"/>
                <a:gd name="T2" fmla="*/ 63 w 63"/>
                <a:gd name="T3" fmla="*/ 44 h 143"/>
                <a:gd name="T4" fmla="*/ 63 w 63"/>
                <a:gd name="T5" fmla="*/ 49 h 143"/>
                <a:gd name="T6" fmla="*/ 63 w 63"/>
                <a:gd name="T7" fmla="*/ 53 h 143"/>
                <a:gd name="T8" fmla="*/ 62 w 63"/>
                <a:gd name="T9" fmla="*/ 58 h 143"/>
                <a:gd name="T10" fmla="*/ 60 w 63"/>
                <a:gd name="T11" fmla="*/ 64 h 143"/>
                <a:gd name="T12" fmla="*/ 59 w 63"/>
                <a:gd name="T13" fmla="*/ 69 h 143"/>
                <a:gd name="T14" fmla="*/ 58 w 63"/>
                <a:gd name="T15" fmla="*/ 77 h 143"/>
                <a:gd name="T16" fmla="*/ 55 w 63"/>
                <a:gd name="T17" fmla="*/ 84 h 143"/>
                <a:gd name="T18" fmla="*/ 53 w 63"/>
                <a:gd name="T19" fmla="*/ 91 h 143"/>
                <a:gd name="T20" fmla="*/ 50 w 63"/>
                <a:gd name="T21" fmla="*/ 98 h 143"/>
                <a:gd name="T22" fmla="*/ 48 w 63"/>
                <a:gd name="T23" fmla="*/ 106 h 143"/>
                <a:gd name="T24" fmla="*/ 45 w 63"/>
                <a:gd name="T25" fmla="*/ 111 h 143"/>
                <a:gd name="T26" fmla="*/ 41 w 63"/>
                <a:gd name="T27" fmla="*/ 116 h 143"/>
                <a:gd name="T28" fmla="*/ 39 w 63"/>
                <a:gd name="T29" fmla="*/ 121 h 143"/>
                <a:gd name="T30" fmla="*/ 35 w 63"/>
                <a:gd name="T31" fmla="*/ 126 h 143"/>
                <a:gd name="T32" fmla="*/ 31 w 63"/>
                <a:gd name="T33" fmla="*/ 130 h 143"/>
                <a:gd name="T34" fmla="*/ 27 w 63"/>
                <a:gd name="T35" fmla="*/ 134 h 143"/>
                <a:gd name="T36" fmla="*/ 23 w 63"/>
                <a:gd name="T37" fmla="*/ 136 h 143"/>
                <a:gd name="T38" fmla="*/ 21 w 63"/>
                <a:gd name="T39" fmla="*/ 139 h 143"/>
                <a:gd name="T40" fmla="*/ 17 w 63"/>
                <a:gd name="T41" fmla="*/ 142 h 143"/>
                <a:gd name="T42" fmla="*/ 15 w 63"/>
                <a:gd name="T43" fmla="*/ 143 h 143"/>
                <a:gd name="T44" fmla="*/ 13 w 63"/>
                <a:gd name="T45" fmla="*/ 143 h 143"/>
                <a:gd name="T46" fmla="*/ 12 w 63"/>
                <a:gd name="T47" fmla="*/ 143 h 143"/>
                <a:gd name="T48" fmla="*/ 10 w 63"/>
                <a:gd name="T49" fmla="*/ 142 h 143"/>
                <a:gd name="T50" fmla="*/ 9 w 63"/>
                <a:gd name="T51" fmla="*/ 140 h 143"/>
                <a:gd name="T52" fmla="*/ 8 w 63"/>
                <a:gd name="T53" fmla="*/ 139 h 143"/>
                <a:gd name="T54" fmla="*/ 6 w 63"/>
                <a:gd name="T55" fmla="*/ 136 h 143"/>
                <a:gd name="T56" fmla="*/ 5 w 63"/>
                <a:gd name="T57" fmla="*/ 134 h 143"/>
                <a:gd name="T58" fmla="*/ 4 w 63"/>
                <a:gd name="T59" fmla="*/ 131 h 143"/>
                <a:gd name="T60" fmla="*/ 3 w 63"/>
                <a:gd name="T61" fmla="*/ 127 h 143"/>
                <a:gd name="T62" fmla="*/ 3 w 63"/>
                <a:gd name="T63" fmla="*/ 122 h 143"/>
                <a:gd name="T64" fmla="*/ 1 w 63"/>
                <a:gd name="T65" fmla="*/ 117 h 143"/>
                <a:gd name="T66" fmla="*/ 0 w 63"/>
                <a:gd name="T67" fmla="*/ 112 h 143"/>
                <a:gd name="T68" fmla="*/ 0 w 63"/>
                <a:gd name="T69" fmla="*/ 108 h 143"/>
                <a:gd name="T70" fmla="*/ 0 w 63"/>
                <a:gd name="T71" fmla="*/ 103 h 143"/>
                <a:gd name="T72" fmla="*/ 1 w 63"/>
                <a:gd name="T73" fmla="*/ 99 h 143"/>
                <a:gd name="T74" fmla="*/ 3 w 63"/>
                <a:gd name="T75" fmla="*/ 94 h 143"/>
                <a:gd name="T76" fmla="*/ 4 w 63"/>
                <a:gd name="T77" fmla="*/ 90 h 143"/>
                <a:gd name="T78" fmla="*/ 6 w 63"/>
                <a:gd name="T79" fmla="*/ 85 h 143"/>
                <a:gd name="T80" fmla="*/ 10 w 63"/>
                <a:gd name="T81" fmla="*/ 80 h 143"/>
                <a:gd name="T82" fmla="*/ 12 w 63"/>
                <a:gd name="T83" fmla="*/ 77 h 143"/>
                <a:gd name="T84" fmla="*/ 13 w 63"/>
                <a:gd name="T85" fmla="*/ 75 h 143"/>
                <a:gd name="T86" fmla="*/ 15 w 63"/>
                <a:gd name="T87" fmla="*/ 72 h 143"/>
                <a:gd name="T88" fmla="*/ 17 w 63"/>
                <a:gd name="T89" fmla="*/ 68 h 143"/>
                <a:gd name="T90" fmla="*/ 19 w 63"/>
                <a:gd name="T91" fmla="*/ 64 h 143"/>
                <a:gd name="T92" fmla="*/ 21 w 63"/>
                <a:gd name="T93" fmla="*/ 60 h 143"/>
                <a:gd name="T94" fmla="*/ 23 w 63"/>
                <a:gd name="T95" fmla="*/ 55 h 143"/>
                <a:gd name="T96" fmla="*/ 24 w 63"/>
                <a:gd name="T97" fmla="*/ 50 h 143"/>
                <a:gd name="T98" fmla="*/ 27 w 63"/>
                <a:gd name="T99" fmla="*/ 45 h 143"/>
                <a:gd name="T100" fmla="*/ 28 w 63"/>
                <a:gd name="T101" fmla="*/ 40 h 143"/>
                <a:gd name="T102" fmla="*/ 33 w 63"/>
                <a:gd name="T103" fmla="*/ 28 h 143"/>
                <a:gd name="T104" fmla="*/ 39 w 63"/>
                <a:gd name="T105" fmla="*/ 15 h 143"/>
                <a:gd name="T106" fmla="*/ 44 w 63"/>
                <a:gd name="T107" fmla="*/ 0 h 143"/>
                <a:gd name="T108" fmla="*/ 48 w 63"/>
                <a:gd name="T109" fmla="*/ 6 h 143"/>
                <a:gd name="T110" fmla="*/ 51 w 63"/>
                <a:gd name="T111" fmla="*/ 12 h 143"/>
                <a:gd name="T112" fmla="*/ 54 w 63"/>
                <a:gd name="T113" fmla="*/ 18 h 143"/>
                <a:gd name="T114" fmla="*/ 57 w 63"/>
                <a:gd name="T115" fmla="*/ 23 h 143"/>
                <a:gd name="T116" fmla="*/ 59 w 63"/>
                <a:gd name="T117" fmla="*/ 28 h 143"/>
                <a:gd name="T118" fmla="*/ 60 w 63"/>
                <a:gd name="T119" fmla="*/ 32 h 143"/>
                <a:gd name="T120" fmla="*/ 62 w 63"/>
                <a:gd name="T121" fmla="*/ 36 h 143"/>
                <a:gd name="T122" fmla="*/ 62 w 63"/>
                <a:gd name="T123" fmla="*/ 40 h 143"/>
                <a:gd name="T124" fmla="*/ 62 w 63"/>
                <a:gd name="T125" fmla="*/ 40 h 1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" h="143">
                  <a:moveTo>
                    <a:pt x="62" y="40"/>
                  </a:moveTo>
                  <a:lnTo>
                    <a:pt x="63" y="44"/>
                  </a:lnTo>
                  <a:lnTo>
                    <a:pt x="63" y="49"/>
                  </a:lnTo>
                  <a:lnTo>
                    <a:pt x="63" y="53"/>
                  </a:lnTo>
                  <a:lnTo>
                    <a:pt x="62" y="58"/>
                  </a:lnTo>
                  <a:lnTo>
                    <a:pt x="60" y="64"/>
                  </a:lnTo>
                  <a:lnTo>
                    <a:pt x="59" y="69"/>
                  </a:lnTo>
                  <a:lnTo>
                    <a:pt x="58" y="77"/>
                  </a:lnTo>
                  <a:lnTo>
                    <a:pt x="55" y="84"/>
                  </a:lnTo>
                  <a:lnTo>
                    <a:pt x="53" y="91"/>
                  </a:lnTo>
                  <a:lnTo>
                    <a:pt x="50" y="98"/>
                  </a:lnTo>
                  <a:lnTo>
                    <a:pt x="48" y="106"/>
                  </a:lnTo>
                  <a:lnTo>
                    <a:pt x="45" y="111"/>
                  </a:lnTo>
                  <a:lnTo>
                    <a:pt x="41" y="116"/>
                  </a:lnTo>
                  <a:lnTo>
                    <a:pt x="39" y="121"/>
                  </a:lnTo>
                  <a:lnTo>
                    <a:pt x="35" y="126"/>
                  </a:lnTo>
                  <a:lnTo>
                    <a:pt x="31" y="130"/>
                  </a:lnTo>
                  <a:lnTo>
                    <a:pt x="27" y="134"/>
                  </a:lnTo>
                  <a:lnTo>
                    <a:pt x="23" y="136"/>
                  </a:lnTo>
                  <a:lnTo>
                    <a:pt x="21" y="139"/>
                  </a:lnTo>
                  <a:lnTo>
                    <a:pt x="17" y="142"/>
                  </a:lnTo>
                  <a:lnTo>
                    <a:pt x="15" y="143"/>
                  </a:lnTo>
                  <a:lnTo>
                    <a:pt x="13" y="143"/>
                  </a:lnTo>
                  <a:lnTo>
                    <a:pt x="12" y="143"/>
                  </a:lnTo>
                  <a:lnTo>
                    <a:pt x="10" y="142"/>
                  </a:lnTo>
                  <a:lnTo>
                    <a:pt x="9" y="140"/>
                  </a:lnTo>
                  <a:lnTo>
                    <a:pt x="8" y="139"/>
                  </a:lnTo>
                  <a:lnTo>
                    <a:pt x="6" y="136"/>
                  </a:lnTo>
                  <a:lnTo>
                    <a:pt x="5" y="134"/>
                  </a:lnTo>
                  <a:lnTo>
                    <a:pt x="4" y="131"/>
                  </a:lnTo>
                  <a:lnTo>
                    <a:pt x="3" y="127"/>
                  </a:lnTo>
                  <a:lnTo>
                    <a:pt x="3" y="122"/>
                  </a:lnTo>
                  <a:lnTo>
                    <a:pt x="1" y="117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3"/>
                  </a:lnTo>
                  <a:lnTo>
                    <a:pt x="1" y="99"/>
                  </a:lnTo>
                  <a:lnTo>
                    <a:pt x="3" y="94"/>
                  </a:lnTo>
                  <a:lnTo>
                    <a:pt x="4" y="90"/>
                  </a:lnTo>
                  <a:lnTo>
                    <a:pt x="6" y="85"/>
                  </a:lnTo>
                  <a:lnTo>
                    <a:pt x="10" y="80"/>
                  </a:lnTo>
                  <a:lnTo>
                    <a:pt x="12" y="77"/>
                  </a:lnTo>
                  <a:lnTo>
                    <a:pt x="13" y="75"/>
                  </a:lnTo>
                  <a:lnTo>
                    <a:pt x="15" y="72"/>
                  </a:lnTo>
                  <a:lnTo>
                    <a:pt x="17" y="68"/>
                  </a:lnTo>
                  <a:lnTo>
                    <a:pt x="19" y="64"/>
                  </a:lnTo>
                  <a:lnTo>
                    <a:pt x="21" y="60"/>
                  </a:lnTo>
                  <a:lnTo>
                    <a:pt x="23" y="55"/>
                  </a:lnTo>
                  <a:lnTo>
                    <a:pt x="24" y="50"/>
                  </a:lnTo>
                  <a:lnTo>
                    <a:pt x="27" y="45"/>
                  </a:lnTo>
                  <a:lnTo>
                    <a:pt x="28" y="40"/>
                  </a:lnTo>
                  <a:lnTo>
                    <a:pt x="33" y="28"/>
                  </a:lnTo>
                  <a:lnTo>
                    <a:pt x="39" y="15"/>
                  </a:lnTo>
                  <a:lnTo>
                    <a:pt x="44" y="0"/>
                  </a:lnTo>
                  <a:lnTo>
                    <a:pt x="48" y="6"/>
                  </a:lnTo>
                  <a:lnTo>
                    <a:pt x="51" y="12"/>
                  </a:lnTo>
                  <a:lnTo>
                    <a:pt x="54" y="18"/>
                  </a:lnTo>
                  <a:lnTo>
                    <a:pt x="57" y="23"/>
                  </a:lnTo>
                  <a:lnTo>
                    <a:pt x="59" y="28"/>
                  </a:lnTo>
                  <a:lnTo>
                    <a:pt x="60" y="32"/>
                  </a:lnTo>
                  <a:lnTo>
                    <a:pt x="62" y="36"/>
                  </a:lnTo>
                  <a:lnTo>
                    <a:pt x="62" y="40"/>
                  </a:lnTo>
                  <a:lnTo>
                    <a:pt x="62" y="40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82"/>
            <p:cNvSpPr/>
            <p:nvPr/>
          </p:nvSpPr>
          <p:spPr bwMode="auto">
            <a:xfrm>
              <a:off x="2936876" y="2513013"/>
              <a:ext cx="371475" cy="217487"/>
            </a:xfrm>
            <a:custGeom>
              <a:gdLst>
                <a:gd name="T0" fmla="*/ 39 w 234"/>
                <a:gd name="T1" fmla="*/ 60 h 137"/>
                <a:gd name="T2" fmla="*/ 48 w 234"/>
                <a:gd name="T3" fmla="*/ 69 h 137"/>
                <a:gd name="T4" fmla="*/ 58 w 234"/>
                <a:gd name="T5" fmla="*/ 77 h 137"/>
                <a:gd name="T6" fmla="*/ 71 w 234"/>
                <a:gd name="T7" fmla="*/ 83 h 137"/>
                <a:gd name="T8" fmla="*/ 85 w 234"/>
                <a:gd name="T9" fmla="*/ 89 h 137"/>
                <a:gd name="T10" fmla="*/ 98 w 234"/>
                <a:gd name="T11" fmla="*/ 94 h 137"/>
                <a:gd name="T12" fmla="*/ 111 w 234"/>
                <a:gd name="T13" fmla="*/ 96 h 137"/>
                <a:gd name="T14" fmla="*/ 124 w 234"/>
                <a:gd name="T15" fmla="*/ 98 h 137"/>
                <a:gd name="T16" fmla="*/ 136 w 234"/>
                <a:gd name="T17" fmla="*/ 99 h 137"/>
                <a:gd name="T18" fmla="*/ 145 w 234"/>
                <a:gd name="T19" fmla="*/ 99 h 137"/>
                <a:gd name="T20" fmla="*/ 154 w 234"/>
                <a:gd name="T21" fmla="*/ 98 h 137"/>
                <a:gd name="T22" fmla="*/ 159 w 234"/>
                <a:gd name="T23" fmla="*/ 96 h 137"/>
                <a:gd name="T24" fmla="*/ 161 w 234"/>
                <a:gd name="T25" fmla="*/ 92 h 137"/>
                <a:gd name="T26" fmla="*/ 161 w 234"/>
                <a:gd name="T27" fmla="*/ 86 h 137"/>
                <a:gd name="T28" fmla="*/ 159 w 234"/>
                <a:gd name="T29" fmla="*/ 76 h 137"/>
                <a:gd name="T30" fmla="*/ 156 w 234"/>
                <a:gd name="T31" fmla="*/ 60 h 137"/>
                <a:gd name="T32" fmla="*/ 152 w 234"/>
                <a:gd name="T33" fmla="*/ 43 h 137"/>
                <a:gd name="T34" fmla="*/ 150 w 234"/>
                <a:gd name="T35" fmla="*/ 29 h 137"/>
                <a:gd name="T36" fmla="*/ 149 w 234"/>
                <a:gd name="T37" fmla="*/ 19 h 137"/>
                <a:gd name="T38" fmla="*/ 150 w 234"/>
                <a:gd name="T39" fmla="*/ 14 h 137"/>
                <a:gd name="T40" fmla="*/ 152 w 234"/>
                <a:gd name="T41" fmla="*/ 13 h 137"/>
                <a:gd name="T42" fmla="*/ 158 w 234"/>
                <a:gd name="T43" fmla="*/ 16 h 137"/>
                <a:gd name="T44" fmla="*/ 164 w 234"/>
                <a:gd name="T45" fmla="*/ 25 h 137"/>
                <a:gd name="T46" fmla="*/ 173 w 234"/>
                <a:gd name="T47" fmla="*/ 38 h 137"/>
                <a:gd name="T48" fmla="*/ 183 w 234"/>
                <a:gd name="T49" fmla="*/ 54 h 137"/>
                <a:gd name="T50" fmla="*/ 194 w 234"/>
                <a:gd name="T51" fmla="*/ 69 h 137"/>
                <a:gd name="T52" fmla="*/ 203 w 234"/>
                <a:gd name="T53" fmla="*/ 81 h 137"/>
                <a:gd name="T54" fmla="*/ 212 w 234"/>
                <a:gd name="T55" fmla="*/ 89 h 137"/>
                <a:gd name="T56" fmla="*/ 221 w 234"/>
                <a:gd name="T57" fmla="*/ 96 h 137"/>
                <a:gd name="T58" fmla="*/ 230 w 234"/>
                <a:gd name="T59" fmla="*/ 105 h 137"/>
                <a:gd name="T60" fmla="*/ 232 w 234"/>
                <a:gd name="T61" fmla="*/ 113 h 137"/>
                <a:gd name="T62" fmla="*/ 231 w 234"/>
                <a:gd name="T63" fmla="*/ 119 h 137"/>
                <a:gd name="T64" fmla="*/ 226 w 234"/>
                <a:gd name="T65" fmla="*/ 125 h 137"/>
                <a:gd name="T66" fmla="*/ 219 w 234"/>
                <a:gd name="T67" fmla="*/ 128 h 137"/>
                <a:gd name="T68" fmla="*/ 209 w 234"/>
                <a:gd name="T69" fmla="*/ 132 h 137"/>
                <a:gd name="T70" fmla="*/ 195 w 234"/>
                <a:gd name="T71" fmla="*/ 135 h 137"/>
                <a:gd name="T72" fmla="*/ 178 w 234"/>
                <a:gd name="T73" fmla="*/ 136 h 137"/>
                <a:gd name="T74" fmla="*/ 159 w 234"/>
                <a:gd name="T75" fmla="*/ 137 h 137"/>
                <a:gd name="T76" fmla="*/ 137 w 234"/>
                <a:gd name="T77" fmla="*/ 137 h 137"/>
                <a:gd name="T78" fmla="*/ 115 w 234"/>
                <a:gd name="T79" fmla="*/ 135 h 137"/>
                <a:gd name="T80" fmla="*/ 96 w 234"/>
                <a:gd name="T81" fmla="*/ 131 h 137"/>
                <a:gd name="T82" fmla="*/ 78 w 234"/>
                <a:gd name="T83" fmla="*/ 126 h 137"/>
                <a:gd name="T84" fmla="*/ 61 w 234"/>
                <a:gd name="T85" fmla="*/ 118 h 137"/>
                <a:gd name="T86" fmla="*/ 47 w 234"/>
                <a:gd name="T87" fmla="*/ 109 h 137"/>
                <a:gd name="T88" fmla="*/ 34 w 234"/>
                <a:gd name="T89" fmla="*/ 99 h 137"/>
                <a:gd name="T90" fmla="*/ 24 w 234"/>
                <a:gd name="T91" fmla="*/ 86 h 137"/>
                <a:gd name="T92" fmla="*/ 15 w 234"/>
                <a:gd name="T93" fmla="*/ 67 h 137"/>
                <a:gd name="T94" fmla="*/ 4 w 234"/>
                <a:gd name="T95" fmla="*/ 41 h 137"/>
                <a:gd name="T96" fmla="*/ 2 w 234"/>
                <a:gd name="T97" fmla="*/ 20 h 137"/>
                <a:gd name="T98" fmla="*/ 0 w 234"/>
                <a:gd name="T99" fmla="*/ 10 h 137"/>
                <a:gd name="T100" fmla="*/ 2 w 234"/>
                <a:gd name="T101" fmla="*/ 4 h 137"/>
                <a:gd name="T102" fmla="*/ 4 w 234"/>
                <a:gd name="T103" fmla="*/ 0 h 137"/>
                <a:gd name="T104" fmla="*/ 7 w 234"/>
                <a:gd name="T105" fmla="*/ 0 h 137"/>
                <a:gd name="T106" fmla="*/ 10 w 234"/>
                <a:gd name="T107" fmla="*/ 2 h 137"/>
                <a:gd name="T108" fmla="*/ 13 w 234"/>
                <a:gd name="T109" fmla="*/ 6 h 137"/>
                <a:gd name="T110" fmla="*/ 16 w 234"/>
                <a:gd name="T111" fmla="*/ 11 h 137"/>
                <a:gd name="T112" fmla="*/ 20 w 234"/>
                <a:gd name="T113" fmla="*/ 24 h 137"/>
                <a:gd name="T114" fmla="*/ 29 w 234"/>
                <a:gd name="T115" fmla="*/ 43 h 137"/>
                <a:gd name="T116" fmla="*/ 35 w 234"/>
                <a:gd name="T117" fmla="*/ 55 h 1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4" h="137">
                  <a:moveTo>
                    <a:pt x="35" y="55"/>
                  </a:moveTo>
                  <a:lnTo>
                    <a:pt x="39" y="60"/>
                  </a:lnTo>
                  <a:lnTo>
                    <a:pt x="43" y="65"/>
                  </a:lnTo>
                  <a:lnTo>
                    <a:pt x="48" y="69"/>
                  </a:lnTo>
                  <a:lnTo>
                    <a:pt x="53" y="73"/>
                  </a:lnTo>
                  <a:lnTo>
                    <a:pt x="58" y="77"/>
                  </a:lnTo>
                  <a:lnTo>
                    <a:pt x="65" y="80"/>
                  </a:lnTo>
                  <a:lnTo>
                    <a:pt x="71" y="83"/>
                  </a:lnTo>
                  <a:lnTo>
                    <a:pt x="78" y="86"/>
                  </a:lnTo>
                  <a:lnTo>
                    <a:pt x="85" y="89"/>
                  </a:lnTo>
                  <a:lnTo>
                    <a:pt x="92" y="91"/>
                  </a:lnTo>
                  <a:lnTo>
                    <a:pt x="98" y="94"/>
                  </a:lnTo>
                  <a:lnTo>
                    <a:pt x="105" y="95"/>
                  </a:lnTo>
                  <a:lnTo>
                    <a:pt x="111" y="96"/>
                  </a:lnTo>
                  <a:lnTo>
                    <a:pt x="118" y="98"/>
                  </a:lnTo>
                  <a:lnTo>
                    <a:pt x="124" y="98"/>
                  </a:lnTo>
                  <a:lnTo>
                    <a:pt x="129" y="98"/>
                  </a:lnTo>
                  <a:lnTo>
                    <a:pt x="136" y="99"/>
                  </a:lnTo>
                  <a:lnTo>
                    <a:pt x="141" y="99"/>
                  </a:lnTo>
                  <a:lnTo>
                    <a:pt x="145" y="99"/>
                  </a:lnTo>
                  <a:lnTo>
                    <a:pt x="150" y="99"/>
                  </a:lnTo>
                  <a:lnTo>
                    <a:pt x="154" y="98"/>
                  </a:lnTo>
                  <a:lnTo>
                    <a:pt x="156" y="96"/>
                  </a:lnTo>
                  <a:lnTo>
                    <a:pt x="159" y="96"/>
                  </a:lnTo>
                  <a:lnTo>
                    <a:pt x="160" y="95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61" y="86"/>
                  </a:lnTo>
                  <a:lnTo>
                    <a:pt x="160" y="81"/>
                  </a:lnTo>
                  <a:lnTo>
                    <a:pt x="159" y="76"/>
                  </a:lnTo>
                  <a:lnTo>
                    <a:pt x="158" y="68"/>
                  </a:lnTo>
                  <a:lnTo>
                    <a:pt x="156" y="60"/>
                  </a:lnTo>
                  <a:lnTo>
                    <a:pt x="154" y="51"/>
                  </a:lnTo>
                  <a:lnTo>
                    <a:pt x="152" y="43"/>
                  </a:lnTo>
                  <a:lnTo>
                    <a:pt x="151" y="36"/>
                  </a:lnTo>
                  <a:lnTo>
                    <a:pt x="150" y="29"/>
                  </a:lnTo>
                  <a:lnTo>
                    <a:pt x="149" y="24"/>
                  </a:lnTo>
                  <a:lnTo>
                    <a:pt x="149" y="19"/>
                  </a:lnTo>
                  <a:lnTo>
                    <a:pt x="150" y="16"/>
                  </a:lnTo>
                  <a:lnTo>
                    <a:pt x="150" y="14"/>
                  </a:lnTo>
                  <a:lnTo>
                    <a:pt x="151" y="11"/>
                  </a:lnTo>
                  <a:lnTo>
                    <a:pt x="152" y="13"/>
                  </a:lnTo>
                  <a:lnTo>
                    <a:pt x="155" y="14"/>
                  </a:lnTo>
                  <a:lnTo>
                    <a:pt x="158" y="16"/>
                  </a:lnTo>
                  <a:lnTo>
                    <a:pt x="160" y="20"/>
                  </a:lnTo>
                  <a:lnTo>
                    <a:pt x="164" y="25"/>
                  </a:lnTo>
                  <a:lnTo>
                    <a:pt x="168" y="31"/>
                  </a:lnTo>
                  <a:lnTo>
                    <a:pt x="173" y="38"/>
                  </a:lnTo>
                  <a:lnTo>
                    <a:pt x="178" y="46"/>
                  </a:lnTo>
                  <a:lnTo>
                    <a:pt x="183" y="54"/>
                  </a:lnTo>
                  <a:lnTo>
                    <a:pt x="188" y="63"/>
                  </a:lnTo>
                  <a:lnTo>
                    <a:pt x="194" y="69"/>
                  </a:lnTo>
                  <a:lnTo>
                    <a:pt x="199" y="76"/>
                  </a:lnTo>
                  <a:lnTo>
                    <a:pt x="203" y="81"/>
                  </a:lnTo>
                  <a:lnTo>
                    <a:pt x="208" y="85"/>
                  </a:lnTo>
                  <a:lnTo>
                    <a:pt x="212" y="89"/>
                  </a:lnTo>
                  <a:lnTo>
                    <a:pt x="214" y="91"/>
                  </a:lnTo>
                  <a:lnTo>
                    <a:pt x="221" y="96"/>
                  </a:lnTo>
                  <a:lnTo>
                    <a:pt x="226" y="100"/>
                  </a:lnTo>
                  <a:lnTo>
                    <a:pt x="230" y="105"/>
                  </a:lnTo>
                  <a:lnTo>
                    <a:pt x="234" y="110"/>
                  </a:lnTo>
                  <a:lnTo>
                    <a:pt x="232" y="113"/>
                  </a:lnTo>
                  <a:lnTo>
                    <a:pt x="232" y="117"/>
                  </a:lnTo>
                  <a:lnTo>
                    <a:pt x="231" y="119"/>
                  </a:lnTo>
                  <a:lnTo>
                    <a:pt x="228" y="122"/>
                  </a:lnTo>
                  <a:lnTo>
                    <a:pt x="226" y="125"/>
                  </a:lnTo>
                  <a:lnTo>
                    <a:pt x="223" y="127"/>
                  </a:lnTo>
                  <a:lnTo>
                    <a:pt x="219" y="128"/>
                  </a:lnTo>
                  <a:lnTo>
                    <a:pt x="214" y="131"/>
                  </a:lnTo>
                  <a:lnTo>
                    <a:pt x="209" y="132"/>
                  </a:lnTo>
                  <a:lnTo>
                    <a:pt x="203" y="134"/>
                  </a:lnTo>
                  <a:lnTo>
                    <a:pt x="195" y="135"/>
                  </a:lnTo>
                  <a:lnTo>
                    <a:pt x="187" y="136"/>
                  </a:lnTo>
                  <a:lnTo>
                    <a:pt x="178" y="136"/>
                  </a:lnTo>
                  <a:lnTo>
                    <a:pt x="169" y="137"/>
                  </a:lnTo>
                  <a:lnTo>
                    <a:pt x="159" y="137"/>
                  </a:lnTo>
                  <a:lnTo>
                    <a:pt x="149" y="137"/>
                  </a:lnTo>
                  <a:lnTo>
                    <a:pt x="137" y="137"/>
                  </a:lnTo>
                  <a:lnTo>
                    <a:pt x="125" y="136"/>
                  </a:lnTo>
                  <a:lnTo>
                    <a:pt x="115" y="135"/>
                  </a:lnTo>
                  <a:lnTo>
                    <a:pt x="105" y="134"/>
                  </a:lnTo>
                  <a:lnTo>
                    <a:pt x="96" y="131"/>
                  </a:lnTo>
                  <a:lnTo>
                    <a:pt x="85" y="128"/>
                  </a:lnTo>
                  <a:lnTo>
                    <a:pt x="78" y="126"/>
                  </a:lnTo>
                  <a:lnTo>
                    <a:pt x="69" y="122"/>
                  </a:lnTo>
                  <a:lnTo>
                    <a:pt x="61" y="118"/>
                  </a:lnTo>
                  <a:lnTo>
                    <a:pt x="53" y="114"/>
                  </a:lnTo>
                  <a:lnTo>
                    <a:pt x="47" y="109"/>
                  </a:lnTo>
                  <a:lnTo>
                    <a:pt x="40" y="104"/>
                  </a:lnTo>
                  <a:lnTo>
                    <a:pt x="34" y="99"/>
                  </a:lnTo>
                  <a:lnTo>
                    <a:pt x="29" y="92"/>
                  </a:lnTo>
                  <a:lnTo>
                    <a:pt x="24" y="86"/>
                  </a:lnTo>
                  <a:lnTo>
                    <a:pt x="20" y="80"/>
                  </a:lnTo>
                  <a:lnTo>
                    <a:pt x="15" y="67"/>
                  </a:lnTo>
                  <a:lnTo>
                    <a:pt x="10" y="54"/>
                  </a:lnTo>
                  <a:lnTo>
                    <a:pt x="4" y="41"/>
                  </a:lnTo>
                  <a:lnTo>
                    <a:pt x="2" y="27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4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9"/>
                  </a:lnTo>
                  <a:lnTo>
                    <a:pt x="16" y="11"/>
                  </a:lnTo>
                  <a:lnTo>
                    <a:pt x="17" y="15"/>
                  </a:lnTo>
                  <a:lnTo>
                    <a:pt x="20" y="24"/>
                  </a:lnTo>
                  <a:lnTo>
                    <a:pt x="24" y="33"/>
                  </a:lnTo>
                  <a:lnTo>
                    <a:pt x="29" y="43"/>
                  </a:lnTo>
                  <a:lnTo>
                    <a:pt x="35" y="55"/>
                  </a:lnTo>
                  <a:lnTo>
                    <a:pt x="35" y="55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83"/>
            <p:cNvSpPr/>
            <p:nvPr/>
          </p:nvSpPr>
          <p:spPr bwMode="auto">
            <a:xfrm>
              <a:off x="3298826" y="2459038"/>
              <a:ext cx="82550" cy="180975"/>
            </a:xfrm>
            <a:custGeom>
              <a:gdLst>
                <a:gd name="T0" fmla="*/ 26 w 52"/>
                <a:gd name="T1" fmla="*/ 114 h 114"/>
                <a:gd name="T2" fmla="*/ 25 w 52"/>
                <a:gd name="T3" fmla="*/ 114 h 114"/>
                <a:gd name="T4" fmla="*/ 24 w 52"/>
                <a:gd name="T5" fmla="*/ 112 h 114"/>
                <a:gd name="T6" fmla="*/ 21 w 52"/>
                <a:gd name="T7" fmla="*/ 111 h 114"/>
                <a:gd name="T8" fmla="*/ 20 w 52"/>
                <a:gd name="T9" fmla="*/ 110 h 114"/>
                <a:gd name="T10" fmla="*/ 17 w 52"/>
                <a:gd name="T11" fmla="*/ 107 h 114"/>
                <a:gd name="T12" fmla="*/ 15 w 52"/>
                <a:gd name="T13" fmla="*/ 105 h 114"/>
                <a:gd name="T14" fmla="*/ 12 w 52"/>
                <a:gd name="T15" fmla="*/ 101 h 114"/>
                <a:gd name="T16" fmla="*/ 8 w 52"/>
                <a:gd name="T17" fmla="*/ 98 h 114"/>
                <a:gd name="T18" fmla="*/ 6 w 52"/>
                <a:gd name="T19" fmla="*/ 94 h 114"/>
                <a:gd name="T20" fmla="*/ 3 w 52"/>
                <a:gd name="T21" fmla="*/ 92 h 114"/>
                <a:gd name="T22" fmla="*/ 2 w 52"/>
                <a:gd name="T23" fmla="*/ 89 h 114"/>
                <a:gd name="T24" fmla="*/ 0 w 52"/>
                <a:gd name="T25" fmla="*/ 85 h 114"/>
                <a:gd name="T26" fmla="*/ 0 w 52"/>
                <a:gd name="T27" fmla="*/ 83 h 114"/>
                <a:gd name="T28" fmla="*/ 2 w 52"/>
                <a:gd name="T29" fmla="*/ 80 h 114"/>
                <a:gd name="T30" fmla="*/ 3 w 52"/>
                <a:gd name="T31" fmla="*/ 76 h 114"/>
                <a:gd name="T32" fmla="*/ 6 w 52"/>
                <a:gd name="T33" fmla="*/ 74 h 114"/>
                <a:gd name="T34" fmla="*/ 7 w 52"/>
                <a:gd name="T35" fmla="*/ 70 h 114"/>
                <a:gd name="T36" fmla="*/ 8 w 52"/>
                <a:gd name="T37" fmla="*/ 66 h 114"/>
                <a:gd name="T38" fmla="*/ 11 w 52"/>
                <a:gd name="T39" fmla="*/ 61 h 114"/>
                <a:gd name="T40" fmla="*/ 13 w 52"/>
                <a:gd name="T41" fmla="*/ 57 h 114"/>
                <a:gd name="T42" fmla="*/ 16 w 52"/>
                <a:gd name="T43" fmla="*/ 50 h 114"/>
                <a:gd name="T44" fmla="*/ 20 w 52"/>
                <a:gd name="T45" fmla="*/ 45 h 114"/>
                <a:gd name="T46" fmla="*/ 24 w 52"/>
                <a:gd name="T47" fmla="*/ 38 h 114"/>
                <a:gd name="T48" fmla="*/ 26 w 52"/>
                <a:gd name="T49" fmla="*/ 30 h 114"/>
                <a:gd name="T50" fmla="*/ 30 w 52"/>
                <a:gd name="T51" fmla="*/ 23 h 114"/>
                <a:gd name="T52" fmla="*/ 33 w 52"/>
                <a:gd name="T53" fmla="*/ 17 h 114"/>
                <a:gd name="T54" fmla="*/ 35 w 52"/>
                <a:gd name="T55" fmla="*/ 11 h 114"/>
                <a:gd name="T56" fmla="*/ 38 w 52"/>
                <a:gd name="T57" fmla="*/ 7 h 114"/>
                <a:gd name="T58" fmla="*/ 40 w 52"/>
                <a:gd name="T59" fmla="*/ 4 h 114"/>
                <a:gd name="T60" fmla="*/ 42 w 52"/>
                <a:gd name="T61" fmla="*/ 2 h 114"/>
                <a:gd name="T62" fmla="*/ 43 w 52"/>
                <a:gd name="T63" fmla="*/ 0 h 114"/>
                <a:gd name="T64" fmla="*/ 44 w 52"/>
                <a:gd name="T65" fmla="*/ 0 h 114"/>
                <a:gd name="T66" fmla="*/ 45 w 52"/>
                <a:gd name="T67" fmla="*/ 2 h 114"/>
                <a:gd name="T68" fmla="*/ 47 w 52"/>
                <a:gd name="T69" fmla="*/ 3 h 114"/>
                <a:gd name="T70" fmla="*/ 47 w 52"/>
                <a:gd name="T71" fmla="*/ 4 h 114"/>
                <a:gd name="T72" fmla="*/ 48 w 52"/>
                <a:gd name="T73" fmla="*/ 7 h 114"/>
                <a:gd name="T74" fmla="*/ 48 w 52"/>
                <a:gd name="T75" fmla="*/ 9 h 114"/>
                <a:gd name="T76" fmla="*/ 49 w 52"/>
                <a:gd name="T77" fmla="*/ 13 h 114"/>
                <a:gd name="T78" fmla="*/ 49 w 52"/>
                <a:gd name="T79" fmla="*/ 17 h 114"/>
                <a:gd name="T80" fmla="*/ 51 w 52"/>
                <a:gd name="T81" fmla="*/ 21 h 114"/>
                <a:gd name="T82" fmla="*/ 52 w 52"/>
                <a:gd name="T83" fmla="*/ 26 h 114"/>
                <a:gd name="T84" fmla="*/ 52 w 52"/>
                <a:gd name="T85" fmla="*/ 31 h 114"/>
                <a:gd name="T86" fmla="*/ 52 w 52"/>
                <a:gd name="T87" fmla="*/ 38 h 114"/>
                <a:gd name="T88" fmla="*/ 51 w 52"/>
                <a:gd name="T89" fmla="*/ 44 h 114"/>
                <a:gd name="T90" fmla="*/ 49 w 52"/>
                <a:gd name="T91" fmla="*/ 50 h 114"/>
                <a:gd name="T92" fmla="*/ 48 w 52"/>
                <a:gd name="T93" fmla="*/ 58 h 114"/>
                <a:gd name="T94" fmla="*/ 47 w 52"/>
                <a:gd name="T95" fmla="*/ 66 h 114"/>
                <a:gd name="T96" fmla="*/ 44 w 52"/>
                <a:gd name="T97" fmla="*/ 74 h 114"/>
                <a:gd name="T98" fmla="*/ 42 w 52"/>
                <a:gd name="T99" fmla="*/ 81 h 114"/>
                <a:gd name="T100" fmla="*/ 38 w 52"/>
                <a:gd name="T101" fmla="*/ 89 h 114"/>
                <a:gd name="T102" fmla="*/ 35 w 52"/>
                <a:gd name="T103" fmla="*/ 96 h 114"/>
                <a:gd name="T104" fmla="*/ 33 w 52"/>
                <a:gd name="T105" fmla="*/ 102 h 114"/>
                <a:gd name="T106" fmla="*/ 31 w 52"/>
                <a:gd name="T107" fmla="*/ 106 h 114"/>
                <a:gd name="T108" fmla="*/ 29 w 52"/>
                <a:gd name="T109" fmla="*/ 110 h 114"/>
                <a:gd name="T110" fmla="*/ 27 w 52"/>
                <a:gd name="T111" fmla="*/ 112 h 114"/>
                <a:gd name="T112" fmla="*/ 26 w 52"/>
                <a:gd name="T113" fmla="*/ 114 h 114"/>
                <a:gd name="T114" fmla="*/ 26 w 52"/>
                <a:gd name="T115" fmla="*/ 114 h 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" h="114">
                  <a:moveTo>
                    <a:pt x="26" y="114"/>
                  </a:moveTo>
                  <a:lnTo>
                    <a:pt x="25" y="114"/>
                  </a:lnTo>
                  <a:lnTo>
                    <a:pt x="24" y="112"/>
                  </a:lnTo>
                  <a:lnTo>
                    <a:pt x="21" y="111"/>
                  </a:lnTo>
                  <a:lnTo>
                    <a:pt x="20" y="110"/>
                  </a:lnTo>
                  <a:lnTo>
                    <a:pt x="17" y="107"/>
                  </a:lnTo>
                  <a:lnTo>
                    <a:pt x="15" y="105"/>
                  </a:lnTo>
                  <a:lnTo>
                    <a:pt x="12" y="101"/>
                  </a:lnTo>
                  <a:lnTo>
                    <a:pt x="8" y="98"/>
                  </a:lnTo>
                  <a:lnTo>
                    <a:pt x="6" y="94"/>
                  </a:lnTo>
                  <a:lnTo>
                    <a:pt x="3" y="92"/>
                  </a:lnTo>
                  <a:lnTo>
                    <a:pt x="2" y="89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2" y="80"/>
                  </a:lnTo>
                  <a:lnTo>
                    <a:pt x="3" y="76"/>
                  </a:lnTo>
                  <a:lnTo>
                    <a:pt x="6" y="74"/>
                  </a:lnTo>
                  <a:lnTo>
                    <a:pt x="7" y="70"/>
                  </a:lnTo>
                  <a:lnTo>
                    <a:pt x="8" y="66"/>
                  </a:lnTo>
                  <a:lnTo>
                    <a:pt x="11" y="61"/>
                  </a:lnTo>
                  <a:lnTo>
                    <a:pt x="13" y="57"/>
                  </a:lnTo>
                  <a:lnTo>
                    <a:pt x="16" y="50"/>
                  </a:lnTo>
                  <a:lnTo>
                    <a:pt x="20" y="45"/>
                  </a:lnTo>
                  <a:lnTo>
                    <a:pt x="24" y="38"/>
                  </a:lnTo>
                  <a:lnTo>
                    <a:pt x="26" y="30"/>
                  </a:lnTo>
                  <a:lnTo>
                    <a:pt x="30" y="23"/>
                  </a:lnTo>
                  <a:lnTo>
                    <a:pt x="33" y="17"/>
                  </a:lnTo>
                  <a:lnTo>
                    <a:pt x="35" y="11"/>
                  </a:lnTo>
                  <a:lnTo>
                    <a:pt x="38" y="7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2"/>
                  </a:lnTo>
                  <a:lnTo>
                    <a:pt x="47" y="3"/>
                  </a:lnTo>
                  <a:lnTo>
                    <a:pt x="47" y="4"/>
                  </a:lnTo>
                  <a:lnTo>
                    <a:pt x="48" y="7"/>
                  </a:lnTo>
                  <a:lnTo>
                    <a:pt x="48" y="9"/>
                  </a:lnTo>
                  <a:lnTo>
                    <a:pt x="49" y="13"/>
                  </a:lnTo>
                  <a:lnTo>
                    <a:pt x="49" y="17"/>
                  </a:lnTo>
                  <a:lnTo>
                    <a:pt x="51" y="21"/>
                  </a:lnTo>
                  <a:lnTo>
                    <a:pt x="52" y="26"/>
                  </a:lnTo>
                  <a:lnTo>
                    <a:pt x="52" y="31"/>
                  </a:lnTo>
                  <a:lnTo>
                    <a:pt x="52" y="38"/>
                  </a:lnTo>
                  <a:lnTo>
                    <a:pt x="51" y="44"/>
                  </a:lnTo>
                  <a:lnTo>
                    <a:pt x="49" y="50"/>
                  </a:lnTo>
                  <a:lnTo>
                    <a:pt x="48" y="58"/>
                  </a:lnTo>
                  <a:lnTo>
                    <a:pt x="47" y="66"/>
                  </a:lnTo>
                  <a:lnTo>
                    <a:pt x="44" y="74"/>
                  </a:lnTo>
                  <a:lnTo>
                    <a:pt x="42" y="81"/>
                  </a:lnTo>
                  <a:lnTo>
                    <a:pt x="38" y="89"/>
                  </a:lnTo>
                  <a:lnTo>
                    <a:pt x="35" y="96"/>
                  </a:lnTo>
                  <a:lnTo>
                    <a:pt x="33" y="102"/>
                  </a:lnTo>
                  <a:lnTo>
                    <a:pt x="31" y="106"/>
                  </a:lnTo>
                  <a:lnTo>
                    <a:pt x="29" y="110"/>
                  </a:lnTo>
                  <a:lnTo>
                    <a:pt x="27" y="112"/>
                  </a:lnTo>
                  <a:lnTo>
                    <a:pt x="26" y="114"/>
                  </a:lnTo>
                  <a:lnTo>
                    <a:pt x="26" y="114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84"/>
            <p:cNvSpPr/>
            <p:nvPr/>
          </p:nvSpPr>
          <p:spPr bwMode="auto">
            <a:xfrm>
              <a:off x="3475038" y="2420938"/>
              <a:ext cx="136525" cy="130175"/>
            </a:xfrm>
            <a:custGeom>
              <a:gdLst>
                <a:gd name="T0" fmla="*/ 67 w 86"/>
                <a:gd name="T1" fmla="*/ 82 h 82"/>
                <a:gd name="T2" fmla="*/ 66 w 86"/>
                <a:gd name="T3" fmla="*/ 81 h 82"/>
                <a:gd name="T4" fmla="*/ 63 w 86"/>
                <a:gd name="T5" fmla="*/ 80 h 82"/>
                <a:gd name="T6" fmla="*/ 59 w 86"/>
                <a:gd name="T7" fmla="*/ 77 h 82"/>
                <a:gd name="T8" fmla="*/ 55 w 86"/>
                <a:gd name="T9" fmla="*/ 73 h 82"/>
                <a:gd name="T10" fmla="*/ 50 w 86"/>
                <a:gd name="T11" fmla="*/ 68 h 82"/>
                <a:gd name="T12" fmla="*/ 45 w 86"/>
                <a:gd name="T13" fmla="*/ 62 h 82"/>
                <a:gd name="T14" fmla="*/ 39 w 86"/>
                <a:gd name="T15" fmla="*/ 54 h 82"/>
                <a:gd name="T16" fmla="*/ 31 w 86"/>
                <a:gd name="T17" fmla="*/ 45 h 82"/>
                <a:gd name="T18" fmla="*/ 23 w 86"/>
                <a:gd name="T19" fmla="*/ 36 h 82"/>
                <a:gd name="T20" fmla="*/ 17 w 86"/>
                <a:gd name="T21" fmla="*/ 28 h 82"/>
                <a:gd name="T22" fmla="*/ 12 w 86"/>
                <a:gd name="T23" fmla="*/ 22 h 82"/>
                <a:gd name="T24" fmla="*/ 7 w 86"/>
                <a:gd name="T25" fmla="*/ 15 h 82"/>
                <a:gd name="T26" fmla="*/ 3 w 86"/>
                <a:gd name="T27" fmla="*/ 10 h 82"/>
                <a:gd name="T28" fmla="*/ 1 w 86"/>
                <a:gd name="T29" fmla="*/ 6 h 82"/>
                <a:gd name="T30" fmla="*/ 0 w 86"/>
                <a:gd name="T31" fmla="*/ 5 h 82"/>
                <a:gd name="T32" fmla="*/ 0 w 86"/>
                <a:gd name="T33" fmla="*/ 4 h 82"/>
                <a:gd name="T34" fmla="*/ 0 w 86"/>
                <a:gd name="T35" fmla="*/ 2 h 82"/>
                <a:gd name="T36" fmla="*/ 0 w 86"/>
                <a:gd name="T37" fmla="*/ 2 h 82"/>
                <a:gd name="T38" fmla="*/ 1 w 86"/>
                <a:gd name="T39" fmla="*/ 1 h 82"/>
                <a:gd name="T40" fmla="*/ 3 w 86"/>
                <a:gd name="T41" fmla="*/ 1 h 82"/>
                <a:gd name="T42" fmla="*/ 4 w 86"/>
                <a:gd name="T43" fmla="*/ 0 h 82"/>
                <a:gd name="T44" fmla="*/ 7 w 86"/>
                <a:gd name="T45" fmla="*/ 0 h 82"/>
                <a:gd name="T46" fmla="*/ 10 w 86"/>
                <a:gd name="T47" fmla="*/ 0 h 82"/>
                <a:gd name="T48" fmla="*/ 14 w 86"/>
                <a:gd name="T49" fmla="*/ 1 h 82"/>
                <a:gd name="T50" fmla="*/ 19 w 86"/>
                <a:gd name="T51" fmla="*/ 1 h 82"/>
                <a:gd name="T52" fmla="*/ 25 w 86"/>
                <a:gd name="T53" fmla="*/ 2 h 82"/>
                <a:gd name="T54" fmla="*/ 36 w 86"/>
                <a:gd name="T55" fmla="*/ 5 h 82"/>
                <a:gd name="T56" fmla="*/ 48 w 86"/>
                <a:gd name="T57" fmla="*/ 9 h 82"/>
                <a:gd name="T58" fmla="*/ 58 w 86"/>
                <a:gd name="T59" fmla="*/ 14 h 82"/>
                <a:gd name="T60" fmla="*/ 67 w 86"/>
                <a:gd name="T61" fmla="*/ 20 h 82"/>
                <a:gd name="T62" fmla="*/ 73 w 86"/>
                <a:gd name="T63" fmla="*/ 27 h 82"/>
                <a:gd name="T64" fmla="*/ 79 w 86"/>
                <a:gd name="T65" fmla="*/ 33 h 82"/>
                <a:gd name="T66" fmla="*/ 83 w 86"/>
                <a:gd name="T67" fmla="*/ 38 h 82"/>
                <a:gd name="T68" fmla="*/ 85 w 86"/>
                <a:gd name="T69" fmla="*/ 45 h 82"/>
                <a:gd name="T70" fmla="*/ 86 w 86"/>
                <a:gd name="T71" fmla="*/ 49 h 82"/>
                <a:gd name="T72" fmla="*/ 86 w 86"/>
                <a:gd name="T73" fmla="*/ 51 h 82"/>
                <a:gd name="T74" fmla="*/ 86 w 86"/>
                <a:gd name="T75" fmla="*/ 55 h 82"/>
                <a:gd name="T76" fmla="*/ 86 w 86"/>
                <a:gd name="T77" fmla="*/ 58 h 82"/>
                <a:gd name="T78" fmla="*/ 85 w 86"/>
                <a:gd name="T79" fmla="*/ 63 h 82"/>
                <a:gd name="T80" fmla="*/ 83 w 86"/>
                <a:gd name="T81" fmla="*/ 69 h 82"/>
                <a:gd name="T82" fmla="*/ 80 w 86"/>
                <a:gd name="T83" fmla="*/ 73 h 82"/>
                <a:gd name="T84" fmla="*/ 77 w 86"/>
                <a:gd name="T85" fmla="*/ 76 h 82"/>
                <a:gd name="T86" fmla="*/ 76 w 86"/>
                <a:gd name="T87" fmla="*/ 77 h 82"/>
                <a:gd name="T88" fmla="*/ 73 w 86"/>
                <a:gd name="T89" fmla="*/ 80 h 82"/>
                <a:gd name="T90" fmla="*/ 72 w 86"/>
                <a:gd name="T91" fmla="*/ 81 h 82"/>
                <a:gd name="T92" fmla="*/ 70 w 86"/>
                <a:gd name="T93" fmla="*/ 81 h 82"/>
                <a:gd name="T94" fmla="*/ 68 w 86"/>
                <a:gd name="T95" fmla="*/ 82 h 82"/>
                <a:gd name="T96" fmla="*/ 67 w 86"/>
                <a:gd name="T97" fmla="*/ 82 h 82"/>
                <a:gd name="T98" fmla="*/ 67 w 86"/>
                <a:gd name="T99" fmla="*/ 82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" h="82">
                  <a:moveTo>
                    <a:pt x="67" y="82"/>
                  </a:moveTo>
                  <a:lnTo>
                    <a:pt x="66" y="81"/>
                  </a:lnTo>
                  <a:lnTo>
                    <a:pt x="63" y="80"/>
                  </a:lnTo>
                  <a:lnTo>
                    <a:pt x="59" y="77"/>
                  </a:lnTo>
                  <a:lnTo>
                    <a:pt x="55" y="73"/>
                  </a:lnTo>
                  <a:lnTo>
                    <a:pt x="50" y="68"/>
                  </a:lnTo>
                  <a:lnTo>
                    <a:pt x="45" y="62"/>
                  </a:lnTo>
                  <a:lnTo>
                    <a:pt x="39" y="54"/>
                  </a:lnTo>
                  <a:lnTo>
                    <a:pt x="31" y="45"/>
                  </a:lnTo>
                  <a:lnTo>
                    <a:pt x="23" y="36"/>
                  </a:lnTo>
                  <a:lnTo>
                    <a:pt x="17" y="28"/>
                  </a:lnTo>
                  <a:lnTo>
                    <a:pt x="12" y="22"/>
                  </a:lnTo>
                  <a:lnTo>
                    <a:pt x="7" y="15"/>
                  </a:lnTo>
                  <a:lnTo>
                    <a:pt x="3" y="10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9" y="1"/>
                  </a:lnTo>
                  <a:lnTo>
                    <a:pt x="25" y="2"/>
                  </a:lnTo>
                  <a:lnTo>
                    <a:pt x="36" y="5"/>
                  </a:lnTo>
                  <a:lnTo>
                    <a:pt x="48" y="9"/>
                  </a:lnTo>
                  <a:lnTo>
                    <a:pt x="58" y="14"/>
                  </a:lnTo>
                  <a:lnTo>
                    <a:pt x="67" y="20"/>
                  </a:lnTo>
                  <a:lnTo>
                    <a:pt x="73" y="27"/>
                  </a:lnTo>
                  <a:lnTo>
                    <a:pt x="79" y="33"/>
                  </a:lnTo>
                  <a:lnTo>
                    <a:pt x="83" y="38"/>
                  </a:lnTo>
                  <a:lnTo>
                    <a:pt x="85" y="45"/>
                  </a:lnTo>
                  <a:lnTo>
                    <a:pt x="86" y="49"/>
                  </a:lnTo>
                  <a:lnTo>
                    <a:pt x="86" y="51"/>
                  </a:lnTo>
                  <a:lnTo>
                    <a:pt x="86" y="55"/>
                  </a:lnTo>
                  <a:lnTo>
                    <a:pt x="86" y="58"/>
                  </a:lnTo>
                  <a:lnTo>
                    <a:pt x="85" y="63"/>
                  </a:lnTo>
                  <a:lnTo>
                    <a:pt x="83" y="69"/>
                  </a:lnTo>
                  <a:lnTo>
                    <a:pt x="80" y="73"/>
                  </a:lnTo>
                  <a:lnTo>
                    <a:pt x="77" y="76"/>
                  </a:lnTo>
                  <a:lnTo>
                    <a:pt x="76" y="77"/>
                  </a:lnTo>
                  <a:lnTo>
                    <a:pt x="73" y="80"/>
                  </a:lnTo>
                  <a:lnTo>
                    <a:pt x="72" y="81"/>
                  </a:lnTo>
                  <a:lnTo>
                    <a:pt x="70" y="81"/>
                  </a:lnTo>
                  <a:lnTo>
                    <a:pt x="68" y="82"/>
                  </a:lnTo>
                  <a:lnTo>
                    <a:pt x="67" y="82"/>
                  </a:lnTo>
                  <a:lnTo>
                    <a:pt x="67" y="82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85"/>
            <p:cNvSpPr/>
            <p:nvPr/>
          </p:nvSpPr>
          <p:spPr bwMode="auto">
            <a:xfrm>
              <a:off x="2954338" y="2082800"/>
              <a:ext cx="120650" cy="209550"/>
            </a:xfrm>
            <a:custGeom>
              <a:gdLst>
                <a:gd name="T0" fmla="*/ 44 w 76"/>
                <a:gd name="T1" fmla="*/ 116 h 132"/>
                <a:gd name="T2" fmla="*/ 35 w 76"/>
                <a:gd name="T3" fmla="*/ 124 h 132"/>
                <a:gd name="T4" fmla="*/ 28 w 76"/>
                <a:gd name="T5" fmla="*/ 129 h 132"/>
                <a:gd name="T6" fmla="*/ 23 w 76"/>
                <a:gd name="T7" fmla="*/ 132 h 132"/>
                <a:gd name="T8" fmla="*/ 20 w 76"/>
                <a:gd name="T9" fmla="*/ 132 h 132"/>
                <a:gd name="T10" fmla="*/ 17 w 76"/>
                <a:gd name="T11" fmla="*/ 130 h 132"/>
                <a:gd name="T12" fmla="*/ 14 w 76"/>
                <a:gd name="T13" fmla="*/ 127 h 132"/>
                <a:gd name="T14" fmla="*/ 10 w 76"/>
                <a:gd name="T15" fmla="*/ 120 h 132"/>
                <a:gd name="T16" fmla="*/ 5 w 76"/>
                <a:gd name="T17" fmla="*/ 110 h 132"/>
                <a:gd name="T18" fmla="*/ 1 w 76"/>
                <a:gd name="T19" fmla="*/ 101 h 132"/>
                <a:gd name="T20" fmla="*/ 0 w 76"/>
                <a:gd name="T21" fmla="*/ 97 h 132"/>
                <a:gd name="T22" fmla="*/ 1 w 76"/>
                <a:gd name="T23" fmla="*/ 94 h 132"/>
                <a:gd name="T24" fmla="*/ 2 w 76"/>
                <a:gd name="T25" fmla="*/ 89 h 132"/>
                <a:gd name="T26" fmla="*/ 8 w 76"/>
                <a:gd name="T27" fmla="*/ 83 h 132"/>
                <a:gd name="T28" fmla="*/ 14 w 76"/>
                <a:gd name="T29" fmla="*/ 75 h 132"/>
                <a:gd name="T30" fmla="*/ 23 w 76"/>
                <a:gd name="T31" fmla="*/ 66 h 132"/>
                <a:gd name="T32" fmla="*/ 33 w 76"/>
                <a:gd name="T33" fmla="*/ 52 h 132"/>
                <a:gd name="T34" fmla="*/ 44 w 76"/>
                <a:gd name="T35" fmla="*/ 34 h 132"/>
                <a:gd name="T36" fmla="*/ 55 w 76"/>
                <a:gd name="T37" fmla="*/ 13 h 132"/>
                <a:gd name="T38" fmla="*/ 63 w 76"/>
                <a:gd name="T39" fmla="*/ 0 h 132"/>
                <a:gd name="T40" fmla="*/ 65 w 76"/>
                <a:gd name="T41" fmla="*/ 2 h 132"/>
                <a:gd name="T42" fmla="*/ 69 w 76"/>
                <a:gd name="T43" fmla="*/ 4 h 132"/>
                <a:gd name="T44" fmla="*/ 72 w 76"/>
                <a:gd name="T45" fmla="*/ 9 h 132"/>
                <a:gd name="T46" fmla="*/ 74 w 76"/>
                <a:gd name="T47" fmla="*/ 16 h 132"/>
                <a:gd name="T48" fmla="*/ 76 w 76"/>
                <a:gd name="T49" fmla="*/ 25 h 132"/>
                <a:gd name="T50" fmla="*/ 76 w 76"/>
                <a:gd name="T51" fmla="*/ 35 h 132"/>
                <a:gd name="T52" fmla="*/ 74 w 76"/>
                <a:gd name="T53" fmla="*/ 48 h 132"/>
                <a:gd name="T54" fmla="*/ 72 w 76"/>
                <a:gd name="T55" fmla="*/ 63 h 132"/>
                <a:gd name="T56" fmla="*/ 68 w 76"/>
                <a:gd name="T57" fmla="*/ 79 h 132"/>
                <a:gd name="T58" fmla="*/ 63 w 76"/>
                <a:gd name="T59" fmla="*/ 92 h 132"/>
                <a:gd name="T60" fmla="*/ 54 w 76"/>
                <a:gd name="T61" fmla="*/ 105 h 132"/>
                <a:gd name="T62" fmla="*/ 49 w 76"/>
                <a:gd name="T63" fmla="*/ 111 h 1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132">
                  <a:moveTo>
                    <a:pt x="49" y="111"/>
                  </a:moveTo>
                  <a:lnTo>
                    <a:pt x="44" y="116"/>
                  </a:lnTo>
                  <a:lnTo>
                    <a:pt x="38" y="121"/>
                  </a:lnTo>
                  <a:lnTo>
                    <a:pt x="35" y="124"/>
                  </a:lnTo>
                  <a:lnTo>
                    <a:pt x="31" y="128"/>
                  </a:lnTo>
                  <a:lnTo>
                    <a:pt x="28" y="129"/>
                  </a:lnTo>
                  <a:lnTo>
                    <a:pt x="26" y="132"/>
                  </a:lnTo>
                  <a:lnTo>
                    <a:pt x="23" y="132"/>
                  </a:lnTo>
                  <a:lnTo>
                    <a:pt x="22" y="132"/>
                  </a:lnTo>
                  <a:lnTo>
                    <a:pt x="20" y="132"/>
                  </a:lnTo>
                  <a:lnTo>
                    <a:pt x="19" y="132"/>
                  </a:lnTo>
                  <a:lnTo>
                    <a:pt x="17" y="130"/>
                  </a:lnTo>
                  <a:lnTo>
                    <a:pt x="15" y="128"/>
                  </a:lnTo>
                  <a:lnTo>
                    <a:pt x="14" y="127"/>
                  </a:lnTo>
                  <a:lnTo>
                    <a:pt x="13" y="123"/>
                  </a:lnTo>
                  <a:lnTo>
                    <a:pt x="10" y="120"/>
                  </a:lnTo>
                  <a:lnTo>
                    <a:pt x="9" y="117"/>
                  </a:lnTo>
                  <a:lnTo>
                    <a:pt x="5" y="110"/>
                  </a:lnTo>
                  <a:lnTo>
                    <a:pt x="2" y="103"/>
                  </a:lnTo>
                  <a:lnTo>
                    <a:pt x="1" y="101"/>
                  </a:lnTo>
                  <a:lnTo>
                    <a:pt x="1" y="98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1" y="94"/>
                  </a:lnTo>
                  <a:lnTo>
                    <a:pt x="1" y="92"/>
                  </a:lnTo>
                  <a:lnTo>
                    <a:pt x="2" y="89"/>
                  </a:lnTo>
                  <a:lnTo>
                    <a:pt x="5" y="87"/>
                  </a:lnTo>
                  <a:lnTo>
                    <a:pt x="8" y="83"/>
                  </a:lnTo>
                  <a:lnTo>
                    <a:pt x="10" y="80"/>
                  </a:lnTo>
                  <a:lnTo>
                    <a:pt x="14" y="75"/>
                  </a:lnTo>
                  <a:lnTo>
                    <a:pt x="18" y="71"/>
                  </a:lnTo>
                  <a:lnTo>
                    <a:pt x="23" y="66"/>
                  </a:lnTo>
                  <a:lnTo>
                    <a:pt x="28" y="60"/>
                  </a:lnTo>
                  <a:lnTo>
                    <a:pt x="33" y="52"/>
                  </a:lnTo>
                  <a:lnTo>
                    <a:pt x="38" y="44"/>
                  </a:lnTo>
                  <a:lnTo>
                    <a:pt x="44" y="34"/>
                  </a:lnTo>
                  <a:lnTo>
                    <a:pt x="50" y="23"/>
                  </a:lnTo>
                  <a:lnTo>
                    <a:pt x="55" y="13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5" y="2"/>
                  </a:lnTo>
                  <a:lnTo>
                    <a:pt x="67" y="3"/>
                  </a:lnTo>
                  <a:lnTo>
                    <a:pt x="69" y="4"/>
                  </a:lnTo>
                  <a:lnTo>
                    <a:pt x="71" y="7"/>
                  </a:lnTo>
                  <a:lnTo>
                    <a:pt x="72" y="9"/>
                  </a:lnTo>
                  <a:lnTo>
                    <a:pt x="73" y="13"/>
                  </a:lnTo>
                  <a:lnTo>
                    <a:pt x="74" y="16"/>
                  </a:lnTo>
                  <a:lnTo>
                    <a:pt x="74" y="20"/>
                  </a:lnTo>
                  <a:lnTo>
                    <a:pt x="76" y="25"/>
                  </a:lnTo>
                  <a:lnTo>
                    <a:pt x="76" y="30"/>
                  </a:lnTo>
                  <a:lnTo>
                    <a:pt x="76" y="35"/>
                  </a:lnTo>
                  <a:lnTo>
                    <a:pt x="74" y="42"/>
                  </a:lnTo>
                  <a:lnTo>
                    <a:pt x="74" y="48"/>
                  </a:lnTo>
                  <a:lnTo>
                    <a:pt x="73" y="56"/>
                  </a:lnTo>
                  <a:lnTo>
                    <a:pt x="72" y="63"/>
                  </a:lnTo>
                  <a:lnTo>
                    <a:pt x="71" y="71"/>
                  </a:lnTo>
                  <a:lnTo>
                    <a:pt x="68" y="79"/>
                  </a:lnTo>
                  <a:lnTo>
                    <a:pt x="65" y="85"/>
                  </a:lnTo>
                  <a:lnTo>
                    <a:pt x="63" y="92"/>
                  </a:lnTo>
                  <a:lnTo>
                    <a:pt x="59" y="98"/>
                  </a:lnTo>
                  <a:lnTo>
                    <a:pt x="54" y="105"/>
                  </a:lnTo>
                  <a:lnTo>
                    <a:pt x="49" y="111"/>
                  </a:lnTo>
                  <a:lnTo>
                    <a:pt x="49" y="111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86"/>
            <p:cNvSpPr/>
            <p:nvPr/>
          </p:nvSpPr>
          <p:spPr bwMode="auto">
            <a:xfrm>
              <a:off x="3427413" y="2522538"/>
              <a:ext cx="419100" cy="233362"/>
            </a:xfrm>
            <a:custGeom>
              <a:gdLst>
                <a:gd name="T0" fmla="*/ 140 w 264"/>
                <a:gd name="T1" fmla="*/ 104 h 147"/>
                <a:gd name="T2" fmla="*/ 154 w 264"/>
                <a:gd name="T3" fmla="*/ 106 h 147"/>
                <a:gd name="T4" fmla="*/ 167 w 264"/>
                <a:gd name="T5" fmla="*/ 104 h 147"/>
                <a:gd name="T6" fmla="*/ 176 w 264"/>
                <a:gd name="T7" fmla="*/ 102 h 147"/>
                <a:gd name="T8" fmla="*/ 181 w 264"/>
                <a:gd name="T9" fmla="*/ 99 h 147"/>
                <a:gd name="T10" fmla="*/ 183 w 264"/>
                <a:gd name="T11" fmla="*/ 93 h 147"/>
                <a:gd name="T12" fmla="*/ 183 w 264"/>
                <a:gd name="T13" fmla="*/ 81 h 147"/>
                <a:gd name="T14" fmla="*/ 181 w 264"/>
                <a:gd name="T15" fmla="*/ 65 h 147"/>
                <a:gd name="T16" fmla="*/ 178 w 264"/>
                <a:gd name="T17" fmla="*/ 50 h 147"/>
                <a:gd name="T18" fmla="*/ 176 w 264"/>
                <a:gd name="T19" fmla="*/ 41 h 147"/>
                <a:gd name="T20" fmla="*/ 173 w 264"/>
                <a:gd name="T21" fmla="*/ 34 h 147"/>
                <a:gd name="T22" fmla="*/ 172 w 264"/>
                <a:gd name="T23" fmla="*/ 25 h 147"/>
                <a:gd name="T24" fmla="*/ 172 w 264"/>
                <a:gd name="T25" fmla="*/ 16 h 147"/>
                <a:gd name="T26" fmla="*/ 173 w 264"/>
                <a:gd name="T27" fmla="*/ 12 h 147"/>
                <a:gd name="T28" fmla="*/ 177 w 264"/>
                <a:gd name="T29" fmla="*/ 14 h 147"/>
                <a:gd name="T30" fmla="*/ 185 w 264"/>
                <a:gd name="T31" fmla="*/ 21 h 147"/>
                <a:gd name="T32" fmla="*/ 194 w 264"/>
                <a:gd name="T33" fmla="*/ 32 h 147"/>
                <a:gd name="T34" fmla="*/ 206 w 264"/>
                <a:gd name="T35" fmla="*/ 49 h 147"/>
                <a:gd name="T36" fmla="*/ 218 w 264"/>
                <a:gd name="T37" fmla="*/ 67 h 147"/>
                <a:gd name="T38" fmla="*/ 228 w 264"/>
                <a:gd name="T39" fmla="*/ 81 h 147"/>
                <a:gd name="T40" fmla="*/ 239 w 264"/>
                <a:gd name="T41" fmla="*/ 92 h 147"/>
                <a:gd name="T42" fmla="*/ 246 w 264"/>
                <a:gd name="T43" fmla="*/ 98 h 147"/>
                <a:gd name="T44" fmla="*/ 258 w 264"/>
                <a:gd name="T45" fmla="*/ 107 h 147"/>
                <a:gd name="T46" fmla="*/ 264 w 264"/>
                <a:gd name="T47" fmla="*/ 113 h 147"/>
                <a:gd name="T48" fmla="*/ 263 w 264"/>
                <a:gd name="T49" fmla="*/ 117 h 147"/>
                <a:gd name="T50" fmla="*/ 259 w 264"/>
                <a:gd name="T51" fmla="*/ 122 h 147"/>
                <a:gd name="T52" fmla="*/ 254 w 264"/>
                <a:gd name="T53" fmla="*/ 128 h 147"/>
                <a:gd name="T54" fmla="*/ 246 w 264"/>
                <a:gd name="T55" fmla="*/ 134 h 147"/>
                <a:gd name="T56" fmla="*/ 234 w 264"/>
                <a:gd name="T57" fmla="*/ 141 h 147"/>
                <a:gd name="T58" fmla="*/ 216 w 264"/>
                <a:gd name="T59" fmla="*/ 144 h 147"/>
                <a:gd name="T60" fmla="*/ 195 w 264"/>
                <a:gd name="T61" fmla="*/ 147 h 147"/>
                <a:gd name="T62" fmla="*/ 170 w 264"/>
                <a:gd name="T63" fmla="*/ 147 h 147"/>
                <a:gd name="T64" fmla="*/ 142 w 264"/>
                <a:gd name="T65" fmla="*/ 146 h 147"/>
                <a:gd name="T66" fmla="*/ 118 w 264"/>
                <a:gd name="T67" fmla="*/ 143 h 147"/>
                <a:gd name="T68" fmla="*/ 96 w 264"/>
                <a:gd name="T69" fmla="*/ 138 h 147"/>
                <a:gd name="T70" fmla="*/ 76 w 264"/>
                <a:gd name="T71" fmla="*/ 131 h 147"/>
                <a:gd name="T72" fmla="*/ 58 w 264"/>
                <a:gd name="T73" fmla="*/ 121 h 147"/>
                <a:gd name="T74" fmla="*/ 44 w 264"/>
                <a:gd name="T75" fmla="*/ 111 h 147"/>
                <a:gd name="T76" fmla="*/ 33 w 264"/>
                <a:gd name="T77" fmla="*/ 98 h 147"/>
                <a:gd name="T78" fmla="*/ 24 w 264"/>
                <a:gd name="T79" fmla="*/ 83 h 147"/>
                <a:gd name="T80" fmla="*/ 16 w 264"/>
                <a:gd name="T81" fmla="*/ 68 h 147"/>
                <a:gd name="T82" fmla="*/ 11 w 264"/>
                <a:gd name="T83" fmla="*/ 54 h 147"/>
                <a:gd name="T84" fmla="*/ 6 w 264"/>
                <a:gd name="T85" fmla="*/ 41 h 147"/>
                <a:gd name="T86" fmla="*/ 3 w 264"/>
                <a:gd name="T87" fmla="*/ 27 h 147"/>
                <a:gd name="T88" fmla="*/ 2 w 264"/>
                <a:gd name="T89" fmla="*/ 16 h 147"/>
                <a:gd name="T90" fmla="*/ 0 w 264"/>
                <a:gd name="T91" fmla="*/ 7 h 147"/>
                <a:gd name="T92" fmla="*/ 2 w 264"/>
                <a:gd name="T93" fmla="*/ 1 h 147"/>
                <a:gd name="T94" fmla="*/ 3 w 264"/>
                <a:gd name="T95" fmla="*/ 0 h 147"/>
                <a:gd name="T96" fmla="*/ 6 w 264"/>
                <a:gd name="T97" fmla="*/ 0 h 147"/>
                <a:gd name="T98" fmla="*/ 10 w 264"/>
                <a:gd name="T99" fmla="*/ 4 h 147"/>
                <a:gd name="T100" fmla="*/ 13 w 264"/>
                <a:gd name="T101" fmla="*/ 10 h 147"/>
                <a:gd name="T102" fmla="*/ 19 w 264"/>
                <a:gd name="T103" fmla="*/ 18 h 147"/>
                <a:gd name="T104" fmla="*/ 29 w 264"/>
                <a:gd name="T105" fmla="*/ 39 h 147"/>
                <a:gd name="T106" fmla="*/ 43 w 264"/>
                <a:gd name="T107" fmla="*/ 58 h 147"/>
                <a:gd name="T108" fmla="*/ 57 w 264"/>
                <a:gd name="T109" fmla="*/ 75 h 147"/>
                <a:gd name="T110" fmla="*/ 66 w 264"/>
                <a:gd name="T111" fmla="*/ 81 h 147"/>
                <a:gd name="T112" fmla="*/ 76 w 264"/>
                <a:gd name="T113" fmla="*/ 89 h 147"/>
                <a:gd name="T114" fmla="*/ 88 w 264"/>
                <a:gd name="T115" fmla="*/ 94 h 147"/>
                <a:gd name="T116" fmla="*/ 101 w 264"/>
                <a:gd name="T117" fmla="*/ 98 h 147"/>
                <a:gd name="T118" fmla="*/ 131 w 264"/>
                <a:gd name="T119" fmla="*/ 104 h 1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4" h="147">
                  <a:moveTo>
                    <a:pt x="131" y="104"/>
                  </a:moveTo>
                  <a:lnTo>
                    <a:pt x="140" y="104"/>
                  </a:lnTo>
                  <a:lnTo>
                    <a:pt x="147" y="106"/>
                  </a:lnTo>
                  <a:lnTo>
                    <a:pt x="154" y="106"/>
                  </a:lnTo>
                  <a:lnTo>
                    <a:pt x="160" y="104"/>
                  </a:lnTo>
                  <a:lnTo>
                    <a:pt x="167" y="104"/>
                  </a:lnTo>
                  <a:lnTo>
                    <a:pt x="172" y="103"/>
                  </a:lnTo>
                  <a:lnTo>
                    <a:pt x="176" y="102"/>
                  </a:lnTo>
                  <a:lnTo>
                    <a:pt x="179" y="101"/>
                  </a:lnTo>
                  <a:lnTo>
                    <a:pt x="181" y="99"/>
                  </a:lnTo>
                  <a:lnTo>
                    <a:pt x="182" y="97"/>
                  </a:lnTo>
                  <a:lnTo>
                    <a:pt x="183" y="93"/>
                  </a:lnTo>
                  <a:lnTo>
                    <a:pt x="183" y="86"/>
                  </a:lnTo>
                  <a:lnTo>
                    <a:pt x="183" y="81"/>
                  </a:lnTo>
                  <a:lnTo>
                    <a:pt x="182" y="74"/>
                  </a:lnTo>
                  <a:lnTo>
                    <a:pt x="181" y="65"/>
                  </a:lnTo>
                  <a:lnTo>
                    <a:pt x="179" y="54"/>
                  </a:lnTo>
                  <a:lnTo>
                    <a:pt x="178" y="50"/>
                  </a:lnTo>
                  <a:lnTo>
                    <a:pt x="177" y="45"/>
                  </a:lnTo>
                  <a:lnTo>
                    <a:pt x="176" y="41"/>
                  </a:lnTo>
                  <a:lnTo>
                    <a:pt x="174" y="37"/>
                  </a:lnTo>
                  <a:lnTo>
                    <a:pt x="173" y="34"/>
                  </a:lnTo>
                  <a:lnTo>
                    <a:pt x="173" y="30"/>
                  </a:lnTo>
                  <a:lnTo>
                    <a:pt x="172" y="25"/>
                  </a:lnTo>
                  <a:lnTo>
                    <a:pt x="172" y="19"/>
                  </a:lnTo>
                  <a:lnTo>
                    <a:pt x="172" y="16"/>
                  </a:lnTo>
                  <a:lnTo>
                    <a:pt x="172" y="13"/>
                  </a:lnTo>
                  <a:lnTo>
                    <a:pt x="173" y="12"/>
                  </a:lnTo>
                  <a:lnTo>
                    <a:pt x="174" y="13"/>
                  </a:lnTo>
                  <a:lnTo>
                    <a:pt x="177" y="14"/>
                  </a:lnTo>
                  <a:lnTo>
                    <a:pt x="181" y="17"/>
                  </a:lnTo>
                  <a:lnTo>
                    <a:pt x="185" y="21"/>
                  </a:lnTo>
                  <a:lnTo>
                    <a:pt x="188" y="26"/>
                  </a:lnTo>
                  <a:lnTo>
                    <a:pt x="194" y="32"/>
                  </a:lnTo>
                  <a:lnTo>
                    <a:pt x="200" y="40"/>
                  </a:lnTo>
                  <a:lnTo>
                    <a:pt x="206" y="49"/>
                  </a:lnTo>
                  <a:lnTo>
                    <a:pt x="212" y="58"/>
                  </a:lnTo>
                  <a:lnTo>
                    <a:pt x="218" y="67"/>
                  </a:lnTo>
                  <a:lnTo>
                    <a:pt x="223" y="75"/>
                  </a:lnTo>
                  <a:lnTo>
                    <a:pt x="228" y="81"/>
                  </a:lnTo>
                  <a:lnTo>
                    <a:pt x="234" y="86"/>
                  </a:lnTo>
                  <a:lnTo>
                    <a:pt x="239" y="92"/>
                  </a:lnTo>
                  <a:lnTo>
                    <a:pt x="243" y="95"/>
                  </a:lnTo>
                  <a:lnTo>
                    <a:pt x="246" y="98"/>
                  </a:lnTo>
                  <a:lnTo>
                    <a:pt x="253" y="102"/>
                  </a:lnTo>
                  <a:lnTo>
                    <a:pt x="258" y="107"/>
                  </a:lnTo>
                  <a:lnTo>
                    <a:pt x="262" y="111"/>
                  </a:lnTo>
                  <a:lnTo>
                    <a:pt x="264" y="113"/>
                  </a:lnTo>
                  <a:lnTo>
                    <a:pt x="264" y="116"/>
                  </a:lnTo>
                  <a:lnTo>
                    <a:pt x="263" y="117"/>
                  </a:lnTo>
                  <a:lnTo>
                    <a:pt x="262" y="120"/>
                  </a:lnTo>
                  <a:lnTo>
                    <a:pt x="259" y="122"/>
                  </a:lnTo>
                  <a:lnTo>
                    <a:pt x="257" y="125"/>
                  </a:lnTo>
                  <a:lnTo>
                    <a:pt x="254" y="128"/>
                  </a:lnTo>
                  <a:lnTo>
                    <a:pt x="250" y="131"/>
                  </a:lnTo>
                  <a:lnTo>
                    <a:pt x="246" y="134"/>
                  </a:lnTo>
                  <a:lnTo>
                    <a:pt x="240" y="138"/>
                  </a:lnTo>
                  <a:lnTo>
                    <a:pt x="234" y="141"/>
                  </a:lnTo>
                  <a:lnTo>
                    <a:pt x="225" y="143"/>
                  </a:lnTo>
                  <a:lnTo>
                    <a:pt x="216" y="144"/>
                  </a:lnTo>
                  <a:lnTo>
                    <a:pt x="206" y="146"/>
                  </a:lnTo>
                  <a:lnTo>
                    <a:pt x="195" y="147"/>
                  </a:lnTo>
                  <a:lnTo>
                    <a:pt x="183" y="147"/>
                  </a:lnTo>
                  <a:lnTo>
                    <a:pt x="170" y="147"/>
                  </a:lnTo>
                  <a:lnTo>
                    <a:pt x="156" y="147"/>
                  </a:lnTo>
                  <a:lnTo>
                    <a:pt x="142" y="146"/>
                  </a:lnTo>
                  <a:lnTo>
                    <a:pt x="129" y="144"/>
                  </a:lnTo>
                  <a:lnTo>
                    <a:pt x="118" y="143"/>
                  </a:lnTo>
                  <a:lnTo>
                    <a:pt x="106" y="141"/>
                  </a:lnTo>
                  <a:lnTo>
                    <a:pt x="96" y="138"/>
                  </a:lnTo>
                  <a:lnTo>
                    <a:pt x="85" y="135"/>
                  </a:lnTo>
                  <a:lnTo>
                    <a:pt x="76" y="131"/>
                  </a:lnTo>
                  <a:lnTo>
                    <a:pt x="67" y="126"/>
                  </a:lnTo>
                  <a:lnTo>
                    <a:pt x="58" y="121"/>
                  </a:lnTo>
                  <a:lnTo>
                    <a:pt x="51" y="116"/>
                  </a:lnTo>
                  <a:lnTo>
                    <a:pt x="44" y="111"/>
                  </a:lnTo>
                  <a:lnTo>
                    <a:pt x="38" y="104"/>
                  </a:lnTo>
                  <a:lnTo>
                    <a:pt x="33" y="98"/>
                  </a:lnTo>
                  <a:lnTo>
                    <a:pt x="28" y="90"/>
                  </a:lnTo>
                  <a:lnTo>
                    <a:pt x="24" y="83"/>
                  </a:lnTo>
                  <a:lnTo>
                    <a:pt x="20" y="76"/>
                  </a:lnTo>
                  <a:lnTo>
                    <a:pt x="16" y="68"/>
                  </a:lnTo>
                  <a:lnTo>
                    <a:pt x="13" y="62"/>
                  </a:lnTo>
                  <a:lnTo>
                    <a:pt x="11" y="54"/>
                  </a:lnTo>
                  <a:lnTo>
                    <a:pt x="8" y="48"/>
                  </a:lnTo>
                  <a:lnTo>
                    <a:pt x="6" y="41"/>
                  </a:lnTo>
                  <a:lnTo>
                    <a:pt x="4" y="34"/>
                  </a:lnTo>
                  <a:lnTo>
                    <a:pt x="3" y="27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3"/>
                  </a:lnTo>
                  <a:lnTo>
                    <a:pt x="10" y="4"/>
                  </a:lnTo>
                  <a:lnTo>
                    <a:pt x="12" y="7"/>
                  </a:lnTo>
                  <a:lnTo>
                    <a:pt x="13" y="10"/>
                  </a:lnTo>
                  <a:lnTo>
                    <a:pt x="16" y="13"/>
                  </a:lnTo>
                  <a:lnTo>
                    <a:pt x="19" y="18"/>
                  </a:lnTo>
                  <a:lnTo>
                    <a:pt x="24" y="28"/>
                  </a:lnTo>
                  <a:lnTo>
                    <a:pt x="29" y="39"/>
                  </a:lnTo>
                  <a:lnTo>
                    <a:pt x="35" y="49"/>
                  </a:lnTo>
                  <a:lnTo>
                    <a:pt x="43" y="58"/>
                  </a:lnTo>
                  <a:lnTo>
                    <a:pt x="49" y="67"/>
                  </a:lnTo>
                  <a:lnTo>
                    <a:pt x="57" y="75"/>
                  </a:lnTo>
                  <a:lnTo>
                    <a:pt x="61" y="77"/>
                  </a:lnTo>
                  <a:lnTo>
                    <a:pt x="66" y="81"/>
                  </a:lnTo>
                  <a:lnTo>
                    <a:pt x="70" y="85"/>
                  </a:lnTo>
                  <a:lnTo>
                    <a:pt x="76" y="89"/>
                  </a:lnTo>
                  <a:lnTo>
                    <a:pt x="82" y="92"/>
                  </a:lnTo>
                  <a:lnTo>
                    <a:pt x="88" y="94"/>
                  </a:lnTo>
                  <a:lnTo>
                    <a:pt x="94" y="97"/>
                  </a:lnTo>
                  <a:lnTo>
                    <a:pt x="101" y="98"/>
                  </a:lnTo>
                  <a:lnTo>
                    <a:pt x="115" y="102"/>
                  </a:lnTo>
                  <a:lnTo>
                    <a:pt x="131" y="104"/>
                  </a:lnTo>
                  <a:lnTo>
                    <a:pt x="131" y="104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87"/>
            <p:cNvSpPr/>
            <p:nvPr/>
          </p:nvSpPr>
          <p:spPr bwMode="auto">
            <a:xfrm>
              <a:off x="3678238" y="2379663"/>
              <a:ext cx="168275" cy="133350"/>
            </a:xfrm>
            <a:custGeom>
              <a:gdLst>
                <a:gd name="T0" fmla="*/ 100 w 106"/>
                <a:gd name="T1" fmla="*/ 31 h 84"/>
                <a:gd name="T2" fmla="*/ 101 w 106"/>
                <a:gd name="T3" fmla="*/ 33 h 84"/>
                <a:gd name="T4" fmla="*/ 103 w 106"/>
                <a:gd name="T5" fmla="*/ 36 h 84"/>
                <a:gd name="T6" fmla="*/ 104 w 106"/>
                <a:gd name="T7" fmla="*/ 40 h 84"/>
                <a:gd name="T8" fmla="*/ 104 w 106"/>
                <a:gd name="T9" fmla="*/ 43 h 84"/>
                <a:gd name="T10" fmla="*/ 105 w 106"/>
                <a:gd name="T11" fmla="*/ 48 h 84"/>
                <a:gd name="T12" fmla="*/ 105 w 106"/>
                <a:gd name="T13" fmla="*/ 52 h 84"/>
                <a:gd name="T14" fmla="*/ 106 w 106"/>
                <a:gd name="T15" fmla="*/ 57 h 84"/>
                <a:gd name="T16" fmla="*/ 106 w 106"/>
                <a:gd name="T17" fmla="*/ 62 h 84"/>
                <a:gd name="T18" fmla="*/ 106 w 106"/>
                <a:gd name="T19" fmla="*/ 67 h 84"/>
                <a:gd name="T20" fmla="*/ 105 w 106"/>
                <a:gd name="T21" fmla="*/ 72 h 84"/>
                <a:gd name="T22" fmla="*/ 105 w 106"/>
                <a:gd name="T23" fmla="*/ 76 h 84"/>
                <a:gd name="T24" fmla="*/ 104 w 106"/>
                <a:gd name="T25" fmla="*/ 79 h 84"/>
                <a:gd name="T26" fmla="*/ 103 w 106"/>
                <a:gd name="T27" fmla="*/ 81 h 84"/>
                <a:gd name="T28" fmla="*/ 100 w 106"/>
                <a:gd name="T29" fmla="*/ 82 h 84"/>
                <a:gd name="T30" fmla="*/ 97 w 106"/>
                <a:gd name="T31" fmla="*/ 84 h 84"/>
                <a:gd name="T32" fmla="*/ 94 w 106"/>
                <a:gd name="T33" fmla="*/ 84 h 84"/>
                <a:gd name="T34" fmla="*/ 91 w 106"/>
                <a:gd name="T35" fmla="*/ 82 h 84"/>
                <a:gd name="T36" fmla="*/ 86 w 106"/>
                <a:gd name="T37" fmla="*/ 81 h 84"/>
                <a:gd name="T38" fmla="*/ 81 w 106"/>
                <a:gd name="T39" fmla="*/ 79 h 84"/>
                <a:gd name="T40" fmla="*/ 76 w 106"/>
                <a:gd name="T41" fmla="*/ 75 h 84"/>
                <a:gd name="T42" fmla="*/ 68 w 106"/>
                <a:gd name="T43" fmla="*/ 70 h 84"/>
                <a:gd name="T44" fmla="*/ 61 w 106"/>
                <a:gd name="T45" fmla="*/ 63 h 84"/>
                <a:gd name="T46" fmla="*/ 52 w 106"/>
                <a:gd name="T47" fmla="*/ 55 h 84"/>
                <a:gd name="T48" fmla="*/ 42 w 106"/>
                <a:gd name="T49" fmla="*/ 46 h 84"/>
                <a:gd name="T50" fmla="*/ 33 w 106"/>
                <a:gd name="T51" fmla="*/ 37 h 84"/>
                <a:gd name="T52" fmla="*/ 24 w 106"/>
                <a:gd name="T53" fmla="*/ 30 h 84"/>
                <a:gd name="T54" fmla="*/ 18 w 106"/>
                <a:gd name="T55" fmla="*/ 23 h 84"/>
                <a:gd name="T56" fmla="*/ 11 w 106"/>
                <a:gd name="T57" fmla="*/ 17 h 84"/>
                <a:gd name="T58" fmla="*/ 9 w 106"/>
                <a:gd name="T59" fmla="*/ 14 h 84"/>
                <a:gd name="T60" fmla="*/ 6 w 106"/>
                <a:gd name="T61" fmla="*/ 12 h 84"/>
                <a:gd name="T62" fmla="*/ 5 w 106"/>
                <a:gd name="T63" fmla="*/ 10 h 84"/>
                <a:gd name="T64" fmla="*/ 3 w 106"/>
                <a:gd name="T65" fmla="*/ 8 h 84"/>
                <a:gd name="T66" fmla="*/ 2 w 106"/>
                <a:gd name="T67" fmla="*/ 6 h 84"/>
                <a:gd name="T68" fmla="*/ 1 w 106"/>
                <a:gd name="T69" fmla="*/ 5 h 84"/>
                <a:gd name="T70" fmla="*/ 0 w 106"/>
                <a:gd name="T71" fmla="*/ 4 h 84"/>
                <a:gd name="T72" fmla="*/ 0 w 106"/>
                <a:gd name="T73" fmla="*/ 4 h 84"/>
                <a:gd name="T74" fmla="*/ 1 w 106"/>
                <a:gd name="T75" fmla="*/ 3 h 84"/>
                <a:gd name="T76" fmla="*/ 2 w 106"/>
                <a:gd name="T77" fmla="*/ 1 h 84"/>
                <a:gd name="T78" fmla="*/ 3 w 106"/>
                <a:gd name="T79" fmla="*/ 1 h 84"/>
                <a:gd name="T80" fmla="*/ 6 w 106"/>
                <a:gd name="T81" fmla="*/ 1 h 84"/>
                <a:gd name="T82" fmla="*/ 10 w 106"/>
                <a:gd name="T83" fmla="*/ 1 h 84"/>
                <a:gd name="T84" fmla="*/ 14 w 106"/>
                <a:gd name="T85" fmla="*/ 0 h 84"/>
                <a:gd name="T86" fmla="*/ 19 w 106"/>
                <a:gd name="T87" fmla="*/ 0 h 84"/>
                <a:gd name="T88" fmla="*/ 24 w 106"/>
                <a:gd name="T89" fmla="*/ 0 h 84"/>
                <a:gd name="T90" fmla="*/ 36 w 106"/>
                <a:gd name="T91" fmla="*/ 1 h 84"/>
                <a:gd name="T92" fmla="*/ 48 w 106"/>
                <a:gd name="T93" fmla="*/ 3 h 84"/>
                <a:gd name="T94" fmla="*/ 61 w 106"/>
                <a:gd name="T95" fmla="*/ 5 h 84"/>
                <a:gd name="T96" fmla="*/ 73 w 106"/>
                <a:gd name="T97" fmla="*/ 10 h 84"/>
                <a:gd name="T98" fmla="*/ 78 w 106"/>
                <a:gd name="T99" fmla="*/ 13 h 84"/>
                <a:gd name="T100" fmla="*/ 83 w 106"/>
                <a:gd name="T101" fmla="*/ 17 h 84"/>
                <a:gd name="T102" fmla="*/ 87 w 106"/>
                <a:gd name="T103" fmla="*/ 19 h 84"/>
                <a:gd name="T104" fmla="*/ 91 w 106"/>
                <a:gd name="T105" fmla="*/ 22 h 84"/>
                <a:gd name="T106" fmla="*/ 95 w 106"/>
                <a:gd name="T107" fmla="*/ 24 h 84"/>
                <a:gd name="T108" fmla="*/ 97 w 106"/>
                <a:gd name="T109" fmla="*/ 27 h 84"/>
                <a:gd name="T110" fmla="*/ 99 w 106"/>
                <a:gd name="T111" fmla="*/ 28 h 84"/>
                <a:gd name="T112" fmla="*/ 100 w 106"/>
                <a:gd name="T113" fmla="*/ 31 h 84"/>
                <a:gd name="T114" fmla="*/ 100 w 106"/>
                <a:gd name="T115" fmla="*/ 3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84">
                  <a:moveTo>
                    <a:pt x="100" y="31"/>
                  </a:moveTo>
                  <a:lnTo>
                    <a:pt x="101" y="33"/>
                  </a:lnTo>
                  <a:lnTo>
                    <a:pt x="103" y="36"/>
                  </a:lnTo>
                  <a:lnTo>
                    <a:pt x="104" y="40"/>
                  </a:lnTo>
                  <a:lnTo>
                    <a:pt x="104" y="43"/>
                  </a:lnTo>
                  <a:lnTo>
                    <a:pt x="105" y="48"/>
                  </a:lnTo>
                  <a:lnTo>
                    <a:pt x="105" y="52"/>
                  </a:lnTo>
                  <a:lnTo>
                    <a:pt x="106" y="57"/>
                  </a:lnTo>
                  <a:lnTo>
                    <a:pt x="106" y="62"/>
                  </a:lnTo>
                  <a:lnTo>
                    <a:pt x="106" y="67"/>
                  </a:lnTo>
                  <a:lnTo>
                    <a:pt x="105" y="72"/>
                  </a:lnTo>
                  <a:lnTo>
                    <a:pt x="105" y="76"/>
                  </a:lnTo>
                  <a:lnTo>
                    <a:pt x="104" y="79"/>
                  </a:lnTo>
                  <a:lnTo>
                    <a:pt x="103" y="81"/>
                  </a:lnTo>
                  <a:lnTo>
                    <a:pt x="100" y="82"/>
                  </a:lnTo>
                  <a:lnTo>
                    <a:pt x="97" y="84"/>
                  </a:lnTo>
                  <a:lnTo>
                    <a:pt x="94" y="84"/>
                  </a:lnTo>
                  <a:lnTo>
                    <a:pt x="91" y="82"/>
                  </a:lnTo>
                  <a:lnTo>
                    <a:pt x="86" y="81"/>
                  </a:lnTo>
                  <a:lnTo>
                    <a:pt x="81" y="79"/>
                  </a:lnTo>
                  <a:lnTo>
                    <a:pt x="76" y="75"/>
                  </a:lnTo>
                  <a:lnTo>
                    <a:pt x="68" y="70"/>
                  </a:lnTo>
                  <a:lnTo>
                    <a:pt x="61" y="63"/>
                  </a:lnTo>
                  <a:lnTo>
                    <a:pt x="52" y="55"/>
                  </a:lnTo>
                  <a:lnTo>
                    <a:pt x="42" y="46"/>
                  </a:lnTo>
                  <a:lnTo>
                    <a:pt x="33" y="37"/>
                  </a:lnTo>
                  <a:lnTo>
                    <a:pt x="24" y="30"/>
                  </a:lnTo>
                  <a:lnTo>
                    <a:pt x="18" y="23"/>
                  </a:lnTo>
                  <a:lnTo>
                    <a:pt x="11" y="17"/>
                  </a:lnTo>
                  <a:lnTo>
                    <a:pt x="9" y="14"/>
                  </a:lnTo>
                  <a:lnTo>
                    <a:pt x="6" y="12"/>
                  </a:lnTo>
                  <a:lnTo>
                    <a:pt x="5" y="10"/>
                  </a:lnTo>
                  <a:lnTo>
                    <a:pt x="3" y="8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6" y="1"/>
                  </a:lnTo>
                  <a:lnTo>
                    <a:pt x="48" y="3"/>
                  </a:lnTo>
                  <a:lnTo>
                    <a:pt x="61" y="5"/>
                  </a:lnTo>
                  <a:lnTo>
                    <a:pt x="73" y="10"/>
                  </a:lnTo>
                  <a:lnTo>
                    <a:pt x="78" y="13"/>
                  </a:lnTo>
                  <a:lnTo>
                    <a:pt x="83" y="17"/>
                  </a:lnTo>
                  <a:lnTo>
                    <a:pt x="87" y="19"/>
                  </a:lnTo>
                  <a:lnTo>
                    <a:pt x="91" y="22"/>
                  </a:lnTo>
                  <a:lnTo>
                    <a:pt x="95" y="24"/>
                  </a:lnTo>
                  <a:lnTo>
                    <a:pt x="97" y="27"/>
                  </a:lnTo>
                  <a:lnTo>
                    <a:pt x="99" y="28"/>
                  </a:lnTo>
                  <a:lnTo>
                    <a:pt x="100" y="31"/>
                  </a:lnTo>
                  <a:lnTo>
                    <a:pt x="100" y="31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8" name="Freeform 76"/>
          <p:cNvSpPr/>
          <p:nvPr/>
        </p:nvSpPr>
        <p:spPr bwMode="auto">
          <a:xfrm>
            <a:off x="2089653" y="2420019"/>
            <a:ext cx="160828" cy="180620"/>
          </a:xfrm>
          <a:custGeom>
            <a:gdLst>
              <a:gd name="T0" fmla="*/ 51 w 65"/>
              <a:gd name="T1" fmla="*/ 18 h 73"/>
              <a:gd name="T2" fmla="*/ 53 w 65"/>
              <a:gd name="T3" fmla="*/ 22 h 73"/>
              <a:gd name="T4" fmla="*/ 56 w 65"/>
              <a:gd name="T5" fmla="*/ 26 h 73"/>
              <a:gd name="T6" fmla="*/ 58 w 65"/>
              <a:gd name="T7" fmla="*/ 29 h 73"/>
              <a:gd name="T8" fmla="*/ 61 w 65"/>
              <a:gd name="T9" fmla="*/ 33 h 73"/>
              <a:gd name="T10" fmla="*/ 63 w 65"/>
              <a:gd name="T11" fmla="*/ 37 h 73"/>
              <a:gd name="T12" fmla="*/ 65 w 65"/>
              <a:gd name="T13" fmla="*/ 41 h 73"/>
              <a:gd name="T14" fmla="*/ 65 w 65"/>
              <a:gd name="T15" fmla="*/ 45 h 73"/>
              <a:gd name="T16" fmla="*/ 65 w 65"/>
              <a:gd name="T17" fmla="*/ 49 h 73"/>
              <a:gd name="T18" fmla="*/ 65 w 65"/>
              <a:gd name="T19" fmla="*/ 55 h 73"/>
              <a:gd name="T20" fmla="*/ 65 w 65"/>
              <a:gd name="T21" fmla="*/ 60 h 73"/>
              <a:gd name="T22" fmla="*/ 63 w 65"/>
              <a:gd name="T23" fmla="*/ 64 h 73"/>
              <a:gd name="T24" fmla="*/ 62 w 65"/>
              <a:gd name="T25" fmla="*/ 67 h 73"/>
              <a:gd name="T26" fmla="*/ 60 w 65"/>
              <a:gd name="T27" fmla="*/ 69 h 73"/>
              <a:gd name="T28" fmla="*/ 57 w 65"/>
              <a:gd name="T29" fmla="*/ 72 h 73"/>
              <a:gd name="T30" fmla="*/ 54 w 65"/>
              <a:gd name="T31" fmla="*/ 73 h 73"/>
              <a:gd name="T32" fmla="*/ 51 w 65"/>
              <a:gd name="T33" fmla="*/ 73 h 73"/>
              <a:gd name="T34" fmla="*/ 48 w 65"/>
              <a:gd name="T35" fmla="*/ 73 h 73"/>
              <a:gd name="T36" fmla="*/ 45 w 65"/>
              <a:gd name="T37" fmla="*/ 72 h 73"/>
              <a:gd name="T38" fmla="*/ 42 w 65"/>
              <a:gd name="T39" fmla="*/ 69 h 73"/>
              <a:gd name="T40" fmla="*/ 38 w 65"/>
              <a:gd name="T41" fmla="*/ 67 h 73"/>
              <a:gd name="T42" fmla="*/ 34 w 65"/>
              <a:gd name="T43" fmla="*/ 62 h 73"/>
              <a:gd name="T44" fmla="*/ 30 w 65"/>
              <a:gd name="T45" fmla="*/ 57 h 73"/>
              <a:gd name="T46" fmla="*/ 25 w 65"/>
              <a:gd name="T47" fmla="*/ 50 h 73"/>
              <a:gd name="T48" fmla="*/ 20 w 65"/>
              <a:gd name="T49" fmla="*/ 42 h 73"/>
              <a:gd name="T50" fmla="*/ 14 w 65"/>
              <a:gd name="T51" fmla="*/ 35 h 73"/>
              <a:gd name="T52" fmla="*/ 11 w 65"/>
              <a:gd name="T53" fmla="*/ 28 h 73"/>
              <a:gd name="T54" fmla="*/ 7 w 65"/>
              <a:gd name="T55" fmla="*/ 23 h 73"/>
              <a:gd name="T56" fmla="*/ 4 w 65"/>
              <a:gd name="T57" fmla="*/ 18 h 73"/>
              <a:gd name="T58" fmla="*/ 2 w 65"/>
              <a:gd name="T59" fmla="*/ 13 h 73"/>
              <a:gd name="T60" fmla="*/ 2 w 65"/>
              <a:gd name="T61" fmla="*/ 10 h 73"/>
              <a:gd name="T62" fmla="*/ 0 w 65"/>
              <a:gd name="T63" fmla="*/ 8 h 73"/>
              <a:gd name="T64" fmla="*/ 2 w 65"/>
              <a:gd name="T65" fmla="*/ 6 h 73"/>
              <a:gd name="T66" fmla="*/ 2 w 65"/>
              <a:gd name="T67" fmla="*/ 5 h 73"/>
              <a:gd name="T68" fmla="*/ 3 w 65"/>
              <a:gd name="T69" fmla="*/ 4 h 73"/>
              <a:gd name="T70" fmla="*/ 4 w 65"/>
              <a:gd name="T71" fmla="*/ 2 h 73"/>
              <a:gd name="T72" fmla="*/ 5 w 65"/>
              <a:gd name="T73" fmla="*/ 1 h 73"/>
              <a:gd name="T74" fmla="*/ 8 w 65"/>
              <a:gd name="T75" fmla="*/ 1 h 73"/>
              <a:gd name="T76" fmla="*/ 12 w 65"/>
              <a:gd name="T77" fmla="*/ 0 h 73"/>
              <a:gd name="T78" fmla="*/ 16 w 65"/>
              <a:gd name="T79" fmla="*/ 0 h 73"/>
              <a:gd name="T80" fmla="*/ 20 w 65"/>
              <a:gd name="T81" fmla="*/ 0 h 73"/>
              <a:gd name="T82" fmla="*/ 27 w 65"/>
              <a:gd name="T83" fmla="*/ 2 h 73"/>
              <a:gd name="T84" fmla="*/ 35 w 65"/>
              <a:gd name="T85" fmla="*/ 6 h 73"/>
              <a:gd name="T86" fmla="*/ 43 w 65"/>
              <a:gd name="T87" fmla="*/ 11 h 73"/>
              <a:gd name="T88" fmla="*/ 51 w 65"/>
              <a:gd name="T89" fmla="*/ 18 h 73"/>
              <a:gd name="T90" fmla="*/ 51 w 65"/>
              <a:gd name="T91" fmla="*/ 18 h 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5" h="73">
                <a:moveTo>
                  <a:pt x="51" y="18"/>
                </a:moveTo>
                <a:lnTo>
                  <a:pt x="53" y="22"/>
                </a:lnTo>
                <a:lnTo>
                  <a:pt x="56" y="26"/>
                </a:lnTo>
                <a:lnTo>
                  <a:pt x="58" y="29"/>
                </a:lnTo>
                <a:lnTo>
                  <a:pt x="61" y="33"/>
                </a:lnTo>
                <a:lnTo>
                  <a:pt x="63" y="37"/>
                </a:lnTo>
                <a:lnTo>
                  <a:pt x="65" y="41"/>
                </a:lnTo>
                <a:lnTo>
                  <a:pt x="65" y="45"/>
                </a:lnTo>
                <a:lnTo>
                  <a:pt x="65" y="49"/>
                </a:lnTo>
                <a:lnTo>
                  <a:pt x="65" y="55"/>
                </a:lnTo>
                <a:lnTo>
                  <a:pt x="65" y="60"/>
                </a:lnTo>
                <a:lnTo>
                  <a:pt x="63" y="64"/>
                </a:lnTo>
                <a:lnTo>
                  <a:pt x="62" y="67"/>
                </a:lnTo>
                <a:lnTo>
                  <a:pt x="60" y="69"/>
                </a:lnTo>
                <a:lnTo>
                  <a:pt x="57" y="72"/>
                </a:lnTo>
                <a:lnTo>
                  <a:pt x="54" y="73"/>
                </a:lnTo>
                <a:lnTo>
                  <a:pt x="51" y="73"/>
                </a:lnTo>
                <a:lnTo>
                  <a:pt x="48" y="73"/>
                </a:lnTo>
                <a:lnTo>
                  <a:pt x="45" y="72"/>
                </a:lnTo>
                <a:lnTo>
                  <a:pt x="42" y="69"/>
                </a:lnTo>
                <a:lnTo>
                  <a:pt x="38" y="67"/>
                </a:lnTo>
                <a:lnTo>
                  <a:pt x="34" y="62"/>
                </a:lnTo>
                <a:lnTo>
                  <a:pt x="30" y="57"/>
                </a:lnTo>
                <a:lnTo>
                  <a:pt x="25" y="50"/>
                </a:lnTo>
                <a:lnTo>
                  <a:pt x="20" y="42"/>
                </a:lnTo>
                <a:lnTo>
                  <a:pt x="14" y="35"/>
                </a:lnTo>
                <a:lnTo>
                  <a:pt x="11" y="28"/>
                </a:lnTo>
                <a:lnTo>
                  <a:pt x="7" y="23"/>
                </a:lnTo>
                <a:lnTo>
                  <a:pt x="4" y="18"/>
                </a:lnTo>
                <a:lnTo>
                  <a:pt x="2" y="13"/>
                </a:lnTo>
                <a:lnTo>
                  <a:pt x="2" y="10"/>
                </a:lnTo>
                <a:lnTo>
                  <a:pt x="0" y="8"/>
                </a:lnTo>
                <a:lnTo>
                  <a:pt x="2" y="6"/>
                </a:lnTo>
                <a:lnTo>
                  <a:pt x="2" y="5"/>
                </a:lnTo>
                <a:lnTo>
                  <a:pt x="3" y="4"/>
                </a:lnTo>
                <a:lnTo>
                  <a:pt x="4" y="2"/>
                </a:lnTo>
                <a:lnTo>
                  <a:pt x="5" y="1"/>
                </a:lnTo>
                <a:lnTo>
                  <a:pt x="8" y="1"/>
                </a:lnTo>
                <a:lnTo>
                  <a:pt x="12" y="0"/>
                </a:lnTo>
                <a:lnTo>
                  <a:pt x="16" y="0"/>
                </a:lnTo>
                <a:lnTo>
                  <a:pt x="20" y="0"/>
                </a:lnTo>
                <a:lnTo>
                  <a:pt x="27" y="2"/>
                </a:lnTo>
                <a:lnTo>
                  <a:pt x="35" y="6"/>
                </a:lnTo>
                <a:lnTo>
                  <a:pt x="43" y="11"/>
                </a:lnTo>
                <a:lnTo>
                  <a:pt x="51" y="18"/>
                </a:lnTo>
                <a:lnTo>
                  <a:pt x="51" y="18"/>
                </a:lnTo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77"/>
          <p:cNvSpPr/>
          <p:nvPr/>
        </p:nvSpPr>
        <p:spPr bwMode="auto">
          <a:xfrm>
            <a:off x="2431101" y="2397751"/>
            <a:ext cx="277117" cy="180620"/>
          </a:xfrm>
          <a:custGeom>
            <a:gdLst>
              <a:gd name="T0" fmla="*/ 0 w 112"/>
              <a:gd name="T1" fmla="*/ 6 h 73"/>
              <a:gd name="T2" fmla="*/ 0 w 112"/>
              <a:gd name="T3" fmla="*/ 5 h 73"/>
              <a:gd name="T4" fmla="*/ 3 w 112"/>
              <a:gd name="T5" fmla="*/ 4 h 73"/>
              <a:gd name="T6" fmla="*/ 4 w 112"/>
              <a:gd name="T7" fmla="*/ 2 h 73"/>
              <a:gd name="T8" fmla="*/ 8 w 112"/>
              <a:gd name="T9" fmla="*/ 1 h 73"/>
              <a:gd name="T10" fmla="*/ 12 w 112"/>
              <a:gd name="T11" fmla="*/ 1 h 73"/>
              <a:gd name="T12" fmla="*/ 17 w 112"/>
              <a:gd name="T13" fmla="*/ 0 h 73"/>
              <a:gd name="T14" fmla="*/ 23 w 112"/>
              <a:gd name="T15" fmla="*/ 0 h 73"/>
              <a:gd name="T16" fmla="*/ 31 w 112"/>
              <a:gd name="T17" fmla="*/ 0 h 73"/>
              <a:gd name="T18" fmla="*/ 37 w 112"/>
              <a:gd name="T19" fmla="*/ 0 h 73"/>
              <a:gd name="T20" fmla="*/ 44 w 112"/>
              <a:gd name="T21" fmla="*/ 0 h 73"/>
              <a:gd name="T22" fmla="*/ 52 w 112"/>
              <a:gd name="T23" fmla="*/ 1 h 73"/>
              <a:gd name="T24" fmla="*/ 58 w 112"/>
              <a:gd name="T25" fmla="*/ 2 h 73"/>
              <a:gd name="T26" fmla="*/ 64 w 112"/>
              <a:gd name="T27" fmla="*/ 4 h 73"/>
              <a:gd name="T28" fmla="*/ 71 w 112"/>
              <a:gd name="T29" fmla="*/ 6 h 73"/>
              <a:gd name="T30" fmla="*/ 76 w 112"/>
              <a:gd name="T31" fmla="*/ 9 h 73"/>
              <a:gd name="T32" fmla="*/ 82 w 112"/>
              <a:gd name="T33" fmla="*/ 11 h 73"/>
              <a:gd name="T34" fmla="*/ 88 w 112"/>
              <a:gd name="T35" fmla="*/ 15 h 73"/>
              <a:gd name="T36" fmla="*/ 93 w 112"/>
              <a:gd name="T37" fmla="*/ 18 h 73"/>
              <a:gd name="T38" fmla="*/ 97 w 112"/>
              <a:gd name="T39" fmla="*/ 20 h 73"/>
              <a:gd name="T40" fmla="*/ 101 w 112"/>
              <a:gd name="T41" fmla="*/ 23 h 73"/>
              <a:gd name="T42" fmla="*/ 103 w 112"/>
              <a:gd name="T43" fmla="*/ 26 h 73"/>
              <a:gd name="T44" fmla="*/ 106 w 112"/>
              <a:gd name="T45" fmla="*/ 27 h 73"/>
              <a:gd name="T46" fmla="*/ 108 w 112"/>
              <a:gd name="T47" fmla="*/ 29 h 73"/>
              <a:gd name="T48" fmla="*/ 110 w 112"/>
              <a:gd name="T49" fmla="*/ 31 h 73"/>
              <a:gd name="T50" fmla="*/ 111 w 112"/>
              <a:gd name="T51" fmla="*/ 36 h 73"/>
              <a:gd name="T52" fmla="*/ 112 w 112"/>
              <a:gd name="T53" fmla="*/ 41 h 73"/>
              <a:gd name="T54" fmla="*/ 112 w 112"/>
              <a:gd name="T55" fmla="*/ 47 h 73"/>
              <a:gd name="T56" fmla="*/ 112 w 112"/>
              <a:gd name="T57" fmla="*/ 55 h 73"/>
              <a:gd name="T58" fmla="*/ 112 w 112"/>
              <a:gd name="T59" fmla="*/ 59 h 73"/>
              <a:gd name="T60" fmla="*/ 112 w 112"/>
              <a:gd name="T61" fmla="*/ 63 h 73"/>
              <a:gd name="T62" fmla="*/ 112 w 112"/>
              <a:gd name="T63" fmla="*/ 66 h 73"/>
              <a:gd name="T64" fmla="*/ 111 w 112"/>
              <a:gd name="T65" fmla="*/ 68 h 73"/>
              <a:gd name="T66" fmla="*/ 110 w 112"/>
              <a:gd name="T67" fmla="*/ 71 h 73"/>
              <a:gd name="T68" fmla="*/ 108 w 112"/>
              <a:gd name="T69" fmla="*/ 72 h 73"/>
              <a:gd name="T70" fmla="*/ 108 w 112"/>
              <a:gd name="T71" fmla="*/ 73 h 73"/>
              <a:gd name="T72" fmla="*/ 107 w 112"/>
              <a:gd name="T73" fmla="*/ 73 h 73"/>
              <a:gd name="T74" fmla="*/ 102 w 112"/>
              <a:gd name="T75" fmla="*/ 73 h 73"/>
              <a:gd name="T76" fmla="*/ 97 w 112"/>
              <a:gd name="T77" fmla="*/ 71 h 73"/>
              <a:gd name="T78" fmla="*/ 92 w 112"/>
              <a:gd name="T79" fmla="*/ 68 h 73"/>
              <a:gd name="T80" fmla="*/ 85 w 112"/>
              <a:gd name="T81" fmla="*/ 64 h 73"/>
              <a:gd name="T82" fmla="*/ 81 w 112"/>
              <a:gd name="T83" fmla="*/ 63 h 73"/>
              <a:gd name="T84" fmla="*/ 77 w 112"/>
              <a:gd name="T85" fmla="*/ 60 h 73"/>
              <a:gd name="T86" fmla="*/ 72 w 112"/>
              <a:gd name="T87" fmla="*/ 56 h 73"/>
              <a:gd name="T88" fmla="*/ 67 w 112"/>
              <a:gd name="T89" fmla="*/ 54 h 73"/>
              <a:gd name="T90" fmla="*/ 61 w 112"/>
              <a:gd name="T91" fmla="*/ 49 h 73"/>
              <a:gd name="T92" fmla="*/ 53 w 112"/>
              <a:gd name="T93" fmla="*/ 44 h 73"/>
              <a:gd name="T94" fmla="*/ 45 w 112"/>
              <a:gd name="T95" fmla="*/ 38 h 73"/>
              <a:gd name="T96" fmla="*/ 36 w 112"/>
              <a:gd name="T97" fmla="*/ 33 h 73"/>
              <a:gd name="T98" fmla="*/ 28 w 112"/>
              <a:gd name="T99" fmla="*/ 28 h 73"/>
              <a:gd name="T100" fmla="*/ 21 w 112"/>
              <a:gd name="T101" fmla="*/ 23 h 73"/>
              <a:gd name="T102" fmla="*/ 14 w 112"/>
              <a:gd name="T103" fmla="*/ 19 h 73"/>
              <a:gd name="T104" fmla="*/ 9 w 112"/>
              <a:gd name="T105" fmla="*/ 15 h 73"/>
              <a:gd name="T106" fmla="*/ 5 w 112"/>
              <a:gd name="T107" fmla="*/ 11 h 73"/>
              <a:gd name="T108" fmla="*/ 3 w 112"/>
              <a:gd name="T109" fmla="*/ 9 h 73"/>
              <a:gd name="T110" fmla="*/ 1 w 112"/>
              <a:gd name="T111" fmla="*/ 8 h 73"/>
              <a:gd name="T112" fmla="*/ 0 w 112"/>
              <a:gd name="T113" fmla="*/ 6 h 73"/>
              <a:gd name="T114" fmla="*/ 0 w 112"/>
              <a:gd name="T115" fmla="*/ 6 h 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2" h="73">
                <a:moveTo>
                  <a:pt x="0" y="6"/>
                </a:moveTo>
                <a:lnTo>
                  <a:pt x="0" y="5"/>
                </a:lnTo>
                <a:lnTo>
                  <a:pt x="3" y="4"/>
                </a:lnTo>
                <a:lnTo>
                  <a:pt x="4" y="2"/>
                </a:lnTo>
                <a:lnTo>
                  <a:pt x="8" y="1"/>
                </a:lnTo>
                <a:lnTo>
                  <a:pt x="12" y="1"/>
                </a:lnTo>
                <a:lnTo>
                  <a:pt x="17" y="0"/>
                </a:lnTo>
                <a:lnTo>
                  <a:pt x="23" y="0"/>
                </a:lnTo>
                <a:lnTo>
                  <a:pt x="31" y="0"/>
                </a:lnTo>
                <a:lnTo>
                  <a:pt x="37" y="0"/>
                </a:lnTo>
                <a:lnTo>
                  <a:pt x="44" y="0"/>
                </a:lnTo>
                <a:lnTo>
                  <a:pt x="52" y="1"/>
                </a:lnTo>
                <a:lnTo>
                  <a:pt x="58" y="2"/>
                </a:lnTo>
                <a:lnTo>
                  <a:pt x="64" y="4"/>
                </a:lnTo>
                <a:lnTo>
                  <a:pt x="71" y="6"/>
                </a:lnTo>
                <a:lnTo>
                  <a:pt x="76" y="9"/>
                </a:lnTo>
                <a:lnTo>
                  <a:pt x="82" y="11"/>
                </a:lnTo>
                <a:lnTo>
                  <a:pt x="88" y="15"/>
                </a:lnTo>
                <a:lnTo>
                  <a:pt x="93" y="18"/>
                </a:lnTo>
                <a:lnTo>
                  <a:pt x="97" y="20"/>
                </a:lnTo>
                <a:lnTo>
                  <a:pt x="101" y="23"/>
                </a:lnTo>
                <a:lnTo>
                  <a:pt x="103" y="26"/>
                </a:lnTo>
                <a:lnTo>
                  <a:pt x="106" y="27"/>
                </a:lnTo>
                <a:lnTo>
                  <a:pt x="108" y="29"/>
                </a:lnTo>
                <a:lnTo>
                  <a:pt x="110" y="31"/>
                </a:lnTo>
                <a:lnTo>
                  <a:pt x="111" y="36"/>
                </a:lnTo>
                <a:lnTo>
                  <a:pt x="112" y="41"/>
                </a:lnTo>
                <a:lnTo>
                  <a:pt x="112" y="47"/>
                </a:lnTo>
                <a:lnTo>
                  <a:pt x="112" y="55"/>
                </a:lnTo>
                <a:lnTo>
                  <a:pt x="112" y="59"/>
                </a:lnTo>
                <a:lnTo>
                  <a:pt x="112" y="63"/>
                </a:lnTo>
                <a:lnTo>
                  <a:pt x="112" y="66"/>
                </a:lnTo>
                <a:lnTo>
                  <a:pt x="111" y="68"/>
                </a:lnTo>
                <a:lnTo>
                  <a:pt x="110" y="71"/>
                </a:lnTo>
                <a:lnTo>
                  <a:pt x="108" y="72"/>
                </a:lnTo>
                <a:lnTo>
                  <a:pt x="108" y="73"/>
                </a:lnTo>
                <a:lnTo>
                  <a:pt x="107" y="73"/>
                </a:lnTo>
                <a:lnTo>
                  <a:pt x="102" y="73"/>
                </a:lnTo>
                <a:lnTo>
                  <a:pt x="97" y="71"/>
                </a:lnTo>
                <a:lnTo>
                  <a:pt x="92" y="68"/>
                </a:lnTo>
                <a:lnTo>
                  <a:pt x="85" y="64"/>
                </a:lnTo>
                <a:lnTo>
                  <a:pt x="81" y="63"/>
                </a:lnTo>
                <a:lnTo>
                  <a:pt x="77" y="60"/>
                </a:lnTo>
                <a:lnTo>
                  <a:pt x="72" y="56"/>
                </a:lnTo>
                <a:lnTo>
                  <a:pt x="67" y="54"/>
                </a:lnTo>
                <a:lnTo>
                  <a:pt x="61" y="49"/>
                </a:lnTo>
                <a:lnTo>
                  <a:pt x="53" y="44"/>
                </a:lnTo>
                <a:lnTo>
                  <a:pt x="45" y="38"/>
                </a:lnTo>
                <a:lnTo>
                  <a:pt x="36" y="33"/>
                </a:lnTo>
                <a:lnTo>
                  <a:pt x="28" y="28"/>
                </a:lnTo>
                <a:lnTo>
                  <a:pt x="21" y="23"/>
                </a:lnTo>
                <a:lnTo>
                  <a:pt x="14" y="19"/>
                </a:lnTo>
                <a:lnTo>
                  <a:pt x="9" y="15"/>
                </a:lnTo>
                <a:lnTo>
                  <a:pt x="5" y="11"/>
                </a:lnTo>
                <a:lnTo>
                  <a:pt x="3" y="9"/>
                </a:lnTo>
                <a:lnTo>
                  <a:pt x="1" y="8"/>
                </a:lnTo>
                <a:lnTo>
                  <a:pt x="0" y="6"/>
                </a:lnTo>
                <a:lnTo>
                  <a:pt x="0" y="6"/>
                </a:lnTo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79"/>
          <p:cNvSpPr/>
          <p:nvPr/>
        </p:nvSpPr>
        <p:spPr bwMode="auto">
          <a:xfrm>
            <a:off x="1956043" y="2956934"/>
            <a:ext cx="175673" cy="185569"/>
          </a:xfrm>
          <a:custGeom>
            <a:gdLst>
              <a:gd name="T0" fmla="*/ 4 w 71"/>
              <a:gd name="T1" fmla="*/ 18 h 75"/>
              <a:gd name="T2" fmla="*/ 2 w 71"/>
              <a:gd name="T3" fmla="*/ 13 h 75"/>
              <a:gd name="T4" fmla="*/ 0 w 71"/>
              <a:gd name="T5" fmla="*/ 8 h 75"/>
              <a:gd name="T6" fmla="*/ 0 w 71"/>
              <a:gd name="T7" fmla="*/ 6 h 75"/>
              <a:gd name="T8" fmla="*/ 0 w 71"/>
              <a:gd name="T9" fmla="*/ 3 h 75"/>
              <a:gd name="T10" fmla="*/ 0 w 71"/>
              <a:gd name="T11" fmla="*/ 2 h 75"/>
              <a:gd name="T12" fmla="*/ 0 w 71"/>
              <a:gd name="T13" fmla="*/ 0 h 75"/>
              <a:gd name="T14" fmla="*/ 2 w 71"/>
              <a:gd name="T15" fmla="*/ 0 h 75"/>
              <a:gd name="T16" fmla="*/ 4 w 71"/>
              <a:gd name="T17" fmla="*/ 2 h 75"/>
              <a:gd name="T18" fmla="*/ 5 w 71"/>
              <a:gd name="T19" fmla="*/ 2 h 75"/>
              <a:gd name="T20" fmla="*/ 8 w 71"/>
              <a:gd name="T21" fmla="*/ 3 h 75"/>
              <a:gd name="T22" fmla="*/ 12 w 71"/>
              <a:gd name="T23" fmla="*/ 3 h 75"/>
              <a:gd name="T24" fmla="*/ 16 w 71"/>
              <a:gd name="T25" fmla="*/ 4 h 75"/>
              <a:gd name="T26" fmla="*/ 20 w 71"/>
              <a:gd name="T27" fmla="*/ 6 h 75"/>
              <a:gd name="T28" fmla="*/ 25 w 71"/>
              <a:gd name="T29" fmla="*/ 7 h 75"/>
              <a:gd name="T30" fmla="*/ 31 w 71"/>
              <a:gd name="T31" fmla="*/ 8 h 75"/>
              <a:gd name="T32" fmla="*/ 35 w 71"/>
              <a:gd name="T33" fmla="*/ 9 h 75"/>
              <a:gd name="T34" fmla="*/ 40 w 71"/>
              <a:gd name="T35" fmla="*/ 12 h 75"/>
              <a:gd name="T36" fmla="*/ 44 w 71"/>
              <a:gd name="T37" fmla="*/ 13 h 75"/>
              <a:gd name="T38" fmla="*/ 52 w 71"/>
              <a:gd name="T39" fmla="*/ 18 h 75"/>
              <a:gd name="T40" fmla="*/ 58 w 71"/>
              <a:gd name="T41" fmla="*/ 25 h 75"/>
              <a:gd name="T42" fmla="*/ 62 w 71"/>
              <a:gd name="T43" fmla="*/ 29 h 75"/>
              <a:gd name="T44" fmla="*/ 65 w 71"/>
              <a:gd name="T45" fmla="*/ 33 h 75"/>
              <a:gd name="T46" fmla="*/ 66 w 71"/>
              <a:gd name="T47" fmla="*/ 35 h 75"/>
              <a:gd name="T48" fmla="*/ 68 w 71"/>
              <a:gd name="T49" fmla="*/ 39 h 75"/>
              <a:gd name="T50" fmla="*/ 70 w 71"/>
              <a:gd name="T51" fmla="*/ 43 h 75"/>
              <a:gd name="T52" fmla="*/ 70 w 71"/>
              <a:gd name="T53" fmla="*/ 47 h 75"/>
              <a:gd name="T54" fmla="*/ 71 w 71"/>
              <a:gd name="T55" fmla="*/ 52 h 75"/>
              <a:gd name="T56" fmla="*/ 71 w 71"/>
              <a:gd name="T57" fmla="*/ 56 h 75"/>
              <a:gd name="T58" fmla="*/ 70 w 71"/>
              <a:gd name="T59" fmla="*/ 60 h 75"/>
              <a:gd name="T60" fmla="*/ 68 w 71"/>
              <a:gd name="T61" fmla="*/ 64 h 75"/>
              <a:gd name="T62" fmla="*/ 67 w 71"/>
              <a:gd name="T63" fmla="*/ 67 h 75"/>
              <a:gd name="T64" fmla="*/ 66 w 71"/>
              <a:gd name="T65" fmla="*/ 70 h 75"/>
              <a:gd name="T66" fmla="*/ 65 w 71"/>
              <a:gd name="T67" fmla="*/ 71 h 75"/>
              <a:gd name="T68" fmla="*/ 63 w 71"/>
              <a:gd name="T69" fmla="*/ 73 h 75"/>
              <a:gd name="T70" fmla="*/ 63 w 71"/>
              <a:gd name="T71" fmla="*/ 74 h 75"/>
              <a:gd name="T72" fmla="*/ 62 w 71"/>
              <a:gd name="T73" fmla="*/ 74 h 75"/>
              <a:gd name="T74" fmla="*/ 59 w 71"/>
              <a:gd name="T75" fmla="*/ 75 h 75"/>
              <a:gd name="T76" fmla="*/ 57 w 71"/>
              <a:gd name="T77" fmla="*/ 75 h 75"/>
              <a:gd name="T78" fmla="*/ 53 w 71"/>
              <a:gd name="T79" fmla="*/ 74 h 75"/>
              <a:gd name="T80" fmla="*/ 49 w 71"/>
              <a:gd name="T81" fmla="*/ 73 h 75"/>
              <a:gd name="T82" fmla="*/ 45 w 71"/>
              <a:gd name="T83" fmla="*/ 70 h 75"/>
              <a:gd name="T84" fmla="*/ 41 w 71"/>
              <a:gd name="T85" fmla="*/ 66 h 75"/>
              <a:gd name="T86" fmla="*/ 36 w 71"/>
              <a:gd name="T87" fmla="*/ 61 h 75"/>
              <a:gd name="T88" fmla="*/ 31 w 71"/>
              <a:gd name="T89" fmla="*/ 56 h 75"/>
              <a:gd name="T90" fmla="*/ 26 w 71"/>
              <a:gd name="T91" fmla="*/ 51 h 75"/>
              <a:gd name="T92" fmla="*/ 21 w 71"/>
              <a:gd name="T93" fmla="*/ 46 h 75"/>
              <a:gd name="T94" fmla="*/ 17 w 71"/>
              <a:gd name="T95" fmla="*/ 40 h 75"/>
              <a:gd name="T96" fmla="*/ 13 w 71"/>
              <a:gd name="T97" fmla="*/ 35 h 75"/>
              <a:gd name="T98" fmla="*/ 9 w 71"/>
              <a:gd name="T99" fmla="*/ 30 h 75"/>
              <a:gd name="T100" fmla="*/ 7 w 71"/>
              <a:gd name="T101" fmla="*/ 26 h 75"/>
              <a:gd name="T102" fmla="*/ 5 w 71"/>
              <a:gd name="T103" fmla="*/ 22 h 75"/>
              <a:gd name="T104" fmla="*/ 4 w 71"/>
              <a:gd name="T105" fmla="*/ 18 h 75"/>
              <a:gd name="T106" fmla="*/ 4 w 71"/>
              <a:gd name="T107" fmla="*/ 18 h 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" h="75">
                <a:moveTo>
                  <a:pt x="4" y="18"/>
                </a:moveTo>
                <a:lnTo>
                  <a:pt x="2" y="13"/>
                </a:lnTo>
                <a:lnTo>
                  <a:pt x="0" y="8"/>
                </a:lnTo>
                <a:lnTo>
                  <a:pt x="0" y="6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4" y="2"/>
                </a:lnTo>
                <a:lnTo>
                  <a:pt x="5" y="2"/>
                </a:lnTo>
                <a:lnTo>
                  <a:pt x="8" y="3"/>
                </a:lnTo>
                <a:lnTo>
                  <a:pt x="12" y="3"/>
                </a:lnTo>
                <a:lnTo>
                  <a:pt x="16" y="4"/>
                </a:lnTo>
                <a:lnTo>
                  <a:pt x="20" y="6"/>
                </a:lnTo>
                <a:lnTo>
                  <a:pt x="25" y="7"/>
                </a:lnTo>
                <a:lnTo>
                  <a:pt x="31" y="8"/>
                </a:lnTo>
                <a:lnTo>
                  <a:pt x="35" y="9"/>
                </a:lnTo>
                <a:lnTo>
                  <a:pt x="40" y="12"/>
                </a:lnTo>
                <a:lnTo>
                  <a:pt x="44" y="13"/>
                </a:lnTo>
                <a:lnTo>
                  <a:pt x="52" y="18"/>
                </a:lnTo>
                <a:lnTo>
                  <a:pt x="58" y="25"/>
                </a:lnTo>
                <a:lnTo>
                  <a:pt x="62" y="29"/>
                </a:lnTo>
                <a:lnTo>
                  <a:pt x="65" y="33"/>
                </a:lnTo>
                <a:lnTo>
                  <a:pt x="66" y="35"/>
                </a:lnTo>
                <a:lnTo>
                  <a:pt x="68" y="39"/>
                </a:lnTo>
                <a:lnTo>
                  <a:pt x="70" y="43"/>
                </a:lnTo>
                <a:lnTo>
                  <a:pt x="70" y="47"/>
                </a:lnTo>
                <a:lnTo>
                  <a:pt x="71" y="52"/>
                </a:lnTo>
                <a:lnTo>
                  <a:pt x="71" y="56"/>
                </a:lnTo>
                <a:lnTo>
                  <a:pt x="70" y="60"/>
                </a:lnTo>
                <a:lnTo>
                  <a:pt x="68" y="64"/>
                </a:lnTo>
                <a:lnTo>
                  <a:pt x="67" y="67"/>
                </a:lnTo>
                <a:lnTo>
                  <a:pt x="66" y="70"/>
                </a:lnTo>
                <a:lnTo>
                  <a:pt x="65" y="71"/>
                </a:lnTo>
                <a:lnTo>
                  <a:pt x="63" y="73"/>
                </a:lnTo>
                <a:lnTo>
                  <a:pt x="63" y="74"/>
                </a:lnTo>
                <a:lnTo>
                  <a:pt x="62" y="74"/>
                </a:lnTo>
                <a:lnTo>
                  <a:pt x="59" y="75"/>
                </a:lnTo>
                <a:lnTo>
                  <a:pt x="57" y="75"/>
                </a:lnTo>
                <a:lnTo>
                  <a:pt x="53" y="74"/>
                </a:lnTo>
                <a:lnTo>
                  <a:pt x="49" y="73"/>
                </a:lnTo>
                <a:lnTo>
                  <a:pt x="45" y="70"/>
                </a:lnTo>
                <a:lnTo>
                  <a:pt x="41" y="66"/>
                </a:lnTo>
                <a:lnTo>
                  <a:pt x="36" y="61"/>
                </a:lnTo>
                <a:lnTo>
                  <a:pt x="31" y="56"/>
                </a:lnTo>
                <a:lnTo>
                  <a:pt x="26" y="51"/>
                </a:lnTo>
                <a:lnTo>
                  <a:pt x="21" y="46"/>
                </a:lnTo>
                <a:lnTo>
                  <a:pt x="17" y="40"/>
                </a:lnTo>
                <a:lnTo>
                  <a:pt x="13" y="35"/>
                </a:lnTo>
                <a:lnTo>
                  <a:pt x="9" y="30"/>
                </a:lnTo>
                <a:lnTo>
                  <a:pt x="7" y="26"/>
                </a:lnTo>
                <a:lnTo>
                  <a:pt x="5" y="22"/>
                </a:lnTo>
                <a:lnTo>
                  <a:pt x="4" y="18"/>
                </a:lnTo>
                <a:lnTo>
                  <a:pt x="4" y="18"/>
                </a:lnTo>
              </a:path>
            </a:pathLst>
          </a:custGeom>
          <a:solidFill>
            <a:srgbClr val="0070C0"/>
          </a:solidFill>
          <a:ln w="12700">
            <a:solidFill>
              <a:srgbClr val="0070C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80"/>
          <p:cNvSpPr/>
          <p:nvPr/>
        </p:nvSpPr>
        <p:spPr bwMode="auto">
          <a:xfrm>
            <a:off x="1669029" y="2966831"/>
            <a:ext cx="192992" cy="192992"/>
          </a:xfrm>
          <a:custGeom>
            <a:gdLst>
              <a:gd name="T0" fmla="*/ 62 w 78"/>
              <a:gd name="T1" fmla="*/ 25 h 78"/>
              <a:gd name="T2" fmla="*/ 66 w 78"/>
              <a:gd name="T3" fmla="*/ 27 h 78"/>
              <a:gd name="T4" fmla="*/ 70 w 78"/>
              <a:gd name="T5" fmla="*/ 31 h 78"/>
              <a:gd name="T6" fmla="*/ 72 w 78"/>
              <a:gd name="T7" fmla="*/ 35 h 78"/>
              <a:gd name="T8" fmla="*/ 75 w 78"/>
              <a:gd name="T9" fmla="*/ 40 h 78"/>
              <a:gd name="T10" fmla="*/ 78 w 78"/>
              <a:gd name="T11" fmla="*/ 44 h 78"/>
              <a:gd name="T12" fmla="*/ 78 w 78"/>
              <a:gd name="T13" fmla="*/ 48 h 78"/>
              <a:gd name="T14" fmla="*/ 78 w 78"/>
              <a:gd name="T15" fmla="*/ 52 h 78"/>
              <a:gd name="T16" fmla="*/ 78 w 78"/>
              <a:gd name="T17" fmla="*/ 54 h 78"/>
              <a:gd name="T18" fmla="*/ 76 w 78"/>
              <a:gd name="T19" fmla="*/ 60 h 78"/>
              <a:gd name="T20" fmla="*/ 75 w 78"/>
              <a:gd name="T21" fmla="*/ 63 h 78"/>
              <a:gd name="T22" fmla="*/ 74 w 78"/>
              <a:gd name="T23" fmla="*/ 66 h 78"/>
              <a:gd name="T24" fmla="*/ 72 w 78"/>
              <a:gd name="T25" fmla="*/ 70 h 78"/>
              <a:gd name="T26" fmla="*/ 71 w 78"/>
              <a:gd name="T27" fmla="*/ 71 h 78"/>
              <a:gd name="T28" fmla="*/ 70 w 78"/>
              <a:gd name="T29" fmla="*/ 74 h 78"/>
              <a:gd name="T30" fmla="*/ 70 w 78"/>
              <a:gd name="T31" fmla="*/ 75 h 78"/>
              <a:gd name="T32" fmla="*/ 69 w 78"/>
              <a:gd name="T33" fmla="*/ 76 h 78"/>
              <a:gd name="T34" fmla="*/ 66 w 78"/>
              <a:gd name="T35" fmla="*/ 78 h 78"/>
              <a:gd name="T36" fmla="*/ 65 w 78"/>
              <a:gd name="T37" fmla="*/ 76 h 78"/>
              <a:gd name="T38" fmla="*/ 62 w 78"/>
              <a:gd name="T39" fmla="*/ 76 h 78"/>
              <a:gd name="T40" fmla="*/ 61 w 78"/>
              <a:gd name="T41" fmla="*/ 76 h 78"/>
              <a:gd name="T42" fmla="*/ 58 w 78"/>
              <a:gd name="T43" fmla="*/ 75 h 78"/>
              <a:gd name="T44" fmla="*/ 57 w 78"/>
              <a:gd name="T45" fmla="*/ 74 h 78"/>
              <a:gd name="T46" fmla="*/ 54 w 78"/>
              <a:gd name="T47" fmla="*/ 71 h 78"/>
              <a:gd name="T48" fmla="*/ 52 w 78"/>
              <a:gd name="T49" fmla="*/ 69 h 78"/>
              <a:gd name="T50" fmla="*/ 49 w 78"/>
              <a:gd name="T51" fmla="*/ 66 h 78"/>
              <a:gd name="T52" fmla="*/ 45 w 78"/>
              <a:gd name="T53" fmla="*/ 63 h 78"/>
              <a:gd name="T54" fmla="*/ 43 w 78"/>
              <a:gd name="T55" fmla="*/ 61 h 78"/>
              <a:gd name="T56" fmla="*/ 40 w 78"/>
              <a:gd name="T57" fmla="*/ 57 h 78"/>
              <a:gd name="T58" fmla="*/ 36 w 78"/>
              <a:gd name="T59" fmla="*/ 52 h 78"/>
              <a:gd name="T60" fmla="*/ 33 w 78"/>
              <a:gd name="T61" fmla="*/ 48 h 78"/>
              <a:gd name="T62" fmla="*/ 29 w 78"/>
              <a:gd name="T63" fmla="*/ 43 h 78"/>
              <a:gd name="T64" fmla="*/ 21 w 78"/>
              <a:gd name="T65" fmla="*/ 34 h 78"/>
              <a:gd name="T66" fmla="*/ 15 w 78"/>
              <a:gd name="T67" fmla="*/ 26 h 78"/>
              <a:gd name="T68" fmla="*/ 9 w 78"/>
              <a:gd name="T69" fmla="*/ 20 h 78"/>
              <a:gd name="T70" fmla="*/ 6 w 78"/>
              <a:gd name="T71" fmla="*/ 13 h 78"/>
              <a:gd name="T72" fmla="*/ 3 w 78"/>
              <a:gd name="T73" fmla="*/ 8 h 78"/>
              <a:gd name="T74" fmla="*/ 2 w 78"/>
              <a:gd name="T75" fmla="*/ 4 h 78"/>
              <a:gd name="T76" fmla="*/ 0 w 78"/>
              <a:gd name="T77" fmla="*/ 2 h 78"/>
              <a:gd name="T78" fmla="*/ 2 w 78"/>
              <a:gd name="T79" fmla="*/ 0 h 78"/>
              <a:gd name="T80" fmla="*/ 12 w 78"/>
              <a:gd name="T81" fmla="*/ 2 h 78"/>
              <a:gd name="T82" fmla="*/ 22 w 78"/>
              <a:gd name="T83" fmla="*/ 3 h 78"/>
              <a:gd name="T84" fmla="*/ 31 w 78"/>
              <a:gd name="T85" fmla="*/ 5 h 78"/>
              <a:gd name="T86" fmla="*/ 40 w 78"/>
              <a:gd name="T87" fmla="*/ 8 h 78"/>
              <a:gd name="T88" fmla="*/ 47 w 78"/>
              <a:gd name="T89" fmla="*/ 12 h 78"/>
              <a:gd name="T90" fmla="*/ 53 w 78"/>
              <a:gd name="T91" fmla="*/ 16 h 78"/>
              <a:gd name="T92" fmla="*/ 58 w 78"/>
              <a:gd name="T93" fmla="*/ 20 h 78"/>
              <a:gd name="T94" fmla="*/ 62 w 78"/>
              <a:gd name="T95" fmla="*/ 25 h 78"/>
              <a:gd name="T96" fmla="*/ 62 w 78"/>
              <a:gd name="T97" fmla="*/ 25 h 7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8" h="78">
                <a:moveTo>
                  <a:pt x="62" y="25"/>
                </a:moveTo>
                <a:lnTo>
                  <a:pt x="66" y="27"/>
                </a:lnTo>
                <a:lnTo>
                  <a:pt x="70" y="31"/>
                </a:lnTo>
                <a:lnTo>
                  <a:pt x="72" y="35"/>
                </a:lnTo>
                <a:lnTo>
                  <a:pt x="75" y="40"/>
                </a:lnTo>
                <a:lnTo>
                  <a:pt x="78" y="44"/>
                </a:lnTo>
                <a:lnTo>
                  <a:pt x="78" y="48"/>
                </a:lnTo>
                <a:lnTo>
                  <a:pt x="78" y="52"/>
                </a:lnTo>
                <a:lnTo>
                  <a:pt x="78" y="54"/>
                </a:lnTo>
                <a:lnTo>
                  <a:pt x="76" y="60"/>
                </a:lnTo>
                <a:lnTo>
                  <a:pt x="75" y="63"/>
                </a:lnTo>
                <a:lnTo>
                  <a:pt x="74" y="66"/>
                </a:lnTo>
                <a:lnTo>
                  <a:pt x="72" y="70"/>
                </a:lnTo>
                <a:lnTo>
                  <a:pt x="71" y="71"/>
                </a:lnTo>
                <a:lnTo>
                  <a:pt x="70" y="74"/>
                </a:lnTo>
                <a:lnTo>
                  <a:pt x="70" y="75"/>
                </a:lnTo>
                <a:lnTo>
                  <a:pt x="69" y="76"/>
                </a:lnTo>
                <a:lnTo>
                  <a:pt x="66" y="78"/>
                </a:lnTo>
                <a:lnTo>
                  <a:pt x="65" y="76"/>
                </a:lnTo>
                <a:lnTo>
                  <a:pt x="62" y="76"/>
                </a:lnTo>
                <a:lnTo>
                  <a:pt x="61" y="76"/>
                </a:lnTo>
                <a:lnTo>
                  <a:pt x="58" y="75"/>
                </a:lnTo>
                <a:lnTo>
                  <a:pt x="57" y="74"/>
                </a:lnTo>
                <a:lnTo>
                  <a:pt x="54" y="71"/>
                </a:lnTo>
                <a:lnTo>
                  <a:pt x="52" y="69"/>
                </a:lnTo>
                <a:lnTo>
                  <a:pt x="49" y="66"/>
                </a:lnTo>
                <a:lnTo>
                  <a:pt x="45" y="63"/>
                </a:lnTo>
                <a:lnTo>
                  <a:pt x="43" y="61"/>
                </a:lnTo>
                <a:lnTo>
                  <a:pt x="40" y="57"/>
                </a:lnTo>
                <a:lnTo>
                  <a:pt x="36" y="52"/>
                </a:lnTo>
                <a:lnTo>
                  <a:pt x="33" y="48"/>
                </a:lnTo>
                <a:lnTo>
                  <a:pt x="29" y="43"/>
                </a:lnTo>
                <a:lnTo>
                  <a:pt x="21" y="34"/>
                </a:lnTo>
                <a:lnTo>
                  <a:pt x="15" y="26"/>
                </a:lnTo>
                <a:lnTo>
                  <a:pt x="9" y="20"/>
                </a:lnTo>
                <a:lnTo>
                  <a:pt x="6" y="13"/>
                </a:lnTo>
                <a:lnTo>
                  <a:pt x="3" y="8"/>
                </a:lnTo>
                <a:lnTo>
                  <a:pt x="2" y="4"/>
                </a:lnTo>
                <a:lnTo>
                  <a:pt x="0" y="2"/>
                </a:lnTo>
                <a:lnTo>
                  <a:pt x="2" y="0"/>
                </a:lnTo>
                <a:lnTo>
                  <a:pt x="12" y="2"/>
                </a:lnTo>
                <a:lnTo>
                  <a:pt x="22" y="3"/>
                </a:lnTo>
                <a:lnTo>
                  <a:pt x="31" y="5"/>
                </a:lnTo>
                <a:lnTo>
                  <a:pt x="40" y="8"/>
                </a:lnTo>
                <a:lnTo>
                  <a:pt x="47" y="12"/>
                </a:lnTo>
                <a:lnTo>
                  <a:pt x="53" y="16"/>
                </a:lnTo>
                <a:lnTo>
                  <a:pt x="58" y="20"/>
                </a:lnTo>
                <a:lnTo>
                  <a:pt x="62" y="25"/>
                </a:lnTo>
                <a:lnTo>
                  <a:pt x="62" y="25"/>
                </a:lnTo>
              </a:path>
            </a:pathLst>
          </a:custGeom>
          <a:solidFill>
            <a:srgbClr val="0070C0"/>
          </a:solidFill>
          <a:ln w="12700">
            <a:solidFill>
              <a:srgbClr val="0070C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81"/>
          <p:cNvSpPr/>
          <p:nvPr/>
        </p:nvSpPr>
        <p:spPr bwMode="auto">
          <a:xfrm>
            <a:off x="1377066" y="3041059"/>
            <a:ext cx="155879" cy="353819"/>
          </a:xfrm>
          <a:custGeom>
            <a:gdLst>
              <a:gd name="T0" fmla="*/ 62 w 63"/>
              <a:gd name="T1" fmla="*/ 40 h 143"/>
              <a:gd name="T2" fmla="*/ 63 w 63"/>
              <a:gd name="T3" fmla="*/ 44 h 143"/>
              <a:gd name="T4" fmla="*/ 63 w 63"/>
              <a:gd name="T5" fmla="*/ 49 h 143"/>
              <a:gd name="T6" fmla="*/ 63 w 63"/>
              <a:gd name="T7" fmla="*/ 53 h 143"/>
              <a:gd name="T8" fmla="*/ 62 w 63"/>
              <a:gd name="T9" fmla="*/ 58 h 143"/>
              <a:gd name="T10" fmla="*/ 60 w 63"/>
              <a:gd name="T11" fmla="*/ 64 h 143"/>
              <a:gd name="T12" fmla="*/ 59 w 63"/>
              <a:gd name="T13" fmla="*/ 69 h 143"/>
              <a:gd name="T14" fmla="*/ 58 w 63"/>
              <a:gd name="T15" fmla="*/ 77 h 143"/>
              <a:gd name="T16" fmla="*/ 55 w 63"/>
              <a:gd name="T17" fmla="*/ 84 h 143"/>
              <a:gd name="T18" fmla="*/ 53 w 63"/>
              <a:gd name="T19" fmla="*/ 91 h 143"/>
              <a:gd name="T20" fmla="*/ 50 w 63"/>
              <a:gd name="T21" fmla="*/ 98 h 143"/>
              <a:gd name="T22" fmla="*/ 48 w 63"/>
              <a:gd name="T23" fmla="*/ 106 h 143"/>
              <a:gd name="T24" fmla="*/ 45 w 63"/>
              <a:gd name="T25" fmla="*/ 111 h 143"/>
              <a:gd name="T26" fmla="*/ 41 w 63"/>
              <a:gd name="T27" fmla="*/ 116 h 143"/>
              <a:gd name="T28" fmla="*/ 39 w 63"/>
              <a:gd name="T29" fmla="*/ 121 h 143"/>
              <a:gd name="T30" fmla="*/ 35 w 63"/>
              <a:gd name="T31" fmla="*/ 126 h 143"/>
              <a:gd name="T32" fmla="*/ 31 w 63"/>
              <a:gd name="T33" fmla="*/ 130 h 143"/>
              <a:gd name="T34" fmla="*/ 27 w 63"/>
              <a:gd name="T35" fmla="*/ 134 h 143"/>
              <a:gd name="T36" fmla="*/ 23 w 63"/>
              <a:gd name="T37" fmla="*/ 136 h 143"/>
              <a:gd name="T38" fmla="*/ 21 w 63"/>
              <a:gd name="T39" fmla="*/ 139 h 143"/>
              <a:gd name="T40" fmla="*/ 17 w 63"/>
              <a:gd name="T41" fmla="*/ 142 h 143"/>
              <a:gd name="T42" fmla="*/ 15 w 63"/>
              <a:gd name="T43" fmla="*/ 143 h 143"/>
              <a:gd name="T44" fmla="*/ 13 w 63"/>
              <a:gd name="T45" fmla="*/ 143 h 143"/>
              <a:gd name="T46" fmla="*/ 12 w 63"/>
              <a:gd name="T47" fmla="*/ 143 h 143"/>
              <a:gd name="T48" fmla="*/ 10 w 63"/>
              <a:gd name="T49" fmla="*/ 142 h 143"/>
              <a:gd name="T50" fmla="*/ 9 w 63"/>
              <a:gd name="T51" fmla="*/ 140 h 143"/>
              <a:gd name="T52" fmla="*/ 8 w 63"/>
              <a:gd name="T53" fmla="*/ 139 h 143"/>
              <a:gd name="T54" fmla="*/ 6 w 63"/>
              <a:gd name="T55" fmla="*/ 136 h 143"/>
              <a:gd name="T56" fmla="*/ 5 w 63"/>
              <a:gd name="T57" fmla="*/ 134 h 143"/>
              <a:gd name="T58" fmla="*/ 4 w 63"/>
              <a:gd name="T59" fmla="*/ 131 h 143"/>
              <a:gd name="T60" fmla="*/ 3 w 63"/>
              <a:gd name="T61" fmla="*/ 127 h 143"/>
              <a:gd name="T62" fmla="*/ 3 w 63"/>
              <a:gd name="T63" fmla="*/ 122 h 143"/>
              <a:gd name="T64" fmla="*/ 1 w 63"/>
              <a:gd name="T65" fmla="*/ 117 h 143"/>
              <a:gd name="T66" fmla="*/ 0 w 63"/>
              <a:gd name="T67" fmla="*/ 112 h 143"/>
              <a:gd name="T68" fmla="*/ 0 w 63"/>
              <a:gd name="T69" fmla="*/ 108 h 143"/>
              <a:gd name="T70" fmla="*/ 0 w 63"/>
              <a:gd name="T71" fmla="*/ 103 h 143"/>
              <a:gd name="T72" fmla="*/ 1 w 63"/>
              <a:gd name="T73" fmla="*/ 99 h 143"/>
              <a:gd name="T74" fmla="*/ 3 w 63"/>
              <a:gd name="T75" fmla="*/ 94 h 143"/>
              <a:gd name="T76" fmla="*/ 4 w 63"/>
              <a:gd name="T77" fmla="*/ 90 h 143"/>
              <a:gd name="T78" fmla="*/ 6 w 63"/>
              <a:gd name="T79" fmla="*/ 85 h 143"/>
              <a:gd name="T80" fmla="*/ 10 w 63"/>
              <a:gd name="T81" fmla="*/ 80 h 143"/>
              <a:gd name="T82" fmla="*/ 12 w 63"/>
              <a:gd name="T83" fmla="*/ 77 h 143"/>
              <a:gd name="T84" fmla="*/ 13 w 63"/>
              <a:gd name="T85" fmla="*/ 75 h 143"/>
              <a:gd name="T86" fmla="*/ 15 w 63"/>
              <a:gd name="T87" fmla="*/ 72 h 143"/>
              <a:gd name="T88" fmla="*/ 17 w 63"/>
              <a:gd name="T89" fmla="*/ 68 h 143"/>
              <a:gd name="T90" fmla="*/ 19 w 63"/>
              <a:gd name="T91" fmla="*/ 64 h 143"/>
              <a:gd name="T92" fmla="*/ 21 w 63"/>
              <a:gd name="T93" fmla="*/ 60 h 143"/>
              <a:gd name="T94" fmla="*/ 23 w 63"/>
              <a:gd name="T95" fmla="*/ 55 h 143"/>
              <a:gd name="T96" fmla="*/ 24 w 63"/>
              <a:gd name="T97" fmla="*/ 50 h 143"/>
              <a:gd name="T98" fmla="*/ 27 w 63"/>
              <a:gd name="T99" fmla="*/ 45 h 143"/>
              <a:gd name="T100" fmla="*/ 28 w 63"/>
              <a:gd name="T101" fmla="*/ 40 h 143"/>
              <a:gd name="T102" fmla="*/ 33 w 63"/>
              <a:gd name="T103" fmla="*/ 28 h 143"/>
              <a:gd name="T104" fmla="*/ 39 w 63"/>
              <a:gd name="T105" fmla="*/ 15 h 143"/>
              <a:gd name="T106" fmla="*/ 44 w 63"/>
              <a:gd name="T107" fmla="*/ 0 h 143"/>
              <a:gd name="T108" fmla="*/ 48 w 63"/>
              <a:gd name="T109" fmla="*/ 6 h 143"/>
              <a:gd name="T110" fmla="*/ 51 w 63"/>
              <a:gd name="T111" fmla="*/ 12 h 143"/>
              <a:gd name="T112" fmla="*/ 54 w 63"/>
              <a:gd name="T113" fmla="*/ 18 h 143"/>
              <a:gd name="T114" fmla="*/ 57 w 63"/>
              <a:gd name="T115" fmla="*/ 23 h 143"/>
              <a:gd name="T116" fmla="*/ 59 w 63"/>
              <a:gd name="T117" fmla="*/ 28 h 143"/>
              <a:gd name="T118" fmla="*/ 60 w 63"/>
              <a:gd name="T119" fmla="*/ 32 h 143"/>
              <a:gd name="T120" fmla="*/ 62 w 63"/>
              <a:gd name="T121" fmla="*/ 36 h 143"/>
              <a:gd name="T122" fmla="*/ 62 w 63"/>
              <a:gd name="T123" fmla="*/ 40 h 143"/>
              <a:gd name="T124" fmla="*/ 62 w 63"/>
              <a:gd name="T125" fmla="*/ 40 h 1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2" h="143">
                <a:moveTo>
                  <a:pt x="62" y="40"/>
                </a:moveTo>
                <a:lnTo>
                  <a:pt x="63" y="44"/>
                </a:lnTo>
                <a:lnTo>
                  <a:pt x="63" y="49"/>
                </a:lnTo>
                <a:lnTo>
                  <a:pt x="63" y="53"/>
                </a:lnTo>
                <a:lnTo>
                  <a:pt x="62" y="58"/>
                </a:lnTo>
                <a:lnTo>
                  <a:pt x="60" y="64"/>
                </a:lnTo>
                <a:lnTo>
                  <a:pt x="59" y="69"/>
                </a:lnTo>
                <a:lnTo>
                  <a:pt x="58" y="77"/>
                </a:lnTo>
                <a:lnTo>
                  <a:pt x="55" y="84"/>
                </a:lnTo>
                <a:lnTo>
                  <a:pt x="53" y="91"/>
                </a:lnTo>
                <a:lnTo>
                  <a:pt x="50" y="98"/>
                </a:lnTo>
                <a:lnTo>
                  <a:pt x="48" y="106"/>
                </a:lnTo>
                <a:lnTo>
                  <a:pt x="45" y="111"/>
                </a:lnTo>
                <a:lnTo>
                  <a:pt x="41" y="116"/>
                </a:lnTo>
                <a:lnTo>
                  <a:pt x="39" y="121"/>
                </a:lnTo>
                <a:lnTo>
                  <a:pt x="35" y="126"/>
                </a:lnTo>
                <a:lnTo>
                  <a:pt x="31" y="130"/>
                </a:lnTo>
                <a:lnTo>
                  <a:pt x="27" y="134"/>
                </a:lnTo>
                <a:lnTo>
                  <a:pt x="23" y="136"/>
                </a:lnTo>
                <a:lnTo>
                  <a:pt x="21" y="139"/>
                </a:lnTo>
                <a:lnTo>
                  <a:pt x="17" y="142"/>
                </a:lnTo>
                <a:lnTo>
                  <a:pt x="15" y="143"/>
                </a:lnTo>
                <a:lnTo>
                  <a:pt x="13" y="143"/>
                </a:lnTo>
                <a:lnTo>
                  <a:pt x="12" y="143"/>
                </a:lnTo>
                <a:lnTo>
                  <a:pt x="10" y="142"/>
                </a:lnTo>
                <a:lnTo>
                  <a:pt x="9" y="140"/>
                </a:lnTo>
                <a:lnTo>
                  <a:pt x="8" y="139"/>
                </a:lnTo>
                <a:lnTo>
                  <a:pt x="6" y="136"/>
                </a:lnTo>
                <a:lnTo>
                  <a:pt x="5" y="134"/>
                </a:lnTo>
                <a:lnTo>
                  <a:pt x="4" y="131"/>
                </a:lnTo>
                <a:lnTo>
                  <a:pt x="3" y="127"/>
                </a:lnTo>
                <a:lnTo>
                  <a:pt x="3" y="122"/>
                </a:lnTo>
                <a:lnTo>
                  <a:pt x="1" y="117"/>
                </a:lnTo>
                <a:lnTo>
                  <a:pt x="0" y="112"/>
                </a:lnTo>
                <a:lnTo>
                  <a:pt x="0" y="108"/>
                </a:lnTo>
                <a:lnTo>
                  <a:pt x="0" y="103"/>
                </a:lnTo>
                <a:lnTo>
                  <a:pt x="1" y="99"/>
                </a:lnTo>
                <a:lnTo>
                  <a:pt x="3" y="94"/>
                </a:lnTo>
                <a:lnTo>
                  <a:pt x="4" y="90"/>
                </a:lnTo>
                <a:lnTo>
                  <a:pt x="6" y="85"/>
                </a:lnTo>
                <a:lnTo>
                  <a:pt x="10" y="80"/>
                </a:lnTo>
                <a:lnTo>
                  <a:pt x="12" y="77"/>
                </a:lnTo>
                <a:lnTo>
                  <a:pt x="13" y="75"/>
                </a:lnTo>
                <a:lnTo>
                  <a:pt x="15" y="72"/>
                </a:lnTo>
                <a:lnTo>
                  <a:pt x="17" y="68"/>
                </a:lnTo>
                <a:lnTo>
                  <a:pt x="19" y="64"/>
                </a:lnTo>
                <a:lnTo>
                  <a:pt x="21" y="60"/>
                </a:lnTo>
                <a:lnTo>
                  <a:pt x="23" y="55"/>
                </a:lnTo>
                <a:lnTo>
                  <a:pt x="24" y="50"/>
                </a:lnTo>
                <a:lnTo>
                  <a:pt x="27" y="45"/>
                </a:lnTo>
                <a:lnTo>
                  <a:pt x="28" y="40"/>
                </a:lnTo>
                <a:lnTo>
                  <a:pt x="33" y="28"/>
                </a:lnTo>
                <a:lnTo>
                  <a:pt x="39" y="15"/>
                </a:lnTo>
                <a:lnTo>
                  <a:pt x="44" y="0"/>
                </a:lnTo>
                <a:lnTo>
                  <a:pt x="48" y="6"/>
                </a:lnTo>
                <a:lnTo>
                  <a:pt x="51" y="12"/>
                </a:lnTo>
                <a:lnTo>
                  <a:pt x="54" y="18"/>
                </a:lnTo>
                <a:lnTo>
                  <a:pt x="57" y="23"/>
                </a:lnTo>
                <a:lnTo>
                  <a:pt x="59" y="28"/>
                </a:lnTo>
                <a:lnTo>
                  <a:pt x="60" y="32"/>
                </a:lnTo>
                <a:lnTo>
                  <a:pt x="62" y="36"/>
                </a:lnTo>
                <a:lnTo>
                  <a:pt x="62" y="40"/>
                </a:lnTo>
                <a:lnTo>
                  <a:pt x="62" y="40"/>
                </a:lnTo>
              </a:path>
            </a:pathLst>
          </a:custGeom>
          <a:solidFill>
            <a:srgbClr val="0070C0"/>
          </a:solidFill>
          <a:ln w="12700">
            <a:solidFill>
              <a:srgbClr val="0070C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83"/>
          <p:cNvSpPr/>
          <p:nvPr/>
        </p:nvSpPr>
        <p:spPr bwMode="auto">
          <a:xfrm>
            <a:off x="2178727" y="3065802"/>
            <a:ext cx="128662" cy="282066"/>
          </a:xfrm>
          <a:custGeom>
            <a:gdLst>
              <a:gd name="T0" fmla="*/ 26 w 52"/>
              <a:gd name="T1" fmla="*/ 114 h 114"/>
              <a:gd name="T2" fmla="*/ 25 w 52"/>
              <a:gd name="T3" fmla="*/ 114 h 114"/>
              <a:gd name="T4" fmla="*/ 24 w 52"/>
              <a:gd name="T5" fmla="*/ 112 h 114"/>
              <a:gd name="T6" fmla="*/ 21 w 52"/>
              <a:gd name="T7" fmla="*/ 111 h 114"/>
              <a:gd name="T8" fmla="*/ 20 w 52"/>
              <a:gd name="T9" fmla="*/ 110 h 114"/>
              <a:gd name="T10" fmla="*/ 17 w 52"/>
              <a:gd name="T11" fmla="*/ 107 h 114"/>
              <a:gd name="T12" fmla="*/ 15 w 52"/>
              <a:gd name="T13" fmla="*/ 105 h 114"/>
              <a:gd name="T14" fmla="*/ 12 w 52"/>
              <a:gd name="T15" fmla="*/ 101 h 114"/>
              <a:gd name="T16" fmla="*/ 8 w 52"/>
              <a:gd name="T17" fmla="*/ 98 h 114"/>
              <a:gd name="T18" fmla="*/ 6 w 52"/>
              <a:gd name="T19" fmla="*/ 94 h 114"/>
              <a:gd name="T20" fmla="*/ 3 w 52"/>
              <a:gd name="T21" fmla="*/ 92 h 114"/>
              <a:gd name="T22" fmla="*/ 2 w 52"/>
              <a:gd name="T23" fmla="*/ 89 h 114"/>
              <a:gd name="T24" fmla="*/ 0 w 52"/>
              <a:gd name="T25" fmla="*/ 85 h 114"/>
              <a:gd name="T26" fmla="*/ 0 w 52"/>
              <a:gd name="T27" fmla="*/ 83 h 114"/>
              <a:gd name="T28" fmla="*/ 2 w 52"/>
              <a:gd name="T29" fmla="*/ 80 h 114"/>
              <a:gd name="T30" fmla="*/ 3 w 52"/>
              <a:gd name="T31" fmla="*/ 76 h 114"/>
              <a:gd name="T32" fmla="*/ 6 w 52"/>
              <a:gd name="T33" fmla="*/ 74 h 114"/>
              <a:gd name="T34" fmla="*/ 7 w 52"/>
              <a:gd name="T35" fmla="*/ 70 h 114"/>
              <a:gd name="T36" fmla="*/ 8 w 52"/>
              <a:gd name="T37" fmla="*/ 66 h 114"/>
              <a:gd name="T38" fmla="*/ 11 w 52"/>
              <a:gd name="T39" fmla="*/ 61 h 114"/>
              <a:gd name="T40" fmla="*/ 13 w 52"/>
              <a:gd name="T41" fmla="*/ 57 h 114"/>
              <a:gd name="T42" fmla="*/ 16 w 52"/>
              <a:gd name="T43" fmla="*/ 50 h 114"/>
              <a:gd name="T44" fmla="*/ 20 w 52"/>
              <a:gd name="T45" fmla="*/ 45 h 114"/>
              <a:gd name="T46" fmla="*/ 24 w 52"/>
              <a:gd name="T47" fmla="*/ 38 h 114"/>
              <a:gd name="T48" fmla="*/ 26 w 52"/>
              <a:gd name="T49" fmla="*/ 30 h 114"/>
              <a:gd name="T50" fmla="*/ 30 w 52"/>
              <a:gd name="T51" fmla="*/ 23 h 114"/>
              <a:gd name="T52" fmla="*/ 33 w 52"/>
              <a:gd name="T53" fmla="*/ 17 h 114"/>
              <a:gd name="T54" fmla="*/ 35 w 52"/>
              <a:gd name="T55" fmla="*/ 11 h 114"/>
              <a:gd name="T56" fmla="*/ 38 w 52"/>
              <a:gd name="T57" fmla="*/ 7 h 114"/>
              <a:gd name="T58" fmla="*/ 40 w 52"/>
              <a:gd name="T59" fmla="*/ 4 h 114"/>
              <a:gd name="T60" fmla="*/ 42 w 52"/>
              <a:gd name="T61" fmla="*/ 2 h 114"/>
              <a:gd name="T62" fmla="*/ 43 w 52"/>
              <a:gd name="T63" fmla="*/ 0 h 114"/>
              <a:gd name="T64" fmla="*/ 44 w 52"/>
              <a:gd name="T65" fmla="*/ 0 h 114"/>
              <a:gd name="T66" fmla="*/ 45 w 52"/>
              <a:gd name="T67" fmla="*/ 2 h 114"/>
              <a:gd name="T68" fmla="*/ 47 w 52"/>
              <a:gd name="T69" fmla="*/ 3 h 114"/>
              <a:gd name="T70" fmla="*/ 47 w 52"/>
              <a:gd name="T71" fmla="*/ 4 h 114"/>
              <a:gd name="T72" fmla="*/ 48 w 52"/>
              <a:gd name="T73" fmla="*/ 7 h 114"/>
              <a:gd name="T74" fmla="*/ 48 w 52"/>
              <a:gd name="T75" fmla="*/ 9 h 114"/>
              <a:gd name="T76" fmla="*/ 49 w 52"/>
              <a:gd name="T77" fmla="*/ 13 h 114"/>
              <a:gd name="T78" fmla="*/ 49 w 52"/>
              <a:gd name="T79" fmla="*/ 17 h 114"/>
              <a:gd name="T80" fmla="*/ 51 w 52"/>
              <a:gd name="T81" fmla="*/ 21 h 114"/>
              <a:gd name="T82" fmla="*/ 52 w 52"/>
              <a:gd name="T83" fmla="*/ 26 h 114"/>
              <a:gd name="T84" fmla="*/ 52 w 52"/>
              <a:gd name="T85" fmla="*/ 31 h 114"/>
              <a:gd name="T86" fmla="*/ 52 w 52"/>
              <a:gd name="T87" fmla="*/ 38 h 114"/>
              <a:gd name="T88" fmla="*/ 51 w 52"/>
              <a:gd name="T89" fmla="*/ 44 h 114"/>
              <a:gd name="T90" fmla="*/ 49 w 52"/>
              <a:gd name="T91" fmla="*/ 50 h 114"/>
              <a:gd name="T92" fmla="*/ 48 w 52"/>
              <a:gd name="T93" fmla="*/ 58 h 114"/>
              <a:gd name="T94" fmla="*/ 47 w 52"/>
              <a:gd name="T95" fmla="*/ 66 h 114"/>
              <a:gd name="T96" fmla="*/ 44 w 52"/>
              <a:gd name="T97" fmla="*/ 74 h 114"/>
              <a:gd name="T98" fmla="*/ 42 w 52"/>
              <a:gd name="T99" fmla="*/ 81 h 114"/>
              <a:gd name="T100" fmla="*/ 38 w 52"/>
              <a:gd name="T101" fmla="*/ 89 h 114"/>
              <a:gd name="T102" fmla="*/ 35 w 52"/>
              <a:gd name="T103" fmla="*/ 96 h 114"/>
              <a:gd name="T104" fmla="*/ 33 w 52"/>
              <a:gd name="T105" fmla="*/ 102 h 114"/>
              <a:gd name="T106" fmla="*/ 31 w 52"/>
              <a:gd name="T107" fmla="*/ 106 h 114"/>
              <a:gd name="T108" fmla="*/ 29 w 52"/>
              <a:gd name="T109" fmla="*/ 110 h 114"/>
              <a:gd name="T110" fmla="*/ 27 w 52"/>
              <a:gd name="T111" fmla="*/ 112 h 114"/>
              <a:gd name="T112" fmla="*/ 26 w 52"/>
              <a:gd name="T113" fmla="*/ 114 h 114"/>
              <a:gd name="T114" fmla="*/ 26 w 52"/>
              <a:gd name="T115" fmla="*/ 114 h 11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2" h="114">
                <a:moveTo>
                  <a:pt x="26" y="114"/>
                </a:moveTo>
                <a:lnTo>
                  <a:pt x="25" y="114"/>
                </a:lnTo>
                <a:lnTo>
                  <a:pt x="24" y="112"/>
                </a:lnTo>
                <a:lnTo>
                  <a:pt x="21" y="111"/>
                </a:lnTo>
                <a:lnTo>
                  <a:pt x="20" y="110"/>
                </a:lnTo>
                <a:lnTo>
                  <a:pt x="17" y="107"/>
                </a:lnTo>
                <a:lnTo>
                  <a:pt x="15" y="105"/>
                </a:lnTo>
                <a:lnTo>
                  <a:pt x="12" y="101"/>
                </a:lnTo>
                <a:lnTo>
                  <a:pt x="8" y="98"/>
                </a:lnTo>
                <a:lnTo>
                  <a:pt x="6" y="94"/>
                </a:lnTo>
                <a:lnTo>
                  <a:pt x="3" y="92"/>
                </a:lnTo>
                <a:lnTo>
                  <a:pt x="2" y="89"/>
                </a:lnTo>
                <a:lnTo>
                  <a:pt x="0" y="85"/>
                </a:lnTo>
                <a:lnTo>
                  <a:pt x="0" y="83"/>
                </a:lnTo>
                <a:lnTo>
                  <a:pt x="2" y="80"/>
                </a:lnTo>
                <a:lnTo>
                  <a:pt x="3" y="76"/>
                </a:lnTo>
                <a:lnTo>
                  <a:pt x="6" y="74"/>
                </a:lnTo>
                <a:lnTo>
                  <a:pt x="7" y="70"/>
                </a:lnTo>
                <a:lnTo>
                  <a:pt x="8" y="66"/>
                </a:lnTo>
                <a:lnTo>
                  <a:pt x="11" y="61"/>
                </a:lnTo>
                <a:lnTo>
                  <a:pt x="13" y="57"/>
                </a:lnTo>
                <a:lnTo>
                  <a:pt x="16" y="50"/>
                </a:lnTo>
                <a:lnTo>
                  <a:pt x="20" y="45"/>
                </a:lnTo>
                <a:lnTo>
                  <a:pt x="24" y="38"/>
                </a:lnTo>
                <a:lnTo>
                  <a:pt x="26" y="30"/>
                </a:lnTo>
                <a:lnTo>
                  <a:pt x="30" y="23"/>
                </a:lnTo>
                <a:lnTo>
                  <a:pt x="33" y="17"/>
                </a:lnTo>
                <a:lnTo>
                  <a:pt x="35" y="11"/>
                </a:lnTo>
                <a:lnTo>
                  <a:pt x="38" y="7"/>
                </a:lnTo>
                <a:lnTo>
                  <a:pt x="40" y="4"/>
                </a:lnTo>
                <a:lnTo>
                  <a:pt x="42" y="2"/>
                </a:lnTo>
                <a:lnTo>
                  <a:pt x="43" y="0"/>
                </a:lnTo>
                <a:lnTo>
                  <a:pt x="44" y="0"/>
                </a:lnTo>
                <a:lnTo>
                  <a:pt x="45" y="2"/>
                </a:lnTo>
                <a:lnTo>
                  <a:pt x="47" y="3"/>
                </a:lnTo>
                <a:lnTo>
                  <a:pt x="47" y="4"/>
                </a:lnTo>
                <a:lnTo>
                  <a:pt x="48" y="7"/>
                </a:lnTo>
                <a:lnTo>
                  <a:pt x="48" y="9"/>
                </a:lnTo>
                <a:lnTo>
                  <a:pt x="49" y="13"/>
                </a:lnTo>
                <a:lnTo>
                  <a:pt x="49" y="17"/>
                </a:lnTo>
                <a:lnTo>
                  <a:pt x="51" y="21"/>
                </a:lnTo>
                <a:lnTo>
                  <a:pt x="52" y="26"/>
                </a:lnTo>
                <a:lnTo>
                  <a:pt x="52" y="31"/>
                </a:lnTo>
                <a:lnTo>
                  <a:pt x="52" y="38"/>
                </a:lnTo>
                <a:lnTo>
                  <a:pt x="51" y="44"/>
                </a:lnTo>
                <a:lnTo>
                  <a:pt x="49" y="50"/>
                </a:lnTo>
                <a:lnTo>
                  <a:pt x="48" y="58"/>
                </a:lnTo>
                <a:lnTo>
                  <a:pt x="47" y="66"/>
                </a:lnTo>
                <a:lnTo>
                  <a:pt x="44" y="74"/>
                </a:lnTo>
                <a:lnTo>
                  <a:pt x="42" y="81"/>
                </a:lnTo>
                <a:lnTo>
                  <a:pt x="38" y="89"/>
                </a:lnTo>
                <a:lnTo>
                  <a:pt x="35" y="96"/>
                </a:lnTo>
                <a:lnTo>
                  <a:pt x="33" y="102"/>
                </a:lnTo>
                <a:lnTo>
                  <a:pt x="31" y="106"/>
                </a:lnTo>
                <a:lnTo>
                  <a:pt x="29" y="110"/>
                </a:lnTo>
                <a:lnTo>
                  <a:pt x="27" y="112"/>
                </a:lnTo>
                <a:lnTo>
                  <a:pt x="26" y="114"/>
                </a:lnTo>
                <a:lnTo>
                  <a:pt x="26" y="114"/>
                </a:lnTo>
              </a:path>
            </a:pathLst>
          </a:custGeom>
          <a:solidFill>
            <a:srgbClr val="00B050"/>
          </a:solidFill>
          <a:ln w="12700">
            <a:solidFill>
              <a:srgbClr val="00B05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84"/>
          <p:cNvSpPr/>
          <p:nvPr/>
        </p:nvSpPr>
        <p:spPr bwMode="auto">
          <a:xfrm>
            <a:off x="2453369" y="3006420"/>
            <a:ext cx="212786" cy="202889"/>
          </a:xfrm>
          <a:custGeom>
            <a:gdLst>
              <a:gd name="T0" fmla="*/ 67 w 86"/>
              <a:gd name="T1" fmla="*/ 82 h 82"/>
              <a:gd name="T2" fmla="*/ 66 w 86"/>
              <a:gd name="T3" fmla="*/ 81 h 82"/>
              <a:gd name="T4" fmla="*/ 63 w 86"/>
              <a:gd name="T5" fmla="*/ 80 h 82"/>
              <a:gd name="T6" fmla="*/ 59 w 86"/>
              <a:gd name="T7" fmla="*/ 77 h 82"/>
              <a:gd name="T8" fmla="*/ 55 w 86"/>
              <a:gd name="T9" fmla="*/ 73 h 82"/>
              <a:gd name="T10" fmla="*/ 50 w 86"/>
              <a:gd name="T11" fmla="*/ 68 h 82"/>
              <a:gd name="T12" fmla="*/ 45 w 86"/>
              <a:gd name="T13" fmla="*/ 62 h 82"/>
              <a:gd name="T14" fmla="*/ 39 w 86"/>
              <a:gd name="T15" fmla="*/ 54 h 82"/>
              <a:gd name="T16" fmla="*/ 31 w 86"/>
              <a:gd name="T17" fmla="*/ 45 h 82"/>
              <a:gd name="T18" fmla="*/ 23 w 86"/>
              <a:gd name="T19" fmla="*/ 36 h 82"/>
              <a:gd name="T20" fmla="*/ 17 w 86"/>
              <a:gd name="T21" fmla="*/ 28 h 82"/>
              <a:gd name="T22" fmla="*/ 12 w 86"/>
              <a:gd name="T23" fmla="*/ 22 h 82"/>
              <a:gd name="T24" fmla="*/ 7 w 86"/>
              <a:gd name="T25" fmla="*/ 15 h 82"/>
              <a:gd name="T26" fmla="*/ 3 w 86"/>
              <a:gd name="T27" fmla="*/ 10 h 82"/>
              <a:gd name="T28" fmla="*/ 1 w 86"/>
              <a:gd name="T29" fmla="*/ 6 h 82"/>
              <a:gd name="T30" fmla="*/ 0 w 86"/>
              <a:gd name="T31" fmla="*/ 5 h 82"/>
              <a:gd name="T32" fmla="*/ 0 w 86"/>
              <a:gd name="T33" fmla="*/ 4 h 82"/>
              <a:gd name="T34" fmla="*/ 0 w 86"/>
              <a:gd name="T35" fmla="*/ 2 h 82"/>
              <a:gd name="T36" fmla="*/ 0 w 86"/>
              <a:gd name="T37" fmla="*/ 2 h 82"/>
              <a:gd name="T38" fmla="*/ 1 w 86"/>
              <a:gd name="T39" fmla="*/ 1 h 82"/>
              <a:gd name="T40" fmla="*/ 3 w 86"/>
              <a:gd name="T41" fmla="*/ 1 h 82"/>
              <a:gd name="T42" fmla="*/ 4 w 86"/>
              <a:gd name="T43" fmla="*/ 0 h 82"/>
              <a:gd name="T44" fmla="*/ 7 w 86"/>
              <a:gd name="T45" fmla="*/ 0 h 82"/>
              <a:gd name="T46" fmla="*/ 10 w 86"/>
              <a:gd name="T47" fmla="*/ 0 h 82"/>
              <a:gd name="T48" fmla="*/ 14 w 86"/>
              <a:gd name="T49" fmla="*/ 1 h 82"/>
              <a:gd name="T50" fmla="*/ 19 w 86"/>
              <a:gd name="T51" fmla="*/ 1 h 82"/>
              <a:gd name="T52" fmla="*/ 25 w 86"/>
              <a:gd name="T53" fmla="*/ 2 h 82"/>
              <a:gd name="T54" fmla="*/ 36 w 86"/>
              <a:gd name="T55" fmla="*/ 5 h 82"/>
              <a:gd name="T56" fmla="*/ 48 w 86"/>
              <a:gd name="T57" fmla="*/ 9 h 82"/>
              <a:gd name="T58" fmla="*/ 58 w 86"/>
              <a:gd name="T59" fmla="*/ 14 h 82"/>
              <a:gd name="T60" fmla="*/ 67 w 86"/>
              <a:gd name="T61" fmla="*/ 20 h 82"/>
              <a:gd name="T62" fmla="*/ 73 w 86"/>
              <a:gd name="T63" fmla="*/ 27 h 82"/>
              <a:gd name="T64" fmla="*/ 79 w 86"/>
              <a:gd name="T65" fmla="*/ 33 h 82"/>
              <a:gd name="T66" fmla="*/ 83 w 86"/>
              <a:gd name="T67" fmla="*/ 38 h 82"/>
              <a:gd name="T68" fmla="*/ 85 w 86"/>
              <a:gd name="T69" fmla="*/ 45 h 82"/>
              <a:gd name="T70" fmla="*/ 86 w 86"/>
              <a:gd name="T71" fmla="*/ 49 h 82"/>
              <a:gd name="T72" fmla="*/ 86 w 86"/>
              <a:gd name="T73" fmla="*/ 51 h 82"/>
              <a:gd name="T74" fmla="*/ 86 w 86"/>
              <a:gd name="T75" fmla="*/ 55 h 82"/>
              <a:gd name="T76" fmla="*/ 86 w 86"/>
              <a:gd name="T77" fmla="*/ 58 h 82"/>
              <a:gd name="T78" fmla="*/ 85 w 86"/>
              <a:gd name="T79" fmla="*/ 63 h 82"/>
              <a:gd name="T80" fmla="*/ 83 w 86"/>
              <a:gd name="T81" fmla="*/ 69 h 82"/>
              <a:gd name="T82" fmla="*/ 80 w 86"/>
              <a:gd name="T83" fmla="*/ 73 h 82"/>
              <a:gd name="T84" fmla="*/ 77 w 86"/>
              <a:gd name="T85" fmla="*/ 76 h 82"/>
              <a:gd name="T86" fmla="*/ 76 w 86"/>
              <a:gd name="T87" fmla="*/ 77 h 82"/>
              <a:gd name="T88" fmla="*/ 73 w 86"/>
              <a:gd name="T89" fmla="*/ 80 h 82"/>
              <a:gd name="T90" fmla="*/ 72 w 86"/>
              <a:gd name="T91" fmla="*/ 81 h 82"/>
              <a:gd name="T92" fmla="*/ 70 w 86"/>
              <a:gd name="T93" fmla="*/ 81 h 82"/>
              <a:gd name="T94" fmla="*/ 68 w 86"/>
              <a:gd name="T95" fmla="*/ 82 h 82"/>
              <a:gd name="T96" fmla="*/ 67 w 86"/>
              <a:gd name="T97" fmla="*/ 82 h 82"/>
              <a:gd name="T98" fmla="*/ 67 w 86"/>
              <a:gd name="T99" fmla="*/ 82 h 8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6" h="82">
                <a:moveTo>
                  <a:pt x="67" y="82"/>
                </a:moveTo>
                <a:lnTo>
                  <a:pt x="66" y="81"/>
                </a:lnTo>
                <a:lnTo>
                  <a:pt x="63" y="80"/>
                </a:lnTo>
                <a:lnTo>
                  <a:pt x="59" y="77"/>
                </a:lnTo>
                <a:lnTo>
                  <a:pt x="55" y="73"/>
                </a:lnTo>
                <a:lnTo>
                  <a:pt x="50" y="68"/>
                </a:lnTo>
                <a:lnTo>
                  <a:pt x="45" y="62"/>
                </a:lnTo>
                <a:lnTo>
                  <a:pt x="39" y="54"/>
                </a:lnTo>
                <a:lnTo>
                  <a:pt x="31" y="45"/>
                </a:lnTo>
                <a:lnTo>
                  <a:pt x="23" y="36"/>
                </a:lnTo>
                <a:lnTo>
                  <a:pt x="17" y="28"/>
                </a:lnTo>
                <a:lnTo>
                  <a:pt x="12" y="22"/>
                </a:lnTo>
                <a:lnTo>
                  <a:pt x="7" y="15"/>
                </a:lnTo>
                <a:lnTo>
                  <a:pt x="3" y="10"/>
                </a:lnTo>
                <a:lnTo>
                  <a:pt x="1" y="6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1" y="1"/>
                </a:lnTo>
                <a:lnTo>
                  <a:pt x="3" y="1"/>
                </a:lnTo>
                <a:lnTo>
                  <a:pt x="4" y="0"/>
                </a:lnTo>
                <a:lnTo>
                  <a:pt x="7" y="0"/>
                </a:lnTo>
                <a:lnTo>
                  <a:pt x="10" y="0"/>
                </a:lnTo>
                <a:lnTo>
                  <a:pt x="14" y="1"/>
                </a:lnTo>
                <a:lnTo>
                  <a:pt x="19" y="1"/>
                </a:lnTo>
                <a:lnTo>
                  <a:pt x="25" y="2"/>
                </a:lnTo>
                <a:lnTo>
                  <a:pt x="36" y="5"/>
                </a:lnTo>
                <a:lnTo>
                  <a:pt x="48" y="9"/>
                </a:lnTo>
                <a:lnTo>
                  <a:pt x="58" y="14"/>
                </a:lnTo>
                <a:lnTo>
                  <a:pt x="67" y="20"/>
                </a:lnTo>
                <a:lnTo>
                  <a:pt x="73" y="27"/>
                </a:lnTo>
                <a:lnTo>
                  <a:pt x="79" y="33"/>
                </a:lnTo>
                <a:lnTo>
                  <a:pt x="83" y="38"/>
                </a:lnTo>
                <a:lnTo>
                  <a:pt x="85" y="45"/>
                </a:lnTo>
                <a:lnTo>
                  <a:pt x="86" y="49"/>
                </a:lnTo>
                <a:lnTo>
                  <a:pt x="86" y="51"/>
                </a:lnTo>
                <a:lnTo>
                  <a:pt x="86" y="55"/>
                </a:lnTo>
                <a:lnTo>
                  <a:pt x="86" y="58"/>
                </a:lnTo>
                <a:lnTo>
                  <a:pt x="85" y="63"/>
                </a:lnTo>
                <a:lnTo>
                  <a:pt x="83" y="69"/>
                </a:lnTo>
                <a:lnTo>
                  <a:pt x="80" y="73"/>
                </a:lnTo>
                <a:lnTo>
                  <a:pt x="77" y="76"/>
                </a:lnTo>
                <a:lnTo>
                  <a:pt x="76" y="77"/>
                </a:lnTo>
                <a:lnTo>
                  <a:pt x="73" y="80"/>
                </a:lnTo>
                <a:lnTo>
                  <a:pt x="72" y="81"/>
                </a:lnTo>
                <a:lnTo>
                  <a:pt x="70" y="81"/>
                </a:lnTo>
                <a:lnTo>
                  <a:pt x="68" y="82"/>
                </a:lnTo>
                <a:lnTo>
                  <a:pt x="67" y="82"/>
                </a:lnTo>
                <a:lnTo>
                  <a:pt x="67" y="82"/>
                </a:lnTo>
              </a:path>
            </a:pathLst>
          </a:custGeom>
          <a:solidFill>
            <a:srgbClr val="00B050"/>
          </a:solidFill>
          <a:ln w="12700">
            <a:solidFill>
              <a:srgbClr val="00B05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85"/>
          <p:cNvSpPr/>
          <p:nvPr/>
        </p:nvSpPr>
        <p:spPr bwMode="auto">
          <a:xfrm>
            <a:off x="1641811" y="2479401"/>
            <a:ext cx="188044" cy="326602"/>
          </a:xfrm>
          <a:custGeom>
            <a:gdLst>
              <a:gd name="T0" fmla="*/ 44 w 76"/>
              <a:gd name="T1" fmla="*/ 116 h 132"/>
              <a:gd name="T2" fmla="*/ 35 w 76"/>
              <a:gd name="T3" fmla="*/ 124 h 132"/>
              <a:gd name="T4" fmla="*/ 28 w 76"/>
              <a:gd name="T5" fmla="*/ 129 h 132"/>
              <a:gd name="T6" fmla="*/ 23 w 76"/>
              <a:gd name="T7" fmla="*/ 132 h 132"/>
              <a:gd name="T8" fmla="*/ 20 w 76"/>
              <a:gd name="T9" fmla="*/ 132 h 132"/>
              <a:gd name="T10" fmla="*/ 17 w 76"/>
              <a:gd name="T11" fmla="*/ 130 h 132"/>
              <a:gd name="T12" fmla="*/ 14 w 76"/>
              <a:gd name="T13" fmla="*/ 127 h 132"/>
              <a:gd name="T14" fmla="*/ 10 w 76"/>
              <a:gd name="T15" fmla="*/ 120 h 132"/>
              <a:gd name="T16" fmla="*/ 5 w 76"/>
              <a:gd name="T17" fmla="*/ 110 h 132"/>
              <a:gd name="T18" fmla="*/ 1 w 76"/>
              <a:gd name="T19" fmla="*/ 101 h 132"/>
              <a:gd name="T20" fmla="*/ 0 w 76"/>
              <a:gd name="T21" fmla="*/ 97 h 132"/>
              <a:gd name="T22" fmla="*/ 1 w 76"/>
              <a:gd name="T23" fmla="*/ 94 h 132"/>
              <a:gd name="T24" fmla="*/ 2 w 76"/>
              <a:gd name="T25" fmla="*/ 89 h 132"/>
              <a:gd name="T26" fmla="*/ 8 w 76"/>
              <a:gd name="T27" fmla="*/ 83 h 132"/>
              <a:gd name="T28" fmla="*/ 14 w 76"/>
              <a:gd name="T29" fmla="*/ 75 h 132"/>
              <a:gd name="T30" fmla="*/ 23 w 76"/>
              <a:gd name="T31" fmla="*/ 66 h 132"/>
              <a:gd name="T32" fmla="*/ 33 w 76"/>
              <a:gd name="T33" fmla="*/ 52 h 132"/>
              <a:gd name="T34" fmla="*/ 44 w 76"/>
              <a:gd name="T35" fmla="*/ 34 h 132"/>
              <a:gd name="T36" fmla="*/ 55 w 76"/>
              <a:gd name="T37" fmla="*/ 13 h 132"/>
              <a:gd name="T38" fmla="*/ 63 w 76"/>
              <a:gd name="T39" fmla="*/ 0 h 132"/>
              <a:gd name="T40" fmla="*/ 65 w 76"/>
              <a:gd name="T41" fmla="*/ 2 h 132"/>
              <a:gd name="T42" fmla="*/ 69 w 76"/>
              <a:gd name="T43" fmla="*/ 4 h 132"/>
              <a:gd name="T44" fmla="*/ 72 w 76"/>
              <a:gd name="T45" fmla="*/ 9 h 132"/>
              <a:gd name="T46" fmla="*/ 74 w 76"/>
              <a:gd name="T47" fmla="*/ 16 h 132"/>
              <a:gd name="T48" fmla="*/ 76 w 76"/>
              <a:gd name="T49" fmla="*/ 25 h 132"/>
              <a:gd name="T50" fmla="*/ 76 w 76"/>
              <a:gd name="T51" fmla="*/ 35 h 132"/>
              <a:gd name="T52" fmla="*/ 74 w 76"/>
              <a:gd name="T53" fmla="*/ 48 h 132"/>
              <a:gd name="T54" fmla="*/ 72 w 76"/>
              <a:gd name="T55" fmla="*/ 63 h 132"/>
              <a:gd name="T56" fmla="*/ 68 w 76"/>
              <a:gd name="T57" fmla="*/ 79 h 132"/>
              <a:gd name="T58" fmla="*/ 63 w 76"/>
              <a:gd name="T59" fmla="*/ 92 h 132"/>
              <a:gd name="T60" fmla="*/ 54 w 76"/>
              <a:gd name="T61" fmla="*/ 105 h 132"/>
              <a:gd name="T62" fmla="*/ 49 w 76"/>
              <a:gd name="T63" fmla="*/ 111 h 13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6" h="132">
                <a:moveTo>
                  <a:pt x="49" y="111"/>
                </a:moveTo>
                <a:lnTo>
                  <a:pt x="44" y="116"/>
                </a:lnTo>
                <a:lnTo>
                  <a:pt x="38" y="121"/>
                </a:lnTo>
                <a:lnTo>
                  <a:pt x="35" y="124"/>
                </a:lnTo>
                <a:lnTo>
                  <a:pt x="31" y="128"/>
                </a:lnTo>
                <a:lnTo>
                  <a:pt x="28" y="129"/>
                </a:lnTo>
                <a:lnTo>
                  <a:pt x="26" y="132"/>
                </a:lnTo>
                <a:lnTo>
                  <a:pt x="23" y="132"/>
                </a:lnTo>
                <a:lnTo>
                  <a:pt x="22" y="132"/>
                </a:lnTo>
                <a:lnTo>
                  <a:pt x="20" y="132"/>
                </a:lnTo>
                <a:lnTo>
                  <a:pt x="19" y="132"/>
                </a:lnTo>
                <a:lnTo>
                  <a:pt x="17" y="130"/>
                </a:lnTo>
                <a:lnTo>
                  <a:pt x="15" y="128"/>
                </a:lnTo>
                <a:lnTo>
                  <a:pt x="14" y="127"/>
                </a:lnTo>
                <a:lnTo>
                  <a:pt x="13" y="123"/>
                </a:lnTo>
                <a:lnTo>
                  <a:pt x="10" y="120"/>
                </a:lnTo>
                <a:lnTo>
                  <a:pt x="9" y="117"/>
                </a:lnTo>
                <a:lnTo>
                  <a:pt x="5" y="110"/>
                </a:lnTo>
                <a:lnTo>
                  <a:pt x="2" y="103"/>
                </a:lnTo>
                <a:lnTo>
                  <a:pt x="1" y="101"/>
                </a:lnTo>
                <a:lnTo>
                  <a:pt x="1" y="98"/>
                </a:lnTo>
                <a:lnTo>
                  <a:pt x="0" y="97"/>
                </a:lnTo>
                <a:lnTo>
                  <a:pt x="0" y="96"/>
                </a:lnTo>
                <a:lnTo>
                  <a:pt x="1" y="94"/>
                </a:lnTo>
                <a:lnTo>
                  <a:pt x="1" y="92"/>
                </a:lnTo>
                <a:lnTo>
                  <a:pt x="2" y="89"/>
                </a:lnTo>
                <a:lnTo>
                  <a:pt x="5" y="87"/>
                </a:lnTo>
                <a:lnTo>
                  <a:pt x="8" y="83"/>
                </a:lnTo>
                <a:lnTo>
                  <a:pt x="10" y="80"/>
                </a:lnTo>
                <a:lnTo>
                  <a:pt x="14" y="75"/>
                </a:lnTo>
                <a:lnTo>
                  <a:pt x="18" y="71"/>
                </a:lnTo>
                <a:lnTo>
                  <a:pt x="23" y="66"/>
                </a:lnTo>
                <a:lnTo>
                  <a:pt x="28" y="60"/>
                </a:lnTo>
                <a:lnTo>
                  <a:pt x="33" y="52"/>
                </a:lnTo>
                <a:lnTo>
                  <a:pt x="38" y="44"/>
                </a:lnTo>
                <a:lnTo>
                  <a:pt x="44" y="34"/>
                </a:lnTo>
                <a:lnTo>
                  <a:pt x="50" y="23"/>
                </a:lnTo>
                <a:lnTo>
                  <a:pt x="55" y="13"/>
                </a:lnTo>
                <a:lnTo>
                  <a:pt x="62" y="0"/>
                </a:lnTo>
                <a:lnTo>
                  <a:pt x="63" y="0"/>
                </a:lnTo>
                <a:lnTo>
                  <a:pt x="64" y="0"/>
                </a:lnTo>
                <a:lnTo>
                  <a:pt x="65" y="2"/>
                </a:lnTo>
                <a:lnTo>
                  <a:pt x="67" y="3"/>
                </a:lnTo>
                <a:lnTo>
                  <a:pt x="69" y="4"/>
                </a:lnTo>
                <a:lnTo>
                  <a:pt x="71" y="7"/>
                </a:lnTo>
                <a:lnTo>
                  <a:pt x="72" y="9"/>
                </a:lnTo>
                <a:lnTo>
                  <a:pt x="73" y="13"/>
                </a:lnTo>
                <a:lnTo>
                  <a:pt x="74" y="16"/>
                </a:lnTo>
                <a:lnTo>
                  <a:pt x="74" y="20"/>
                </a:lnTo>
                <a:lnTo>
                  <a:pt x="76" y="25"/>
                </a:lnTo>
                <a:lnTo>
                  <a:pt x="76" y="30"/>
                </a:lnTo>
                <a:lnTo>
                  <a:pt x="76" y="35"/>
                </a:lnTo>
                <a:lnTo>
                  <a:pt x="74" y="42"/>
                </a:lnTo>
                <a:lnTo>
                  <a:pt x="74" y="48"/>
                </a:lnTo>
                <a:lnTo>
                  <a:pt x="73" y="56"/>
                </a:lnTo>
                <a:lnTo>
                  <a:pt x="72" y="63"/>
                </a:lnTo>
                <a:lnTo>
                  <a:pt x="71" y="71"/>
                </a:lnTo>
                <a:lnTo>
                  <a:pt x="68" y="79"/>
                </a:lnTo>
                <a:lnTo>
                  <a:pt x="65" y="85"/>
                </a:lnTo>
                <a:lnTo>
                  <a:pt x="63" y="92"/>
                </a:lnTo>
                <a:lnTo>
                  <a:pt x="59" y="98"/>
                </a:lnTo>
                <a:lnTo>
                  <a:pt x="54" y="105"/>
                </a:lnTo>
                <a:lnTo>
                  <a:pt x="49" y="111"/>
                </a:lnTo>
                <a:lnTo>
                  <a:pt x="49" y="111"/>
                </a:lnTo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87"/>
          <p:cNvSpPr/>
          <p:nvPr/>
        </p:nvSpPr>
        <p:spPr bwMode="auto">
          <a:xfrm>
            <a:off x="2770074" y="2942089"/>
            <a:ext cx="262272" cy="207838"/>
          </a:xfrm>
          <a:custGeom>
            <a:gdLst>
              <a:gd name="T0" fmla="*/ 100 w 106"/>
              <a:gd name="T1" fmla="*/ 31 h 84"/>
              <a:gd name="T2" fmla="*/ 101 w 106"/>
              <a:gd name="T3" fmla="*/ 33 h 84"/>
              <a:gd name="T4" fmla="*/ 103 w 106"/>
              <a:gd name="T5" fmla="*/ 36 h 84"/>
              <a:gd name="T6" fmla="*/ 104 w 106"/>
              <a:gd name="T7" fmla="*/ 40 h 84"/>
              <a:gd name="T8" fmla="*/ 104 w 106"/>
              <a:gd name="T9" fmla="*/ 43 h 84"/>
              <a:gd name="T10" fmla="*/ 105 w 106"/>
              <a:gd name="T11" fmla="*/ 48 h 84"/>
              <a:gd name="T12" fmla="*/ 105 w 106"/>
              <a:gd name="T13" fmla="*/ 52 h 84"/>
              <a:gd name="T14" fmla="*/ 106 w 106"/>
              <a:gd name="T15" fmla="*/ 57 h 84"/>
              <a:gd name="T16" fmla="*/ 106 w 106"/>
              <a:gd name="T17" fmla="*/ 62 h 84"/>
              <a:gd name="T18" fmla="*/ 106 w 106"/>
              <a:gd name="T19" fmla="*/ 67 h 84"/>
              <a:gd name="T20" fmla="*/ 105 w 106"/>
              <a:gd name="T21" fmla="*/ 72 h 84"/>
              <a:gd name="T22" fmla="*/ 105 w 106"/>
              <a:gd name="T23" fmla="*/ 76 h 84"/>
              <a:gd name="T24" fmla="*/ 104 w 106"/>
              <a:gd name="T25" fmla="*/ 79 h 84"/>
              <a:gd name="T26" fmla="*/ 103 w 106"/>
              <a:gd name="T27" fmla="*/ 81 h 84"/>
              <a:gd name="T28" fmla="*/ 100 w 106"/>
              <a:gd name="T29" fmla="*/ 82 h 84"/>
              <a:gd name="T30" fmla="*/ 97 w 106"/>
              <a:gd name="T31" fmla="*/ 84 h 84"/>
              <a:gd name="T32" fmla="*/ 94 w 106"/>
              <a:gd name="T33" fmla="*/ 84 h 84"/>
              <a:gd name="T34" fmla="*/ 91 w 106"/>
              <a:gd name="T35" fmla="*/ 82 h 84"/>
              <a:gd name="T36" fmla="*/ 86 w 106"/>
              <a:gd name="T37" fmla="*/ 81 h 84"/>
              <a:gd name="T38" fmla="*/ 81 w 106"/>
              <a:gd name="T39" fmla="*/ 79 h 84"/>
              <a:gd name="T40" fmla="*/ 76 w 106"/>
              <a:gd name="T41" fmla="*/ 75 h 84"/>
              <a:gd name="T42" fmla="*/ 68 w 106"/>
              <a:gd name="T43" fmla="*/ 70 h 84"/>
              <a:gd name="T44" fmla="*/ 61 w 106"/>
              <a:gd name="T45" fmla="*/ 63 h 84"/>
              <a:gd name="T46" fmla="*/ 52 w 106"/>
              <a:gd name="T47" fmla="*/ 55 h 84"/>
              <a:gd name="T48" fmla="*/ 42 w 106"/>
              <a:gd name="T49" fmla="*/ 46 h 84"/>
              <a:gd name="T50" fmla="*/ 33 w 106"/>
              <a:gd name="T51" fmla="*/ 37 h 84"/>
              <a:gd name="T52" fmla="*/ 24 w 106"/>
              <a:gd name="T53" fmla="*/ 30 h 84"/>
              <a:gd name="T54" fmla="*/ 18 w 106"/>
              <a:gd name="T55" fmla="*/ 23 h 84"/>
              <a:gd name="T56" fmla="*/ 11 w 106"/>
              <a:gd name="T57" fmla="*/ 17 h 84"/>
              <a:gd name="T58" fmla="*/ 9 w 106"/>
              <a:gd name="T59" fmla="*/ 14 h 84"/>
              <a:gd name="T60" fmla="*/ 6 w 106"/>
              <a:gd name="T61" fmla="*/ 12 h 84"/>
              <a:gd name="T62" fmla="*/ 5 w 106"/>
              <a:gd name="T63" fmla="*/ 10 h 84"/>
              <a:gd name="T64" fmla="*/ 3 w 106"/>
              <a:gd name="T65" fmla="*/ 8 h 84"/>
              <a:gd name="T66" fmla="*/ 2 w 106"/>
              <a:gd name="T67" fmla="*/ 6 h 84"/>
              <a:gd name="T68" fmla="*/ 1 w 106"/>
              <a:gd name="T69" fmla="*/ 5 h 84"/>
              <a:gd name="T70" fmla="*/ 0 w 106"/>
              <a:gd name="T71" fmla="*/ 4 h 84"/>
              <a:gd name="T72" fmla="*/ 0 w 106"/>
              <a:gd name="T73" fmla="*/ 4 h 84"/>
              <a:gd name="T74" fmla="*/ 1 w 106"/>
              <a:gd name="T75" fmla="*/ 3 h 84"/>
              <a:gd name="T76" fmla="*/ 2 w 106"/>
              <a:gd name="T77" fmla="*/ 1 h 84"/>
              <a:gd name="T78" fmla="*/ 3 w 106"/>
              <a:gd name="T79" fmla="*/ 1 h 84"/>
              <a:gd name="T80" fmla="*/ 6 w 106"/>
              <a:gd name="T81" fmla="*/ 1 h 84"/>
              <a:gd name="T82" fmla="*/ 10 w 106"/>
              <a:gd name="T83" fmla="*/ 1 h 84"/>
              <a:gd name="T84" fmla="*/ 14 w 106"/>
              <a:gd name="T85" fmla="*/ 0 h 84"/>
              <a:gd name="T86" fmla="*/ 19 w 106"/>
              <a:gd name="T87" fmla="*/ 0 h 84"/>
              <a:gd name="T88" fmla="*/ 24 w 106"/>
              <a:gd name="T89" fmla="*/ 0 h 84"/>
              <a:gd name="T90" fmla="*/ 36 w 106"/>
              <a:gd name="T91" fmla="*/ 1 h 84"/>
              <a:gd name="T92" fmla="*/ 48 w 106"/>
              <a:gd name="T93" fmla="*/ 3 h 84"/>
              <a:gd name="T94" fmla="*/ 61 w 106"/>
              <a:gd name="T95" fmla="*/ 5 h 84"/>
              <a:gd name="T96" fmla="*/ 73 w 106"/>
              <a:gd name="T97" fmla="*/ 10 h 84"/>
              <a:gd name="T98" fmla="*/ 78 w 106"/>
              <a:gd name="T99" fmla="*/ 13 h 84"/>
              <a:gd name="T100" fmla="*/ 83 w 106"/>
              <a:gd name="T101" fmla="*/ 17 h 84"/>
              <a:gd name="T102" fmla="*/ 87 w 106"/>
              <a:gd name="T103" fmla="*/ 19 h 84"/>
              <a:gd name="T104" fmla="*/ 91 w 106"/>
              <a:gd name="T105" fmla="*/ 22 h 84"/>
              <a:gd name="T106" fmla="*/ 95 w 106"/>
              <a:gd name="T107" fmla="*/ 24 h 84"/>
              <a:gd name="T108" fmla="*/ 97 w 106"/>
              <a:gd name="T109" fmla="*/ 27 h 84"/>
              <a:gd name="T110" fmla="*/ 99 w 106"/>
              <a:gd name="T111" fmla="*/ 28 h 84"/>
              <a:gd name="T112" fmla="*/ 100 w 106"/>
              <a:gd name="T113" fmla="*/ 31 h 84"/>
              <a:gd name="T114" fmla="*/ 100 w 106"/>
              <a:gd name="T115" fmla="*/ 31 h 8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5" h="84">
                <a:moveTo>
                  <a:pt x="100" y="31"/>
                </a:moveTo>
                <a:lnTo>
                  <a:pt x="101" y="33"/>
                </a:lnTo>
                <a:lnTo>
                  <a:pt x="103" y="36"/>
                </a:lnTo>
                <a:lnTo>
                  <a:pt x="104" y="40"/>
                </a:lnTo>
                <a:lnTo>
                  <a:pt x="104" y="43"/>
                </a:lnTo>
                <a:lnTo>
                  <a:pt x="105" y="48"/>
                </a:lnTo>
                <a:lnTo>
                  <a:pt x="105" y="52"/>
                </a:lnTo>
                <a:lnTo>
                  <a:pt x="106" y="57"/>
                </a:lnTo>
                <a:lnTo>
                  <a:pt x="106" y="62"/>
                </a:lnTo>
                <a:lnTo>
                  <a:pt x="106" y="67"/>
                </a:lnTo>
                <a:lnTo>
                  <a:pt x="105" y="72"/>
                </a:lnTo>
                <a:lnTo>
                  <a:pt x="105" y="76"/>
                </a:lnTo>
                <a:lnTo>
                  <a:pt x="104" y="79"/>
                </a:lnTo>
                <a:lnTo>
                  <a:pt x="103" y="81"/>
                </a:lnTo>
                <a:lnTo>
                  <a:pt x="100" y="82"/>
                </a:lnTo>
                <a:lnTo>
                  <a:pt x="97" y="84"/>
                </a:lnTo>
                <a:lnTo>
                  <a:pt x="94" y="84"/>
                </a:lnTo>
                <a:lnTo>
                  <a:pt x="91" y="82"/>
                </a:lnTo>
                <a:lnTo>
                  <a:pt x="86" y="81"/>
                </a:lnTo>
                <a:lnTo>
                  <a:pt x="81" y="79"/>
                </a:lnTo>
                <a:lnTo>
                  <a:pt x="76" y="75"/>
                </a:lnTo>
                <a:lnTo>
                  <a:pt x="68" y="70"/>
                </a:lnTo>
                <a:lnTo>
                  <a:pt x="61" y="63"/>
                </a:lnTo>
                <a:lnTo>
                  <a:pt x="52" y="55"/>
                </a:lnTo>
                <a:lnTo>
                  <a:pt x="42" y="46"/>
                </a:lnTo>
                <a:lnTo>
                  <a:pt x="33" y="37"/>
                </a:lnTo>
                <a:lnTo>
                  <a:pt x="24" y="30"/>
                </a:lnTo>
                <a:lnTo>
                  <a:pt x="18" y="23"/>
                </a:lnTo>
                <a:lnTo>
                  <a:pt x="11" y="17"/>
                </a:lnTo>
                <a:lnTo>
                  <a:pt x="9" y="14"/>
                </a:lnTo>
                <a:lnTo>
                  <a:pt x="6" y="12"/>
                </a:lnTo>
                <a:lnTo>
                  <a:pt x="5" y="10"/>
                </a:lnTo>
                <a:lnTo>
                  <a:pt x="3" y="8"/>
                </a:lnTo>
                <a:lnTo>
                  <a:pt x="2" y="6"/>
                </a:lnTo>
                <a:lnTo>
                  <a:pt x="1" y="5"/>
                </a:lnTo>
                <a:lnTo>
                  <a:pt x="0" y="4"/>
                </a:lnTo>
                <a:lnTo>
                  <a:pt x="0" y="4"/>
                </a:lnTo>
                <a:lnTo>
                  <a:pt x="1" y="3"/>
                </a:lnTo>
                <a:lnTo>
                  <a:pt x="2" y="1"/>
                </a:lnTo>
                <a:lnTo>
                  <a:pt x="3" y="1"/>
                </a:lnTo>
                <a:lnTo>
                  <a:pt x="6" y="1"/>
                </a:lnTo>
                <a:lnTo>
                  <a:pt x="10" y="1"/>
                </a:lnTo>
                <a:lnTo>
                  <a:pt x="14" y="0"/>
                </a:lnTo>
                <a:lnTo>
                  <a:pt x="19" y="0"/>
                </a:lnTo>
                <a:lnTo>
                  <a:pt x="24" y="0"/>
                </a:lnTo>
                <a:lnTo>
                  <a:pt x="36" y="1"/>
                </a:lnTo>
                <a:lnTo>
                  <a:pt x="48" y="3"/>
                </a:lnTo>
                <a:lnTo>
                  <a:pt x="61" y="5"/>
                </a:lnTo>
                <a:lnTo>
                  <a:pt x="73" y="10"/>
                </a:lnTo>
                <a:lnTo>
                  <a:pt x="78" y="13"/>
                </a:lnTo>
                <a:lnTo>
                  <a:pt x="83" y="17"/>
                </a:lnTo>
                <a:lnTo>
                  <a:pt x="87" y="19"/>
                </a:lnTo>
                <a:lnTo>
                  <a:pt x="91" y="22"/>
                </a:lnTo>
                <a:lnTo>
                  <a:pt x="95" y="24"/>
                </a:lnTo>
                <a:lnTo>
                  <a:pt x="97" y="27"/>
                </a:lnTo>
                <a:lnTo>
                  <a:pt x="99" y="28"/>
                </a:lnTo>
                <a:lnTo>
                  <a:pt x="100" y="31"/>
                </a:lnTo>
                <a:lnTo>
                  <a:pt x="100" y="31"/>
                </a:lnTo>
              </a:path>
            </a:pathLst>
          </a:custGeom>
          <a:solidFill>
            <a:srgbClr val="00B050"/>
          </a:solidFill>
          <a:ln w="12700">
            <a:solidFill>
              <a:srgbClr val="00B05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任意多边形 36"/>
          <p:cNvSpPr/>
          <p:nvPr/>
        </p:nvSpPr>
        <p:spPr bwMode="auto">
          <a:xfrm>
            <a:off x="2433575" y="2578372"/>
            <a:ext cx="166043" cy="165989"/>
          </a:xfrm>
          <a:custGeom>
            <a:gdLst>
              <a:gd name="connsiteX0" fmla="*/ 4948 w 166043"/>
              <a:gd name="connsiteY0" fmla="*/ 0 h 165989"/>
              <a:gd name="connsiteX1" fmla="*/ 9897 w 166043"/>
              <a:gd name="connsiteY1" fmla="*/ 0 h 165989"/>
              <a:gd name="connsiteX2" fmla="*/ 17320 w 166043"/>
              <a:gd name="connsiteY2" fmla="*/ 4949 h 165989"/>
              <a:gd name="connsiteX3" fmla="*/ 22268 w 166043"/>
              <a:gd name="connsiteY3" fmla="*/ 9897 h 165989"/>
              <a:gd name="connsiteX4" fmla="*/ 32165 w 166043"/>
              <a:gd name="connsiteY4" fmla="*/ 19794 h 165989"/>
              <a:gd name="connsiteX5" fmla="*/ 42062 w 166043"/>
              <a:gd name="connsiteY5" fmla="*/ 29691 h 165989"/>
              <a:gd name="connsiteX6" fmla="*/ 54433 w 166043"/>
              <a:gd name="connsiteY6" fmla="*/ 42063 h 165989"/>
              <a:gd name="connsiteX7" fmla="*/ 66805 w 166043"/>
              <a:gd name="connsiteY7" fmla="*/ 56908 h 165989"/>
              <a:gd name="connsiteX8" fmla="*/ 81650 w 166043"/>
              <a:gd name="connsiteY8" fmla="*/ 76702 h 165989"/>
              <a:gd name="connsiteX9" fmla="*/ 94022 w 166043"/>
              <a:gd name="connsiteY9" fmla="*/ 96496 h 165989"/>
              <a:gd name="connsiteX10" fmla="*/ 108867 w 166043"/>
              <a:gd name="connsiteY10" fmla="*/ 111342 h 165989"/>
              <a:gd name="connsiteX11" fmla="*/ 121239 w 166043"/>
              <a:gd name="connsiteY11" fmla="*/ 131136 h 165989"/>
              <a:gd name="connsiteX12" fmla="*/ 138558 w 166043"/>
              <a:gd name="connsiteY12" fmla="*/ 143507 h 165989"/>
              <a:gd name="connsiteX13" fmla="*/ 150930 w 166043"/>
              <a:gd name="connsiteY13" fmla="*/ 155878 h 165989"/>
              <a:gd name="connsiteX14" fmla="*/ 165775 w 166043"/>
              <a:gd name="connsiteY14" fmla="*/ 165775 h 165989"/>
              <a:gd name="connsiteX15" fmla="*/ 166043 w 166043"/>
              <a:gd name="connsiteY15" fmla="*/ 165989 h 165989"/>
              <a:gd name="connsiteX16" fmla="*/ 31864 w 166043"/>
              <a:gd name="connsiteY16" fmla="*/ 161796 h 165989"/>
              <a:gd name="connsiteX17" fmla="*/ 29691 w 166043"/>
              <a:gd name="connsiteY17" fmla="*/ 150930 h 165989"/>
              <a:gd name="connsiteX18" fmla="*/ 27217 w 166043"/>
              <a:gd name="connsiteY18" fmla="*/ 138559 h 165989"/>
              <a:gd name="connsiteX19" fmla="*/ 22268 w 166043"/>
              <a:gd name="connsiteY19" fmla="*/ 121239 h 165989"/>
              <a:gd name="connsiteX20" fmla="*/ 17320 w 166043"/>
              <a:gd name="connsiteY20" fmla="*/ 101445 h 165989"/>
              <a:gd name="connsiteX21" fmla="*/ 14845 w 166043"/>
              <a:gd name="connsiteY21" fmla="*/ 84125 h 165989"/>
              <a:gd name="connsiteX22" fmla="*/ 7422 w 166043"/>
              <a:gd name="connsiteY22" fmla="*/ 64331 h 165989"/>
              <a:gd name="connsiteX23" fmla="*/ 4948 w 166043"/>
              <a:gd name="connsiteY23" fmla="*/ 49485 h 165989"/>
              <a:gd name="connsiteX24" fmla="*/ 0 w 166043"/>
              <a:gd name="connsiteY24" fmla="*/ 34640 h 165989"/>
              <a:gd name="connsiteX25" fmla="*/ 0 w 166043"/>
              <a:gd name="connsiteY25" fmla="*/ 22268 h 165989"/>
              <a:gd name="connsiteX26" fmla="*/ 0 w 166043"/>
              <a:gd name="connsiteY26" fmla="*/ 12371 h 165989"/>
              <a:gd name="connsiteX27" fmla="*/ 0 w 166043"/>
              <a:gd name="connsiteY27" fmla="*/ 7423 h 165989"/>
              <a:gd name="connsiteX28" fmla="*/ 4948 w 166043"/>
              <a:gd name="connsiteY28" fmla="*/ 0 h 16598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66043" h="165989">
                <a:moveTo>
                  <a:pt x="4948" y="0"/>
                </a:moveTo>
                <a:lnTo>
                  <a:pt x="9897" y="0"/>
                </a:lnTo>
                <a:lnTo>
                  <a:pt x="17320" y="4949"/>
                </a:lnTo>
                <a:lnTo>
                  <a:pt x="22268" y="9897"/>
                </a:lnTo>
                <a:lnTo>
                  <a:pt x="32165" y="19794"/>
                </a:lnTo>
                <a:lnTo>
                  <a:pt x="42062" y="29691"/>
                </a:lnTo>
                <a:lnTo>
                  <a:pt x="54433" y="42063"/>
                </a:lnTo>
                <a:lnTo>
                  <a:pt x="66805" y="56908"/>
                </a:lnTo>
                <a:lnTo>
                  <a:pt x="81650" y="76702"/>
                </a:lnTo>
                <a:lnTo>
                  <a:pt x="94022" y="96496"/>
                </a:lnTo>
                <a:lnTo>
                  <a:pt x="108867" y="111342"/>
                </a:lnTo>
                <a:lnTo>
                  <a:pt x="121239" y="131136"/>
                </a:lnTo>
                <a:lnTo>
                  <a:pt x="138558" y="143507"/>
                </a:lnTo>
                <a:lnTo>
                  <a:pt x="150930" y="155878"/>
                </a:lnTo>
                <a:lnTo>
                  <a:pt x="165775" y="165775"/>
                </a:lnTo>
                <a:lnTo>
                  <a:pt x="166043" y="165989"/>
                </a:lnTo>
                <a:lnTo>
                  <a:pt x="31864" y="161796"/>
                </a:lnTo>
                <a:lnTo>
                  <a:pt x="29691" y="150930"/>
                </a:lnTo>
                <a:lnTo>
                  <a:pt x="27217" y="138559"/>
                </a:lnTo>
                <a:lnTo>
                  <a:pt x="22268" y="121239"/>
                </a:lnTo>
                <a:lnTo>
                  <a:pt x="17320" y="101445"/>
                </a:lnTo>
                <a:lnTo>
                  <a:pt x="14845" y="84125"/>
                </a:lnTo>
                <a:lnTo>
                  <a:pt x="7422" y="64331"/>
                </a:lnTo>
                <a:lnTo>
                  <a:pt x="4948" y="49485"/>
                </a:lnTo>
                <a:lnTo>
                  <a:pt x="0" y="34640"/>
                </a:lnTo>
                <a:lnTo>
                  <a:pt x="0" y="22268"/>
                </a:lnTo>
                <a:lnTo>
                  <a:pt x="0" y="12371"/>
                </a:lnTo>
                <a:lnTo>
                  <a:pt x="0" y="7423"/>
                </a:lnTo>
                <a:lnTo>
                  <a:pt x="4948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38" name="任意多边形 37"/>
          <p:cNvSpPr/>
          <p:nvPr/>
        </p:nvSpPr>
        <p:spPr bwMode="auto">
          <a:xfrm>
            <a:off x="2379141" y="3164771"/>
            <a:ext cx="653205" cy="363716"/>
          </a:xfrm>
          <a:custGeom>
            <a:gdLst>
              <a:gd name="connsiteX0" fmla="*/ 4949 w 653205"/>
              <a:gd name="connsiteY0" fmla="*/ 0 h 363716"/>
              <a:gd name="connsiteX1" fmla="*/ 7423 w 653205"/>
              <a:gd name="connsiteY1" fmla="*/ 0 h 363716"/>
              <a:gd name="connsiteX2" fmla="*/ 9897 w 653205"/>
              <a:gd name="connsiteY2" fmla="*/ 0 h 363716"/>
              <a:gd name="connsiteX3" fmla="*/ 14846 w 653205"/>
              <a:gd name="connsiteY3" fmla="*/ 0 h 363716"/>
              <a:gd name="connsiteX4" fmla="*/ 19794 w 653205"/>
              <a:gd name="connsiteY4" fmla="*/ 7423 h 363716"/>
              <a:gd name="connsiteX5" fmla="*/ 24743 w 653205"/>
              <a:gd name="connsiteY5" fmla="*/ 9897 h 363716"/>
              <a:gd name="connsiteX6" fmla="*/ 29691 w 653205"/>
              <a:gd name="connsiteY6" fmla="*/ 17320 h 363716"/>
              <a:gd name="connsiteX7" fmla="*/ 32166 w 653205"/>
              <a:gd name="connsiteY7" fmla="*/ 24743 h 363716"/>
              <a:gd name="connsiteX8" fmla="*/ 39588 w 653205"/>
              <a:gd name="connsiteY8" fmla="*/ 32165 h 363716"/>
              <a:gd name="connsiteX9" fmla="*/ 47011 w 653205"/>
              <a:gd name="connsiteY9" fmla="*/ 44537 h 363716"/>
              <a:gd name="connsiteX10" fmla="*/ 59382 w 653205"/>
              <a:gd name="connsiteY10" fmla="*/ 69279 h 363716"/>
              <a:gd name="connsiteX11" fmla="*/ 71754 w 653205"/>
              <a:gd name="connsiteY11" fmla="*/ 96496 h 363716"/>
              <a:gd name="connsiteX12" fmla="*/ 86599 w 653205"/>
              <a:gd name="connsiteY12" fmla="*/ 121239 h 363716"/>
              <a:gd name="connsiteX13" fmla="*/ 106393 w 653205"/>
              <a:gd name="connsiteY13" fmla="*/ 143507 h 363716"/>
              <a:gd name="connsiteX14" fmla="*/ 121239 w 653205"/>
              <a:gd name="connsiteY14" fmla="*/ 165775 h 363716"/>
              <a:gd name="connsiteX15" fmla="*/ 141033 w 653205"/>
              <a:gd name="connsiteY15" fmla="*/ 185570 h 363716"/>
              <a:gd name="connsiteX16" fmla="*/ 150930 w 653205"/>
              <a:gd name="connsiteY16" fmla="*/ 190518 h 363716"/>
              <a:gd name="connsiteX17" fmla="*/ 163301 w 653205"/>
              <a:gd name="connsiteY17" fmla="*/ 200415 h 363716"/>
              <a:gd name="connsiteX18" fmla="*/ 173198 w 653205"/>
              <a:gd name="connsiteY18" fmla="*/ 210312 h 363716"/>
              <a:gd name="connsiteX19" fmla="*/ 188044 w 653205"/>
              <a:gd name="connsiteY19" fmla="*/ 220209 h 363716"/>
              <a:gd name="connsiteX20" fmla="*/ 202890 w 653205"/>
              <a:gd name="connsiteY20" fmla="*/ 227632 h 363716"/>
              <a:gd name="connsiteX21" fmla="*/ 217735 w 653205"/>
              <a:gd name="connsiteY21" fmla="*/ 232580 h 363716"/>
              <a:gd name="connsiteX22" fmla="*/ 232581 w 653205"/>
              <a:gd name="connsiteY22" fmla="*/ 240003 h 363716"/>
              <a:gd name="connsiteX23" fmla="*/ 249901 w 653205"/>
              <a:gd name="connsiteY23" fmla="*/ 242477 h 363716"/>
              <a:gd name="connsiteX24" fmla="*/ 284540 w 653205"/>
              <a:gd name="connsiteY24" fmla="*/ 252375 h 363716"/>
              <a:gd name="connsiteX25" fmla="*/ 324128 w 653205"/>
              <a:gd name="connsiteY25" fmla="*/ 257323 h 363716"/>
              <a:gd name="connsiteX26" fmla="*/ 346397 w 653205"/>
              <a:gd name="connsiteY26" fmla="*/ 257323 h 363716"/>
              <a:gd name="connsiteX27" fmla="*/ 363717 w 653205"/>
              <a:gd name="connsiteY27" fmla="*/ 262272 h 363716"/>
              <a:gd name="connsiteX28" fmla="*/ 381036 w 653205"/>
              <a:gd name="connsiteY28" fmla="*/ 262272 h 363716"/>
              <a:gd name="connsiteX29" fmla="*/ 395882 w 653205"/>
              <a:gd name="connsiteY29" fmla="*/ 257323 h 363716"/>
              <a:gd name="connsiteX30" fmla="*/ 413202 w 653205"/>
              <a:gd name="connsiteY30" fmla="*/ 257323 h 363716"/>
              <a:gd name="connsiteX31" fmla="*/ 425573 w 653205"/>
              <a:gd name="connsiteY31" fmla="*/ 254849 h 363716"/>
              <a:gd name="connsiteX32" fmla="*/ 435470 w 653205"/>
              <a:gd name="connsiteY32" fmla="*/ 252375 h 363716"/>
              <a:gd name="connsiteX33" fmla="*/ 442893 w 653205"/>
              <a:gd name="connsiteY33" fmla="*/ 249900 h 363716"/>
              <a:gd name="connsiteX34" fmla="*/ 447841 w 653205"/>
              <a:gd name="connsiteY34" fmla="*/ 244952 h 363716"/>
              <a:gd name="connsiteX35" fmla="*/ 450316 w 653205"/>
              <a:gd name="connsiteY35" fmla="*/ 240003 h 363716"/>
              <a:gd name="connsiteX36" fmla="*/ 450924 w 653205"/>
              <a:gd name="connsiteY36" fmla="*/ 237573 h 363716"/>
              <a:gd name="connsiteX37" fmla="*/ 474931 w 653205"/>
              <a:gd name="connsiteY37" fmla="*/ 243575 h 363716"/>
              <a:gd name="connsiteX38" fmla="*/ 617729 w 653205"/>
              <a:gd name="connsiteY38" fmla="*/ 247655 h 363716"/>
              <a:gd name="connsiteX39" fmla="*/ 625988 w 653205"/>
              <a:gd name="connsiteY39" fmla="*/ 252375 h 363716"/>
              <a:gd name="connsiteX40" fmla="*/ 638360 w 653205"/>
              <a:gd name="connsiteY40" fmla="*/ 264746 h 363716"/>
              <a:gd name="connsiteX41" fmla="*/ 648257 w 653205"/>
              <a:gd name="connsiteY41" fmla="*/ 274643 h 363716"/>
              <a:gd name="connsiteX42" fmla="*/ 653205 w 653205"/>
              <a:gd name="connsiteY42" fmla="*/ 279591 h 363716"/>
              <a:gd name="connsiteX43" fmla="*/ 653205 w 653205"/>
              <a:gd name="connsiteY43" fmla="*/ 287014 h 363716"/>
              <a:gd name="connsiteX44" fmla="*/ 650731 w 653205"/>
              <a:gd name="connsiteY44" fmla="*/ 289488 h 363716"/>
              <a:gd name="connsiteX45" fmla="*/ 648257 w 653205"/>
              <a:gd name="connsiteY45" fmla="*/ 296911 h 363716"/>
              <a:gd name="connsiteX46" fmla="*/ 640834 w 653205"/>
              <a:gd name="connsiteY46" fmla="*/ 301860 h 363716"/>
              <a:gd name="connsiteX47" fmla="*/ 635885 w 653205"/>
              <a:gd name="connsiteY47" fmla="*/ 309282 h 363716"/>
              <a:gd name="connsiteX48" fmla="*/ 628463 w 653205"/>
              <a:gd name="connsiteY48" fmla="*/ 316705 h 363716"/>
              <a:gd name="connsiteX49" fmla="*/ 618565 w 653205"/>
              <a:gd name="connsiteY49" fmla="*/ 324128 h 363716"/>
              <a:gd name="connsiteX50" fmla="*/ 608668 w 653205"/>
              <a:gd name="connsiteY50" fmla="*/ 331551 h 363716"/>
              <a:gd name="connsiteX51" fmla="*/ 593823 w 653205"/>
              <a:gd name="connsiteY51" fmla="*/ 341448 h 363716"/>
              <a:gd name="connsiteX52" fmla="*/ 578977 w 653205"/>
              <a:gd name="connsiteY52" fmla="*/ 348871 h 363716"/>
              <a:gd name="connsiteX53" fmla="*/ 556709 w 653205"/>
              <a:gd name="connsiteY53" fmla="*/ 353819 h 363716"/>
              <a:gd name="connsiteX54" fmla="*/ 534441 w 653205"/>
              <a:gd name="connsiteY54" fmla="*/ 356293 h 363716"/>
              <a:gd name="connsiteX55" fmla="*/ 509698 w 653205"/>
              <a:gd name="connsiteY55" fmla="*/ 361242 h 363716"/>
              <a:gd name="connsiteX56" fmla="*/ 482481 w 653205"/>
              <a:gd name="connsiteY56" fmla="*/ 363716 h 363716"/>
              <a:gd name="connsiteX57" fmla="*/ 452790 w 653205"/>
              <a:gd name="connsiteY57" fmla="*/ 363716 h 363716"/>
              <a:gd name="connsiteX58" fmla="*/ 420625 w 653205"/>
              <a:gd name="connsiteY58" fmla="*/ 363716 h 363716"/>
              <a:gd name="connsiteX59" fmla="*/ 385985 w 653205"/>
              <a:gd name="connsiteY59" fmla="*/ 363716 h 363716"/>
              <a:gd name="connsiteX60" fmla="*/ 351345 w 653205"/>
              <a:gd name="connsiteY60" fmla="*/ 361242 h 363716"/>
              <a:gd name="connsiteX61" fmla="*/ 319180 w 653205"/>
              <a:gd name="connsiteY61" fmla="*/ 356293 h 363716"/>
              <a:gd name="connsiteX62" fmla="*/ 291963 w 653205"/>
              <a:gd name="connsiteY62" fmla="*/ 353819 h 363716"/>
              <a:gd name="connsiteX63" fmla="*/ 262272 w 653205"/>
              <a:gd name="connsiteY63" fmla="*/ 348871 h 363716"/>
              <a:gd name="connsiteX64" fmla="*/ 237529 w 653205"/>
              <a:gd name="connsiteY64" fmla="*/ 341448 h 363716"/>
              <a:gd name="connsiteX65" fmla="*/ 210312 w 653205"/>
              <a:gd name="connsiteY65" fmla="*/ 334025 h 363716"/>
              <a:gd name="connsiteX66" fmla="*/ 188044 w 653205"/>
              <a:gd name="connsiteY66" fmla="*/ 324128 h 363716"/>
              <a:gd name="connsiteX67" fmla="*/ 165776 w 653205"/>
              <a:gd name="connsiteY67" fmla="*/ 311757 h 363716"/>
              <a:gd name="connsiteX68" fmla="*/ 143507 w 653205"/>
              <a:gd name="connsiteY68" fmla="*/ 299385 h 363716"/>
              <a:gd name="connsiteX69" fmla="*/ 126187 w 653205"/>
              <a:gd name="connsiteY69" fmla="*/ 287014 h 363716"/>
              <a:gd name="connsiteX70" fmla="*/ 108868 w 653205"/>
              <a:gd name="connsiteY70" fmla="*/ 274643 h 363716"/>
              <a:gd name="connsiteX71" fmla="*/ 94022 w 653205"/>
              <a:gd name="connsiteY71" fmla="*/ 257323 h 363716"/>
              <a:gd name="connsiteX72" fmla="*/ 81651 w 653205"/>
              <a:gd name="connsiteY72" fmla="*/ 242477 h 363716"/>
              <a:gd name="connsiteX73" fmla="*/ 69279 w 653205"/>
              <a:gd name="connsiteY73" fmla="*/ 222683 h 363716"/>
              <a:gd name="connsiteX74" fmla="*/ 59382 w 653205"/>
              <a:gd name="connsiteY74" fmla="*/ 205364 h 363716"/>
              <a:gd name="connsiteX75" fmla="*/ 49485 w 653205"/>
              <a:gd name="connsiteY75" fmla="*/ 188044 h 363716"/>
              <a:gd name="connsiteX76" fmla="*/ 39588 w 653205"/>
              <a:gd name="connsiteY76" fmla="*/ 168250 h 363716"/>
              <a:gd name="connsiteX77" fmla="*/ 32166 w 653205"/>
              <a:gd name="connsiteY77" fmla="*/ 153404 h 363716"/>
              <a:gd name="connsiteX78" fmla="*/ 27217 w 653205"/>
              <a:gd name="connsiteY78" fmla="*/ 133610 h 363716"/>
              <a:gd name="connsiteX79" fmla="*/ 19794 w 653205"/>
              <a:gd name="connsiteY79" fmla="*/ 118765 h 363716"/>
              <a:gd name="connsiteX80" fmla="*/ 14846 w 653205"/>
              <a:gd name="connsiteY80" fmla="*/ 101445 h 363716"/>
              <a:gd name="connsiteX81" fmla="*/ 9897 w 653205"/>
              <a:gd name="connsiteY81" fmla="*/ 84125 h 363716"/>
              <a:gd name="connsiteX82" fmla="*/ 7423 w 653205"/>
              <a:gd name="connsiteY82" fmla="*/ 66805 h 363716"/>
              <a:gd name="connsiteX83" fmla="*/ 4949 w 653205"/>
              <a:gd name="connsiteY83" fmla="*/ 51960 h 363716"/>
              <a:gd name="connsiteX84" fmla="*/ 4949 w 653205"/>
              <a:gd name="connsiteY84" fmla="*/ 39588 h 363716"/>
              <a:gd name="connsiteX85" fmla="*/ 0 w 653205"/>
              <a:gd name="connsiteY85" fmla="*/ 24743 h 363716"/>
              <a:gd name="connsiteX86" fmla="*/ 0 w 653205"/>
              <a:gd name="connsiteY86" fmla="*/ 17320 h 363716"/>
              <a:gd name="connsiteX87" fmla="*/ 0 w 653205"/>
              <a:gd name="connsiteY87" fmla="*/ 9897 h 363716"/>
              <a:gd name="connsiteX88" fmla="*/ 4949 w 653205"/>
              <a:gd name="connsiteY88" fmla="*/ 2474 h 363716"/>
              <a:gd name="connsiteX89" fmla="*/ 4949 w 653205"/>
              <a:gd name="connsiteY89" fmla="*/ 0 h 3637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653205" h="363716">
                <a:moveTo>
                  <a:pt x="4949" y="0"/>
                </a:moveTo>
                <a:lnTo>
                  <a:pt x="7423" y="0"/>
                </a:lnTo>
                <a:lnTo>
                  <a:pt x="9897" y="0"/>
                </a:lnTo>
                <a:lnTo>
                  <a:pt x="14846" y="0"/>
                </a:lnTo>
                <a:lnTo>
                  <a:pt x="19794" y="7423"/>
                </a:lnTo>
                <a:lnTo>
                  <a:pt x="24743" y="9897"/>
                </a:lnTo>
                <a:lnTo>
                  <a:pt x="29691" y="17320"/>
                </a:lnTo>
                <a:lnTo>
                  <a:pt x="32166" y="24743"/>
                </a:lnTo>
                <a:lnTo>
                  <a:pt x="39588" y="32165"/>
                </a:lnTo>
                <a:lnTo>
                  <a:pt x="47011" y="44537"/>
                </a:lnTo>
                <a:lnTo>
                  <a:pt x="59382" y="69279"/>
                </a:lnTo>
                <a:lnTo>
                  <a:pt x="71754" y="96496"/>
                </a:lnTo>
                <a:lnTo>
                  <a:pt x="86599" y="121239"/>
                </a:lnTo>
                <a:lnTo>
                  <a:pt x="106393" y="143507"/>
                </a:lnTo>
                <a:lnTo>
                  <a:pt x="121239" y="165775"/>
                </a:lnTo>
                <a:lnTo>
                  <a:pt x="141033" y="185570"/>
                </a:lnTo>
                <a:lnTo>
                  <a:pt x="150930" y="190518"/>
                </a:lnTo>
                <a:lnTo>
                  <a:pt x="163301" y="200415"/>
                </a:lnTo>
                <a:lnTo>
                  <a:pt x="173198" y="210312"/>
                </a:lnTo>
                <a:lnTo>
                  <a:pt x="188044" y="220209"/>
                </a:lnTo>
                <a:lnTo>
                  <a:pt x="202890" y="227632"/>
                </a:lnTo>
                <a:lnTo>
                  <a:pt x="217735" y="232580"/>
                </a:lnTo>
                <a:lnTo>
                  <a:pt x="232581" y="240003"/>
                </a:lnTo>
                <a:lnTo>
                  <a:pt x="249901" y="242477"/>
                </a:lnTo>
                <a:lnTo>
                  <a:pt x="284540" y="252375"/>
                </a:lnTo>
                <a:lnTo>
                  <a:pt x="324128" y="257323"/>
                </a:lnTo>
                <a:lnTo>
                  <a:pt x="346397" y="257323"/>
                </a:lnTo>
                <a:lnTo>
                  <a:pt x="363717" y="262272"/>
                </a:lnTo>
                <a:lnTo>
                  <a:pt x="381036" y="262272"/>
                </a:lnTo>
                <a:lnTo>
                  <a:pt x="395882" y="257323"/>
                </a:lnTo>
                <a:lnTo>
                  <a:pt x="413202" y="257323"/>
                </a:lnTo>
                <a:lnTo>
                  <a:pt x="425573" y="254849"/>
                </a:lnTo>
                <a:lnTo>
                  <a:pt x="435470" y="252375"/>
                </a:lnTo>
                <a:lnTo>
                  <a:pt x="442893" y="249900"/>
                </a:lnTo>
                <a:lnTo>
                  <a:pt x="447841" y="244952"/>
                </a:lnTo>
                <a:lnTo>
                  <a:pt x="450316" y="240003"/>
                </a:lnTo>
                <a:lnTo>
                  <a:pt x="450924" y="237573"/>
                </a:lnTo>
                <a:lnTo>
                  <a:pt x="474931" y="243575"/>
                </a:lnTo>
                <a:lnTo>
                  <a:pt x="617729" y="247655"/>
                </a:lnTo>
                <a:lnTo>
                  <a:pt x="625988" y="252375"/>
                </a:lnTo>
                <a:lnTo>
                  <a:pt x="638360" y="264746"/>
                </a:lnTo>
                <a:lnTo>
                  <a:pt x="648257" y="274643"/>
                </a:lnTo>
                <a:lnTo>
                  <a:pt x="653205" y="279591"/>
                </a:lnTo>
                <a:lnTo>
                  <a:pt x="653205" y="287014"/>
                </a:lnTo>
                <a:lnTo>
                  <a:pt x="650731" y="289488"/>
                </a:lnTo>
                <a:lnTo>
                  <a:pt x="648257" y="296911"/>
                </a:lnTo>
                <a:lnTo>
                  <a:pt x="640834" y="301860"/>
                </a:lnTo>
                <a:lnTo>
                  <a:pt x="635885" y="309282"/>
                </a:lnTo>
                <a:lnTo>
                  <a:pt x="628463" y="316705"/>
                </a:lnTo>
                <a:lnTo>
                  <a:pt x="618565" y="324128"/>
                </a:lnTo>
                <a:lnTo>
                  <a:pt x="608668" y="331551"/>
                </a:lnTo>
                <a:lnTo>
                  <a:pt x="593823" y="341448"/>
                </a:lnTo>
                <a:lnTo>
                  <a:pt x="578977" y="348871"/>
                </a:lnTo>
                <a:lnTo>
                  <a:pt x="556709" y="353819"/>
                </a:lnTo>
                <a:lnTo>
                  <a:pt x="534441" y="356293"/>
                </a:lnTo>
                <a:lnTo>
                  <a:pt x="509698" y="361242"/>
                </a:lnTo>
                <a:lnTo>
                  <a:pt x="482481" y="363716"/>
                </a:lnTo>
                <a:lnTo>
                  <a:pt x="452790" y="363716"/>
                </a:lnTo>
                <a:lnTo>
                  <a:pt x="420625" y="363716"/>
                </a:lnTo>
                <a:lnTo>
                  <a:pt x="385985" y="363716"/>
                </a:lnTo>
                <a:lnTo>
                  <a:pt x="351345" y="361242"/>
                </a:lnTo>
                <a:lnTo>
                  <a:pt x="319180" y="356293"/>
                </a:lnTo>
                <a:lnTo>
                  <a:pt x="291963" y="353819"/>
                </a:lnTo>
                <a:lnTo>
                  <a:pt x="262272" y="348871"/>
                </a:lnTo>
                <a:lnTo>
                  <a:pt x="237529" y="341448"/>
                </a:lnTo>
                <a:lnTo>
                  <a:pt x="210312" y="334025"/>
                </a:lnTo>
                <a:lnTo>
                  <a:pt x="188044" y="324128"/>
                </a:lnTo>
                <a:lnTo>
                  <a:pt x="165776" y="311757"/>
                </a:lnTo>
                <a:lnTo>
                  <a:pt x="143507" y="299385"/>
                </a:lnTo>
                <a:lnTo>
                  <a:pt x="126187" y="287014"/>
                </a:lnTo>
                <a:lnTo>
                  <a:pt x="108868" y="274643"/>
                </a:lnTo>
                <a:lnTo>
                  <a:pt x="94022" y="257323"/>
                </a:lnTo>
                <a:lnTo>
                  <a:pt x="81651" y="242477"/>
                </a:lnTo>
                <a:lnTo>
                  <a:pt x="69279" y="222683"/>
                </a:lnTo>
                <a:lnTo>
                  <a:pt x="59382" y="205364"/>
                </a:lnTo>
                <a:lnTo>
                  <a:pt x="49485" y="188044"/>
                </a:lnTo>
                <a:lnTo>
                  <a:pt x="39588" y="168250"/>
                </a:lnTo>
                <a:lnTo>
                  <a:pt x="32166" y="153404"/>
                </a:lnTo>
                <a:lnTo>
                  <a:pt x="27217" y="133610"/>
                </a:lnTo>
                <a:lnTo>
                  <a:pt x="19794" y="118765"/>
                </a:lnTo>
                <a:lnTo>
                  <a:pt x="14846" y="101445"/>
                </a:lnTo>
                <a:lnTo>
                  <a:pt x="9897" y="84125"/>
                </a:lnTo>
                <a:lnTo>
                  <a:pt x="7423" y="66805"/>
                </a:lnTo>
                <a:lnTo>
                  <a:pt x="4949" y="51960"/>
                </a:lnTo>
                <a:lnTo>
                  <a:pt x="4949" y="39588"/>
                </a:lnTo>
                <a:lnTo>
                  <a:pt x="0" y="24743"/>
                </a:lnTo>
                <a:lnTo>
                  <a:pt x="0" y="17320"/>
                </a:lnTo>
                <a:lnTo>
                  <a:pt x="0" y="9897"/>
                </a:lnTo>
                <a:lnTo>
                  <a:pt x="4949" y="2474"/>
                </a:lnTo>
                <a:lnTo>
                  <a:pt x="4949" y="0"/>
                </a:lnTo>
                <a:close/>
              </a:path>
            </a:pathLst>
          </a:custGeom>
          <a:solidFill>
            <a:srgbClr val="00B050"/>
          </a:solidFill>
          <a:ln w="12700">
            <a:solidFill>
              <a:srgbClr val="00B05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39" name="任意多边形 38"/>
          <p:cNvSpPr/>
          <p:nvPr/>
        </p:nvSpPr>
        <p:spPr bwMode="auto">
          <a:xfrm>
            <a:off x="1983260" y="3177144"/>
            <a:ext cx="166935" cy="202303"/>
          </a:xfrm>
          <a:custGeom>
            <a:gdLst>
              <a:gd name="connsiteX0" fmla="*/ 4948 w 166935"/>
              <a:gd name="connsiteY0" fmla="*/ 0 h 202303"/>
              <a:gd name="connsiteX1" fmla="*/ 7423 w 166935"/>
              <a:gd name="connsiteY1" fmla="*/ 4948 h 202303"/>
              <a:gd name="connsiteX2" fmla="*/ 14845 w 166935"/>
              <a:gd name="connsiteY2" fmla="*/ 7423 h 202303"/>
              <a:gd name="connsiteX3" fmla="*/ 22268 w 166935"/>
              <a:gd name="connsiteY3" fmla="*/ 12371 h 202303"/>
              <a:gd name="connsiteX4" fmla="*/ 27217 w 166935"/>
              <a:gd name="connsiteY4" fmla="*/ 22268 h 202303"/>
              <a:gd name="connsiteX5" fmla="*/ 37114 w 166935"/>
              <a:gd name="connsiteY5" fmla="*/ 34640 h 202303"/>
              <a:gd name="connsiteX6" fmla="*/ 47011 w 166935"/>
              <a:gd name="connsiteY6" fmla="*/ 49485 h 202303"/>
              <a:gd name="connsiteX7" fmla="*/ 59382 w 166935"/>
              <a:gd name="connsiteY7" fmla="*/ 66805 h 202303"/>
              <a:gd name="connsiteX8" fmla="*/ 71754 w 166935"/>
              <a:gd name="connsiteY8" fmla="*/ 86599 h 202303"/>
              <a:gd name="connsiteX9" fmla="*/ 84125 w 166935"/>
              <a:gd name="connsiteY9" fmla="*/ 106393 h 202303"/>
              <a:gd name="connsiteX10" fmla="*/ 96496 w 166935"/>
              <a:gd name="connsiteY10" fmla="*/ 128661 h 202303"/>
              <a:gd name="connsiteX11" fmla="*/ 111342 w 166935"/>
              <a:gd name="connsiteY11" fmla="*/ 143507 h 202303"/>
              <a:gd name="connsiteX12" fmla="*/ 123713 w 166935"/>
              <a:gd name="connsiteY12" fmla="*/ 160827 h 202303"/>
              <a:gd name="connsiteX13" fmla="*/ 133610 w 166935"/>
              <a:gd name="connsiteY13" fmla="*/ 173198 h 202303"/>
              <a:gd name="connsiteX14" fmla="*/ 145981 w 166935"/>
              <a:gd name="connsiteY14" fmla="*/ 183095 h 202303"/>
              <a:gd name="connsiteX15" fmla="*/ 155878 w 166935"/>
              <a:gd name="connsiteY15" fmla="*/ 192992 h 202303"/>
              <a:gd name="connsiteX16" fmla="*/ 160827 w 166935"/>
              <a:gd name="connsiteY16" fmla="*/ 197940 h 202303"/>
              <a:gd name="connsiteX17" fmla="*/ 166935 w 166935"/>
              <a:gd name="connsiteY17" fmla="*/ 202303 h 202303"/>
              <a:gd name="connsiteX18" fmla="*/ 160498 w 166935"/>
              <a:gd name="connsiteY18" fmla="*/ 200216 h 202303"/>
              <a:gd name="connsiteX19" fmla="*/ 78332 w 166935"/>
              <a:gd name="connsiteY19" fmla="*/ 193103 h 202303"/>
              <a:gd name="connsiteX20" fmla="*/ 29691 w 166935"/>
              <a:gd name="connsiteY20" fmla="*/ 187158 h 202303"/>
              <a:gd name="connsiteX21" fmla="*/ 29691 w 166935"/>
              <a:gd name="connsiteY21" fmla="*/ 185569 h 202303"/>
              <a:gd name="connsiteX22" fmla="*/ 27217 w 166935"/>
              <a:gd name="connsiteY22" fmla="*/ 173198 h 202303"/>
              <a:gd name="connsiteX23" fmla="*/ 24743 w 166935"/>
              <a:gd name="connsiteY23" fmla="*/ 160827 h 202303"/>
              <a:gd name="connsiteX24" fmla="*/ 22268 w 166935"/>
              <a:gd name="connsiteY24" fmla="*/ 141033 h 202303"/>
              <a:gd name="connsiteX25" fmla="*/ 17320 w 166935"/>
              <a:gd name="connsiteY25" fmla="*/ 121238 h 202303"/>
              <a:gd name="connsiteX26" fmla="*/ 12371 w 166935"/>
              <a:gd name="connsiteY26" fmla="*/ 98970 h 202303"/>
              <a:gd name="connsiteX27" fmla="*/ 7423 w 166935"/>
              <a:gd name="connsiteY27" fmla="*/ 79176 h 202303"/>
              <a:gd name="connsiteX28" fmla="*/ 4948 w 166935"/>
              <a:gd name="connsiteY28" fmla="*/ 61856 h 202303"/>
              <a:gd name="connsiteX29" fmla="*/ 2474 w 166935"/>
              <a:gd name="connsiteY29" fmla="*/ 44537 h 202303"/>
              <a:gd name="connsiteX30" fmla="*/ 0 w 166935"/>
              <a:gd name="connsiteY30" fmla="*/ 32165 h 202303"/>
              <a:gd name="connsiteX31" fmla="*/ 0 w 166935"/>
              <a:gd name="connsiteY31" fmla="*/ 19794 h 202303"/>
              <a:gd name="connsiteX32" fmla="*/ 2474 w 166935"/>
              <a:gd name="connsiteY32" fmla="*/ 12371 h 202303"/>
              <a:gd name="connsiteX33" fmla="*/ 2474 w 166935"/>
              <a:gd name="connsiteY33" fmla="*/ 7423 h 202303"/>
              <a:gd name="connsiteX34" fmla="*/ 4948 w 166935"/>
              <a:gd name="connsiteY34" fmla="*/ 0 h 2023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6935" h="202303">
                <a:moveTo>
                  <a:pt x="4948" y="0"/>
                </a:moveTo>
                <a:lnTo>
                  <a:pt x="7423" y="4948"/>
                </a:lnTo>
                <a:lnTo>
                  <a:pt x="14845" y="7423"/>
                </a:lnTo>
                <a:lnTo>
                  <a:pt x="22268" y="12371"/>
                </a:lnTo>
                <a:lnTo>
                  <a:pt x="27217" y="22268"/>
                </a:lnTo>
                <a:lnTo>
                  <a:pt x="37114" y="34640"/>
                </a:lnTo>
                <a:lnTo>
                  <a:pt x="47011" y="49485"/>
                </a:lnTo>
                <a:lnTo>
                  <a:pt x="59382" y="66805"/>
                </a:lnTo>
                <a:lnTo>
                  <a:pt x="71754" y="86599"/>
                </a:lnTo>
                <a:lnTo>
                  <a:pt x="84125" y="106393"/>
                </a:lnTo>
                <a:lnTo>
                  <a:pt x="96496" y="128661"/>
                </a:lnTo>
                <a:lnTo>
                  <a:pt x="111342" y="143507"/>
                </a:lnTo>
                <a:lnTo>
                  <a:pt x="123713" y="160827"/>
                </a:lnTo>
                <a:lnTo>
                  <a:pt x="133610" y="173198"/>
                </a:lnTo>
                <a:lnTo>
                  <a:pt x="145981" y="183095"/>
                </a:lnTo>
                <a:lnTo>
                  <a:pt x="155878" y="192992"/>
                </a:lnTo>
                <a:lnTo>
                  <a:pt x="160827" y="197940"/>
                </a:lnTo>
                <a:lnTo>
                  <a:pt x="166935" y="202303"/>
                </a:lnTo>
                <a:lnTo>
                  <a:pt x="160498" y="200216"/>
                </a:lnTo>
                <a:cubicBezTo>
                  <a:pt x="146178" y="195941"/>
                  <a:pt x="151531" y="200808"/>
                  <a:pt x="78332" y="193103"/>
                </a:cubicBezTo>
                <a:lnTo>
                  <a:pt x="29691" y="187158"/>
                </a:lnTo>
                <a:lnTo>
                  <a:pt x="29691" y="185569"/>
                </a:lnTo>
                <a:lnTo>
                  <a:pt x="27217" y="173198"/>
                </a:lnTo>
                <a:lnTo>
                  <a:pt x="24743" y="160827"/>
                </a:lnTo>
                <a:lnTo>
                  <a:pt x="22268" y="141033"/>
                </a:lnTo>
                <a:lnTo>
                  <a:pt x="17320" y="121238"/>
                </a:lnTo>
                <a:lnTo>
                  <a:pt x="12371" y="98970"/>
                </a:lnTo>
                <a:lnTo>
                  <a:pt x="7423" y="79176"/>
                </a:lnTo>
                <a:lnTo>
                  <a:pt x="4948" y="61856"/>
                </a:lnTo>
                <a:lnTo>
                  <a:pt x="2474" y="44537"/>
                </a:lnTo>
                <a:lnTo>
                  <a:pt x="0" y="32165"/>
                </a:lnTo>
                <a:lnTo>
                  <a:pt x="0" y="19794"/>
                </a:lnTo>
                <a:lnTo>
                  <a:pt x="2474" y="12371"/>
                </a:lnTo>
                <a:lnTo>
                  <a:pt x="2474" y="7423"/>
                </a:lnTo>
                <a:lnTo>
                  <a:pt x="4948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70C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40" name="任意多边形 39"/>
          <p:cNvSpPr/>
          <p:nvPr/>
        </p:nvSpPr>
        <p:spPr bwMode="auto">
          <a:xfrm>
            <a:off x="1928825" y="2568475"/>
            <a:ext cx="744753" cy="316705"/>
          </a:xfrm>
          <a:custGeom>
            <a:gdLst>
              <a:gd name="connsiteX0" fmla="*/ 9897 w 744753"/>
              <a:gd name="connsiteY0" fmla="*/ 0 h 316705"/>
              <a:gd name="connsiteX1" fmla="*/ 12371 w 744753"/>
              <a:gd name="connsiteY1" fmla="*/ 0 h 316705"/>
              <a:gd name="connsiteX2" fmla="*/ 14846 w 744753"/>
              <a:gd name="connsiteY2" fmla="*/ 4949 h 316705"/>
              <a:gd name="connsiteX3" fmla="*/ 17320 w 744753"/>
              <a:gd name="connsiteY3" fmla="*/ 4949 h 316705"/>
              <a:gd name="connsiteX4" fmla="*/ 22268 w 744753"/>
              <a:gd name="connsiteY4" fmla="*/ 7423 h 316705"/>
              <a:gd name="connsiteX5" fmla="*/ 27217 w 744753"/>
              <a:gd name="connsiteY5" fmla="*/ 9897 h 316705"/>
              <a:gd name="connsiteX6" fmla="*/ 37114 w 744753"/>
              <a:gd name="connsiteY6" fmla="*/ 17320 h 316705"/>
              <a:gd name="connsiteX7" fmla="*/ 54434 w 744753"/>
              <a:gd name="connsiteY7" fmla="*/ 29691 h 316705"/>
              <a:gd name="connsiteX8" fmla="*/ 69279 w 744753"/>
              <a:gd name="connsiteY8" fmla="*/ 42063 h 316705"/>
              <a:gd name="connsiteX9" fmla="*/ 84125 w 744753"/>
              <a:gd name="connsiteY9" fmla="*/ 61857 h 316705"/>
              <a:gd name="connsiteX10" fmla="*/ 103919 w 744753"/>
              <a:gd name="connsiteY10" fmla="*/ 76702 h 316705"/>
              <a:gd name="connsiteX11" fmla="*/ 123713 w 744753"/>
              <a:gd name="connsiteY11" fmla="*/ 98970 h 316705"/>
              <a:gd name="connsiteX12" fmla="*/ 143507 w 744753"/>
              <a:gd name="connsiteY12" fmla="*/ 116290 h 316705"/>
              <a:gd name="connsiteX13" fmla="*/ 165776 w 744753"/>
              <a:gd name="connsiteY13" fmla="*/ 131136 h 316705"/>
              <a:gd name="connsiteX14" fmla="*/ 183096 w 744753"/>
              <a:gd name="connsiteY14" fmla="*/ 148456 h 316705"/>
              <a:gd name="connsiteX15" fmla="*/ 205364 w 744753"/>
              <a:gd name="connsiteY15" fmla="*/ 160827 h 316705"/>
              <a:gd name="connsiteX16" fmla="*/ 227632 w 744753"/>
              <a:gd name="connsiteY16" fmla="*/ 173198 h 316705"/>
              <a:gd name="connsiteX17" fmla="*/ 254849 w 744753"/>
              <a:gd name="connsiteY17" fmla="*/ 183095 h 316705"/>
              <a:gd name="connsiteX18" fmla="*/ 277118 w 744753"/>
              <a:gd name="connsiteY18" fmla="*/ 192992 h 316705"/>
              <a:gd name="connsiteX19" fmla="*/ 301860 w 744753"/>
              <a:gd name="connsiteY19" fmla="*/ 200415 h 316705"/>
              <a:gd name="connsiteX20" fmla="*/ 326603 w 744753"/>
              <a:gd name="connsiteY20" fmla="*/ 207838 h 316705"/>
              <a:gd name="connsiteX21" fmla="*/ 348871 w 744753"/>
              <a:gd name="connsiteY21" fmla="*/ 210312 h 316705"/>
              <a:gd name="connsiteX22" fmla="*/ 371140 w 744753"/>
              <a:gd name="connsiteY22" fmla="*/ 215261 h 316705"/>
              <a:gd name="connsiteX23" fmla="*/ 393408 w 744753"/>
              <a:gd name="connsiteY23" fmla="*/ 217735 h 316705"/>
              <a:gd name="connsiteX24" fmla="*/ 415676 w 744753"/>
              <a:gd name="connsiteY24" fmla="*/ 217735 h 316705"/>
              <a:gd name="connsiteX25" fmla="*/ 437945 w 744753"/>
              <a:gd name="connsiteY25" fmla="*/ 217735 h 316705"/>
              <a:gd name="connsiteX26" fmla="*/ 457739 w 744753"/>
              <a:gd name="connsiteY26" fmla="*/ 215261 h 316705"/>
              <a:gd name="connsiteX27" fmla="*/ 477533 w 744753"/>
              <a:gd name="connsiteY27" fmla="*/ 210312 h 316705"/>
              <a:gd name="connsiteX28" fmla="*/ 492378 w 744753"/>
              <a:gd name="connsiteY28" fmla="*/ 210312 h 316705"/>
              <a:gd name="connsiteX29" fmla="*/ 504750 w 744753"/>
              <a:gd name="connsiteY29" fmla="*/ 207838 h 316705"/>
              <a:gd name="connsiteX30" fmla="*/ 514647 w 744753"/>
              <a:gd name="connsiteY30" fmla="*/ 205364 h 316705"/>
              <a:gd name="connsiteX31" fmla="*/ 524544 w 744753"/>
              <a:gd name="connsiteY31" fmla="*/ 200415 h 316705"/>
              <a:gd name="connsiteX32" fmla="*/ 531967 w 744753"/>
              <a:gd name="connsiteY32" fmla="*/ 197941 h 316705"/>
              <a:gd name="connsiteX33" fmla="*/ 536915 w 744753"/>
              <a:gd name="connsiteY33" fmla="*/ 195467 h 316705"/>
              <a:gd name="connsiteX34" fmla="*/ 541864 w 744753"/>
              <a:gd name="connsiteY34" fmla="*/ 192992 h 316705"/>
              <a:gd name="connsiteX35" fmla="*/ 541864 w 744753"/>
              <a:gd name="connsiteY35" fmla="*/ 188044 h 316705"/>
              <a:gd name="connsiteX36" fmla="*/ 536915 w 744753"/>
              <a:gd name="connsiteY36" fmla="*/ 183095 h 316705"/>
              <a:gd name="connsiteX37" fmla="*/ 536915 w 744753"/>
              <a:gd name="connsiteY37" fmla="*/ 173198 h 316705"/>
              <a:gd name="connsiteX38" fmla="*/ 536614 w 744753"/>
              <a:gd name="connsiteY38" fmla="*/ 171693 h 316705"/>
              <a:gd name="connsiteX39" fmla="*/ 670793 w 744753"/>
              <a:gd name="connsiteY39" fmla="*/ 175886 h 316705"/>
              <a:gd name="connsiteX40" fmla="*/ 682897 w 744753"/>
              <a:gd name="connsiteY40" fmla="*/ 185569 h 316705"/>
              <a:gd name="connsiteX41" fmla="*/ 697742 w 744753"/>
              <a:gd name="connsiteY41" fmla="*/ 192992 h 316705"/>
              <a:gd name="connsiteX42" fmla="*/ 710113 w 744753"/>
              <a:gd name="connsiteY42" fmla="*/ 200415 h 316705"/>
              <a:gd name="connsiteX43" fmla="*/ 720011 w 744753"/>
              <a:gd name="connsiteY43" fmla="*/ 207838 h 316705"/>
              <a:gd name="connsiteX44" fmla="*/ 724959 w 744753"/>
              <a:gd name="connsiteY44" fmla="*/ 215261 h 316705"/>
              <a:gd name="connsiteX45" fmla="*/ 732382 w 744753"/>
              <a:gd name="connsiteY45" fmla="*/ 220209 h 316705"/>
              <a:gd name="connsiteX46" fmla="*/ 737330 w 744753"/>
              <a:gd name="connsiteY46" fmla="*/ 227632 h 316705"/>
              <a:gd name="connsiteX47" fmla="*/ 742279 w 744753"/>
              <a:gd name="connsiteY47" fmla="*/ 230106 h 316705"/>
              <a:gd name="connsiteX48" fmla="*/ 742279 w 744753"/>
              <a:gd name="connsiteY48" fmla="*/ 232580 h 316705"/>
              <a:gd name="connsiteX49" fmla="*/ 744753 w 744753"/>
              <a:gd name="connsiteY49" fmla="*/ 237529 h 316705"/>
              <a:gd name="connsiteX50" fmla="*/ 742279 w 744753"/>
              <a:gd name="connsiteY50" fmla="*/ 242477 h 316705"/>
              <a:gd name="connsiteX51" fmla="*/ 734856 w 744753"/>
              <a:gd name="connsiteY51" fmla="*/ 249900 h 316705"/>
              <a:gd name="connsiteX52" fmla="*/ 729908 w 744753"/>
              <a:gd name="connsiteY52" fmla="*/ 254849 h 316705"/>
              <a:gd name="connsiteX53" fmla="*/ 720011 w 744753"/>
              <a:gd name="connsiteY53" fmla="*/ 262271 h 316705"/>
              <a:gd name="connsiteX54" fmla="*/ 705165 w 744753"/>
              <a:gd name="connsiteY54" fmla="*/ 269694 h 316705"/>
              <a:gd name="connsiteX55" fmla="*/ 692794 w 744753"/>
              <a:gd name="connsiteY55" fmla="*/ 274643 h 316705"/>
              <a:gd name="connsiteX56" fmla="*/ 677948 w 744753"/>
              <a:gd name="connsiteY56" fmla="*/ 284540 h 316705"/>
              <a:gd name="connsiteX57" fmla="*/ 660628 w 744753"/>
              <a:gd name="connsiteY57" fmla="*/ 291963 h 316705"/>
              <a:gd name="connsiteX58" fmla="*/ 638360 w 744753"/>
              <a:gd name="connsiteY58" fmla="*/ 299385 h 316705"/>
              <a:gd name="connsiteX59" fmla="*/ 616092 w 744753"/>
              <a:gd name="connsiteY59" fmla="*/ 306808 h 316705"/>
              <a:gd name="connsiteX60" fmla="*/ 588875 w 744753"/>
              <a:gd name="connsiteY60" fmla="*/ 309282 h 316705"/>
              <a:gd name="connsiteX61" fmla="*/ 559183 w 744753"/>
              <a:gd name="connsiteY61" fmla="*/ 314231 h 316705"/>
              <a:gd name="connsiteX62" fmla="*/ 527018 w 744753"/>
              <a:gd name="connsiteY62" fmla="*/ 316705 h 316705"/>
              <a:gd name="connsiteX63" fmla="*/ 497327 w 744753"/>
              <a:gd name="connsiteY63" fmla="*/ 316705 h 316705"/>
              <a:gd name="connsiteX64" fmla="*/ 457739 w 744753"/>
              <a:gd name="connsiteY64" fmla="*/ 316705 h 316705"/>
              <a:gd name="connsiteX65" fmla="*/ 420625 w 744753"/>
              <a:gd name="connsiteY65" fmla="*/ 314231 h 316705"/>
              <a:gd name="connsiteX66" fmla="*/ 378562 w 744753"/>
              <a:gd name="connsiteY66" fmla="*/ 309282 h 316705"/>
              <a:gd name="connsiteX67" fmla="*/ 338974 w 744753"/>
              <a:gd name="connsiteY67" fmla="*/ 306808 h 316705"/>
              <a:gd name="connsiteX68" fmla="*/ 304334 w 744753"/>
              <a:gd name="connsiteY68" fmla="*/ 299385 h 316705"/>
              <a:gd name="connsiteX69" fmla="*/ 272169 w 744753"/>
              <a:gd name="connsiteY69" fmla="*/ 291963 h 316705"/>
              <a:gd name="connsiteX70" fmla="*/ 242478 w 744753"/>
              <a:gd name="connsiteY70" fmla="*/ 282066 h 316705"/>
              <a:gd name="connsiteX71" fmla="*/ 212787 w 744753"/>
              <a:gd name="connsiteY71" fmla="*/ 269694 h 316705"/>
              <a:gd name="connsiteX72" fmla="*/ 188044 w 744753"/>
              <a:gd name="connsiteY72" fmla="*/ 254849 h 316705"/>
              <a:gd name="connsiteX73" fmla="*/ 165776 w 744753"/>
              <a:gd name="connsiteY73" fmla="*/ 237529 h 316705"/>
              <a:gd name="connsiteX74" fmla="*/ 143507 w 744753"/>
              <a:gd name="connsiteY74" fmla="*/ 225158 h 316705"/>
              <a:gd name="connsiteX75" fmla="*/ 123713 w 744753"/>
              <a:gd name="connsiteY75" fmla="*/ 207838 h 316705"/>
              <a:gd name="connsiteX76" fmla="*/ 103919 w 744753"/>
              <a:gd name="connsiteY76" fmla="*/ 188044 h 316705"/>
              <a:gd name="connsiteX77" fmla="*/ 84125 w 744753"/>
              <a:gd name="connsiteY77" fmla="*/ 173198 h 316705"/>
              <a:gd name="connsiteX78" fmla="*/ 69279 w 744753"/>
              <a:gd name="connsiteY78" fmla="*/ 153404 h 316705"/>
              <a:gd name="connsiteX79" fmla="*/ 54434 w 744753"/>
              <a:gd name="connsiteY79" fmla="*/ 133610 h 316705"/>
              <a:gd name="connsiteX80" fmla="*/ 39588 w 744753"/>
              <a:gd name="connsiteY80" fmla="*/ 111342 h 316705"/>
              <a:gd name="connsiteX81" fmla="*/ 27217 w 744753"/>
              <a:gd name="connsiteY81" fmla="*/ 94022 h 316705"/>
              <a:gd name="connsiteX82" fmla="*/ 17320 w 744753"/>
              <a:gd name="connsiteY82" fmla="*/ 74228 h 316705"/>
              <a:gd name="connsiteX83" fmla="*/ 12371 w 744753"/>
              <a:gd name="connsiteY83" fmla="*/ 59382 h 316705"/>
              <a:gd name="connsiteX84" fmla="*/ 4949 w 744753"/>
              <a:gd name="connsiteY84" fmla="*/ 42063 h 316705"/>
              <a:gd name="connsiteX85" fmla="*/ 2474 w 744753"/>
              <a:gd name="connsiteY85" fmla="*/ 32165 h 316705"/>
              <a:gd name="connsiteX86" fmla="*/ 0 w 744753"/>
              <a:gd name="connsiteY86" fmla="*/ 19794 h 316705"/>
              <a:gd name="connsiteX87" fmla="*/ 0 w 744753"/>
              <a:gd name="connsiteY87" fmla="*/ 14846 h 316705"/>
              <a:gd name="connsiteX88" fmla="*/ 2474 w 744753"/>
              <a:gd name="connsiteY88" fmla="*/ 7423 h 316705"/>
              <a:gd name="connsiteX89" fmla="*/ 4949 w 744753"/>
              <a:gd name="connsiteY89" fmla="*/ 4949 h 316705"/>
              <a:gd name="connsiteX90" fmla="*/ 9897 w 744753"/>
              <a:gd name="connsiteY90" fmla="*/ 0 h 3167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744753" h="316705">
                <a:moveTo>
                  <a:pt x="9897" y="0"/>
                </a:moveTo>
                <a:lnTo>
                  <a:pt x="12371" y="0"/>
                </a:lnTo>
                <a:lnTo>
                  <a:pt x="14846" y="4949"/>
                </a:lnTo>
                <a:lnTo>
                  <a:pt x="17320" y="4949"/>
                </a:lnTo>
                <a:lnTo>
                  <a:pt x="22268" y="7423"/>
                </a:lnTo>
                <a:lnTo>
                  <a:pt x="27217" y="9897"/>
                </a:lnTo>
                <a:lnTo>
                  <a:pt x="37114" y="17320"/>
                </a:lnTo>
                <a:lnTo>
                  <a:pt x="54434" y="29691"/>
                </a:lnTo>
                <a:lnTo>
                  <a:pt x="69279" y="42063"/>
                </a:lnTo>
                <a:lnTo>
                  <a:pt x="84125" y="61857"/>
                </a:lnTo>
                <a:lnTo>
                  <a:pt x="103919" y="76702"/>
                </a:lnTo>
                <a:lnTo>
                  <a:pt x="123713" y="98970"/>
                </a:lnTo>
                <a:lnTo>
                  <a:pt x="143507" y="116290"/>
                </a:lnTo>
                <a:lnTo>
                  <a:pt x="165776" y="131136"/>
                </a:lnTo>
                <a:lnTo>
                  <a:pt x="183096" y="148456"/>
                </a:lnTo>
                <a:lnTo>
                  <a:pt x="205364" y="160827"/>
                </a:lnTo>
                <a:lnTo>
                  <a:pt x="227632" y="173198"/>
                </a:lnTo>
                <a:lnTo>
                  <a:pt x="254849" y="183095"/>
                </a:lnTo>
                <a:lnTo>
                  <a:pt x="277118" y="192992"/>
                </a:lnTo>
                <a:lnTo>
                  <a:pt x="301860" y="200415"/>
                </a:lnTo>
                <a:lnTo>
                  <a:pt x="326603" y="207838"/>
                </a:lnTo>
                <a:lnTo>
                  <a:pt x="348871" y="210312"/>
                </a:lnTo>
                <a:lnTo>
                  <a:pt x="371140" y="215261"/>
                </a:lnTo>
                <a:lnTo>
                  <a:pt x="393408" y="217735"/>
                </a:lnTo>
                <a:lnTo>
                  <a:pt x="415676" y="217735"/>
                </a:lnTo>
                <a:lnTo>
                  <a:pt x="437945" y="217735"/>
                </a:lnTo>
                <a:lnTo>
                  <a:pt x="457739" y="215261"/>
                </a:lnTo>
                <a:lnTo>
                  <a:pt x="477533" y="210312"/>
                </a:lnTo>
                <a:lnTo>
                  <a:pt x="492378" y="210312"/>
                </a:lnTo>
                <a:lnTo>
                  <a:pt x="504750" y="207838"/>
                </a:lnTo>
                <a:lnTo>
                  <a:pt x="514647" y="205364"/>
                </a:lnTo>
                <a:lnTo>
                  <a:pt x="524544" y="200415"/>
                </a:lnTo>
                <a:lnTo>
                  <a:pt x="531967" y="197941"/>
                </a:lnTo>
                <a:lnTo>
                  <a:pt x="536915" y="195467"/>
                </a:lnTo>
                <a:lnTo>
                  <a:pt x="541864" y="192992"/>
                </a:lnTo>
                <a:lnTo>
                  <a:pt x="541864" y="188044"/>
                </a:lnTo>
                <a:lnTo>
                  <a:pt x="536915" y="183095"/>
                </a:lnTo>
                <a:lnTo>
                  <a:pt x="536915" y="173198"/>
                </a:lnTo>
                <a:lnTo>
                  <a:pt x="536614" y="171693"/>
                </a:lnTo>
                <a:lnTo>
                  <a:pt x="670793" y="175886"/>
                </a:lnTo>
                <a:lnTo>
                  <a:pt x="682897" y="185569"/>
                </a:lnTo>
                <a:lnTo>
                  <a:pt x="697742" y="192992"/>
                </a:lnTo>
                <a:lnTo>
                  <a:pt x="710113" y="200415"/>
                </a:lnTo>
                <a:lnTo>
                  <a:pt x="720011" y="207838"/>
                </a:lnTo>
                <a:lnTo>
                  <a:pt x="724959" y="215261"/>
                </a:lnTo>
                <a:lnTo>
                  <a:pt x="732382" y="220209"/>
                </a:lnTo>
                <a:lnTo>
                  <a:pt x="737330" y="227632"/>
                </a:lnTo>
                <a:lnTo>
                  <a:pt x="742279" y="230106"/>
                </a:lnTo>
                <a:lnTo>
                  <a:pt x="742279" y="232580"/>
                </a:lnTo>
                <a:lnTo>
                  <a:pt x="744753" y="237529"/>
                </a:lnTo>
                <a:lnTo>
                  <a:pt x="742279" y="242477"/>
                </a:lnTo>
                <a:lnTo>
                  <a:pt x="734856" y="249900"/>
                </a:lnTo>
                <a:lnTo>
                  <a:pt x="729908" y="254849"/>
                </a:lnTo>
                <a:lnTo>
                  <a:pt x="720011" y="262271"/>
                </a:lnTo>
                <a:lnTo>
                  <a:pt x="705165" y="269694"/>
                </a:lnTo>
                <a:lnTo>
                  <a:pt x="692794" y="274643"/>
                </a:lnTo>
                <a:lnTo>
                  <a:pt x="677948" y="284540"/>
                </a:lnTo>
                <a:lnTo>
                  <a:pt x="660628" y="291963"/>
                </a:lnTo>
                <a:lnTo>
                  <a:pt x="638360" y="299385"/>
                </a:lnTo>
                <a:lnTo>
                  <a:pt x="616092" y="306808"/>
                </a:lnTo>
                <a:lnTo>
                  <a:pt x="588875" y="309282"/>
                </a:lnTo>
                <a:lnTo>
                  <a:pt x="559183" y="314231"/>
                </a:lnTo>
                <a:lnTo>
                  <a:pt x="527018" y="316705"/>
                </a:lnTo>
                <a:lnTo>
                  <a:pt x="497327" y="316705"/>
                </a:lnTo>
                <a:lnTo>
                  <a:pt x="457739" y="316705"/>
                </a:lnTo>
                <a:lnTo>
                  <a:pt x="420625" y="314231"/>
                </a:lnTo>
                <a:lnTo>
                  <a:pt x="378562" y="309282"/>
                </a:lnTo>
                <a:lnTo>
                  <a:pt x="338974" y="306808"/>
                </a:lnTo>
                <a:lnTo>
                  <a:pt x="304334" y="299385"/>
                </a:lnTo>
                <a:lnTo>
                  <a:pt x="272169" y="291963"/>
                </a:lnTo>
                <a:lnTo>
                  <a:pt x="242478" y="282066"/>
                </a:lnTo>
                <a:lnTo>
                  <a:pt x="212787" y="269694"/>
                </a:lnTo>
                <a:lnTo>
                  <a:pt x="188044" y="254849"/>
                </a:lnTo>
                <a:lnTo>
                  <a:pt x="165776" y="237529"/>
                </a:lnTo>
                <a:lnTo>
                  <a:pt x="143507" y="225158"/>
                </a:lnTo>
                <a:lnTo>
                  <a:pt x="123713" y="207838"/>
                </a:lnTo>
                <a:lnTo>
                  <a:pt x="103919" y="188044"/>
                </a:lnTo>
                <a:lnTo>
                  <a:pt x="84125" y="173198"/>
                </a:lnTo>
                <a:lnTo>
                  <a:pt x="69279" y="153404"/>
                </a:lnTo>
                <a:lnTo>
                  <a:pt x="54434" y="133610"/>
                </a:lnTo>
                <a:lnTo>
                  <a:pt x="39588" y="111342"/>
                </a:lnTo>
                <a:lnTo>
                  <a:pt x="27217" y="94022"/>
                </a:lnTo>
                <a:lnTo>
                  <a:pt x="17320" y="74228"/>
                </a:lnTo>
                <a:lnTo>
                  <a:pt x="12371" y="59382"/>
                </a:lnTo>
                <a:lnTo>
                  <a:pt x="4949" y="42063"/>
                </a:lnTo>
                <a:lnTo>
                  <a:pt x="2474" y="32165"/>
                </a:lnTo>
                <a:lnTo>
                  <a:pt x="0" y="19794"/>
                </a:lnTo>
                <a:lnTo>
                  <a:pt x="0" y="14846"/>
                </a:lnTo>
                <a:lnTo>
                  <a:pt x="2474" y="7423"/>
                </a:lnTo>
                <a:lnTo>
                  <a:pt x="4949" y="4949"/>
                </a:lnTo>
                <a:lnTo>
                  <a:pt x="9897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41" name="任意多边形 40"/>
          <p:cNvSpPr/>
          <p:nvPr/>
        </p:nvSpPr>
        <p:spPr bwMode="auto">
          <a:xfrm>
            <a:off x="1614595" y="3149927"/>
            <a:ext cx="578977" cy="338973"/>
          </a:xfrm>
          <a:custGeom>
            <a:gdLst>
              <a:gd name="connsiteX0" fmla="*/ 9897 w 578977"/>
              <a:gd name="connsiteY0" fmla="*/ 0 h 338973"/>
              <a:gd name="connsiteX1" fmla="*/ 14846 w 578977"/>
              <a:gd name="connsiteY1" fmla="*/ 0 h 338973"/>
              <a:gd name="connsiteX2" fmla="*/ 17320 w 578977"/>
              <a:gd name="connsiteY2" fmla="*/ 0 h 338973"/>
              <a:gd name="connsiteX3" fmla="*/ 19794 w 578977"/>
              <a:gd name="connsiteY3" fmla="*/ 2474 h 338973"/>
              <a:gd name="connsiteX4" fmla="*/ 24743 w 578977"/>
              <a:gd name="connsiteY4" fmla="*/ 4949 h 338973"/>
              <a:gd name="connsiteX5" fmla="*/ 27217 w 578977"/>
              <a:gd name="connsiteY5" fmla="*/ 9897 h 338973"/>
              <a:gd name="connsiteX6" fmla="*/ 32165 w 578977"/>
              <a:gd name="connsiteY6" fmla="*/ 14846 h 338973"/>
              <a:gd name="connsiteX7" fmla="*/ 37114 w 578977"/>
              <a:gd name="connsiteY7" fmla="*/ 22268 h 338973"/>
              <a:gd name="connsiteX8" fmla="*/ 39588 w 578977"/>
              <a:gd name="connsiteY8" fmla="*/ 27217 h 338973"/>
              <a:gd name="connsiteX9" fmla="*/ 42062 w 578977"/>
              <a:gd name="connsiteY9" fmla="*/ 37114 h 338973"/>
              <a:gd name="connsiteX10" fmla="*/ 49485 w 578977"/>
              <a:gd name="connsiteY10" fmla="*/ 59382 h 338973"/>
              <a:gd name="connsiteX11" fmla="*/ 59382 w 578977"/>
              <a:gd name="connsiteY11" fmla="*/ 81651 h 338973"/>
              <a:gd name="connsiteX12" fmla="*/ 71754 w 578977"/>
              <a:gd name="connsiteY12" fmla="*/ 106393 h 338973"/>
              <a:gd name="connsiteX13" fmla="*/ 86599 w 578977"/>
              <a:gd name="connsiteY13" fmla="*/ 136084 h 338973"/>
              <a:gd name="connsiteX14" fmla="*/ 96496 w 578977"/>
              <a:gd name="connsiteY14" fmla="*/ 148455 h 338973"/>
              <a:gd name="connsiteX15" fmla="*/ 106393 w 578977"/>
              <a:gd name="connsiteY15" fmla="*/ 160827 h 338973"/>
              <a:gd name="connsiteX16" fmla="*/ 118765 w 578977"/>
              <a:gd name="connsiteY16" fmla="*/ 170724 h 338973"/>
              <a:gd name="connsiteX17" fmla="*/ 131136 w 578977"/>
              <a:gd name="connsiteY17" fmla="*/ 180621 h 338973"/>
              <a:gd name="connsiteX18" fmla="*/ 143507 w 578977"/>
              <a:gd name="connsiteY18" fmla="*/ 190518 h 338973"/>
              <a:gd name="connsiteX19" fmla="*/ 160827 w 578977"/>
              <a:gd name="connsiteY19" fmla="*/ 197941 h 338973"/>
              <a:gd name="connsiteX20" fmla="*/ 175673 w 578977"/>
              <a:gd name="connsiteY20" fmla="*/ 205363 h 338973"/>
              <a:gd name="connsiteX21" fmla="*/ 192992 w 578977"/>
              <a:gd name="connsiteY21" fmla="*/ 212786 h 338973"/>
              <a:gd name="connsiteX22" fmla="*/ 210312 w 578977"/>
              <a:gd name="connsiteY22" fmla="*/ 220209 h 338973"/>
              <a:gd name="connsiteX23" fmla="*/ 227632 w 578977"/>
              <a:gd name="connsiteY23" fmla="*/ 225157 h 338973"/>
              <a:gd name="connsiteX24" fmla="*/ 242478 w 578977"/>
              <a:gd name="connsiteY24" fmla="*/ 232580 h 338973"/>
              <a:gd name="connsiteX25" fmla="*/ 259797 w 578977"/>
              <a:gd name="connsiteY25" fmla="*/ 235054 h 338973"/>
              <a:gd name="connsiteX26" fmla="*/ 274643 w 578977"/>
              <a:gd name="connsiteY26" fmla="*/ 237529 h 338973"/>
              <a:gd name="connsiteX27" fmla="*/ 291963 w 578977"/>
              <a:gd name="connsiteY27" fmla="*/ 242477 h 338973"/>
              <a:gd name="connsiteX28" fmla="*/ 306808 w 578977"/>
              <a:gd name="connsiteY28" fmla="*/ 242477 h 338973"/>
              <a:gd name="connsiteX29" fmla="*/ 319180 w 578977"/>
              <a:gd name="connsiteY29" fmla="*/ 242477 h 338973"/>
              <a:gd name="connsiteX30" fmla="*/ 336500 w 578977"/>
              <a:gd name="connsiteY30" fmla="*/ 244951 h 338973"/>
              <a:gd name="connsiteX31" fmla="*/ 348871 w 578977"/>
              <a:gd name="connsiteY31" fmla="*/ 244951 h 338973"/>
              <a:gd name="connsiteX32" fmla="*/ 358768 w 578977"/>
              <a:gd name="connsiteY32" fmla="*/ 244951 h 338973"/>
              <a:gd name="connsiteX33" fmla="*/ 371139 w 578977"/>
              <a:gd name="connsiteY33" fmla="*/ 244951 h 338973"/>
              <a:gd name="connsiteX34" fmla="*/ 381036 w 578977"/>
              <a:gd name="connsiteY34" fmla="*/ 242477 h 338973"/>
              <a:gd name="connsiteX35" fmla="*/ 385985 w 578977"/>
              <a:gd name="connsiteY35" fmla="*/ 237529 h 338973"/>
              <a:gd name="connsiteX36" fmla="*/ 393408 w 578977"/>
              <a:gd name="connsiteY36" fmla="*/ 237529 h 338973"/>
              <a:gd name="connsiteX37" fmla="*/ 395882 w 578977"/>
              <a:gd name="connsiteY37" fmla="*/ 235054 h 338973"/>
              <a:gd name="connsiteX38" fmla="*/ 398356 w 578977"/>
              <a:gd name="connsiteY38" fmla="*/ 227632 h 338973"/>
              <a:gd name="connsiteX39" fmla="*/ 398356 w 578977"/>
              <a:gd name="connsiteY39" fmla="*/ 222683 h 338973"/>
              <a:gd name="connsiteX40" fmla="*/ 398356 w 578977"/>
              <a:gd name="connsiteY40" fmla="*/ 214375 h 338973"/>
              <a:gd name="connsiteX41" fmla="*/ 446997 w 578977"/>
              <a:gd name="connsiteY41" fmla="*/ 220320 h 338973"/>
              <a:gd name="connsiteX42" fmla="*/ 529163 w 578977"/>
              <a:gd name="connsiteY42" fmla="*/ 227433 h 338973"/>
              <a:gd name="connsiteX43" fmla="*/ 535600 w 578977"/>
              <a:gd name="connsiteY43" fmla="*/ 229520 h 338973"/>
              <a:gd name="connsiteX44" fmla="*/ 546812 w 578977"/>
              <a:gd name="connsiteY44" fmla="*/ 237529 h 338973"/>
              <a:gd name="connsiteX45" fmla="*/ 559183 w 578977"/>
              <a:gd name="connsiteY45" fmla="*/ 247426 h 338973"/>
              <a:gd name="connsiteX46" fmla="*/ 569080 w 578977"/>
              <a:gd name="connsiteY46" fmla="*/ 259797 h 338973"/>
              <a:gd name="connsiteX47" fmla="*/ 578977 w 578977"/>
              <a:gd name="connsiteY47" fmla="*/ 272168 h 338973"/>
              <a:gd name="connsiteX48" fmla="*/ 574029 w 578977"/>
              <a:gd name="connsiteY48" fmla="*/ 279591 h 338973"/>
              <a:gd name="connsiteX49" fmla="*/ 574029 w 578977"/>
              <a:gd name="connsiteY49" fmla="*/ 289488 h 338973"/>
              <a:gd name="connsiteX50" fmla="*/ 571554 w 578977"/>
              <a:gd name="connsiteY50" fmla="*/ 294437 h 338973"/>
              <a:gd name="connsiteX51" fmla="*/ 564132 w 578977"/>
              <a:gd name="connsiteY51" fmla="*/ 301859 h 338973"/>
              <a:gd name="connsiteX52" fmla="*/ 559183 w 578977"/>
              <a:gd name="connsiteY52" fmla="*/ 309282 h 338973"/>
              <a:gd name="connsiteX53" fmla="*/ 551760 w 578977"/>
              <a:gd name="connsiteY53" fmla="*/ 314231 h 338973"/>
              <a:gd name="connsiteX54" fmla="*/ 541863 w 578977"/>
              <a:gd name="connsiteY54" fmla="*/ 316705 h 338973"/>
              <a:gd name="connsiteX55" fmla="*/ 529492 w 578977"/>
              <a:gd name="connsiteY55" fmla="*/ 324128 h 338973"/>
              <a:gd name="connsiteX56" fmla="*/ 517121 w 578977"/>
              <a:gd name="connsiteY56" fmla="*/ 326602 h 338973"/>
              <a:gd name="connsiteX57" fmla="*/ 502275 w 578977"/>
              <a:gd name="connsiteY57" fmla="*/ 331550 h 338973"/>
              <a:gd name="connsiteX58" fmla="*/ 482481 w 578977"/>
              <a:gd name="connsiteY58" fmla="*/ 334025 h 338973"/>
              <a:gd name="connsiteX59" fmla="*/ 462687 w 578977"/>
              <a:gd name="connsiteY59" fmla="*/ 336499 h 338973"/>
              <a:gd name="connsiteX60" fmla="*/ 440419 w 578977"/>
              <a:gd name="connsiteY60" fmla="*/ 336499 h 338973"/>
              <a:gd name="connsiteX61" fmla="*/ 418150 w 578977"/>
              <a:gd name="connsiteY61" fmla="*/ 338973 h 338973"/>
              <a:gd name="connsiteX62" fmla="*/ 393408 w 578977"/>
              <a:gd name="connsiteY62" fmla="*/ 338973 h 338973"/>
              <a:gd name="connsiteX63" fmla="*/ 368665 w 578977"/>
              <a:gd name="connsiteY63" fmla="*/ 338973 h 338973"/>
              <a:gd name="connsiteX64" fmla="*/ 338974 w 578977"/>
              <a:gd name="connsiteY64" fmla="*/ 338973 h 338973"/>
              <a:gd name="connsiteX65" fmla="*/ 309283 w 578977"/>
              <a:gd name="connsiteY65" fmla="*/ 336499 h 338973"/>
              <a:gd name="connsiteX66" fmla="*/ 284540 w 578977"/>
              <a:gd name="connsiteY66" fmla="*/ 334025 h 338973"/>
              <a:gd name="connsiteX67" fmla="*/ 259797 w 578977"/>
              <a:gd name="connsiteY67" fmla="*/ 331550 h 338973"/>
              <a:gd name="connsiteX68" fmla="*/ 237529 w 578977"/>
              <a:gd name="connsiteY68" fmla="*/ 324128 h 338973"/>
              <a:gd name="connsiteX69" fmla="*/ 210312 w 578977"/>
              <a:gd name="connsiteY69" fmla="*/ 316705 h 338973"/>
              <a:gd name="connsiteX70" fmla="*/ 192992 w 578977"/>
              <a:gd name="connsiteY70" fmla="*/ 311756 h 338973"/>
              <a:gd name="connsiteX71" fmla="*/ 170724 w 578977"/>
              <a:gd name="connsiteY71" fmla="*/ 301859 h 338973"/>
              <a:gd name="connsiteX72" fmla="*/ 150930 w 578977"/>
              <a:gd name="connsiteY72" fmla="*/ 291962 h 338973"/>
              <a:gd name="connsiteX73" fmla="*/ 131136 w 578977"/>
              <a:gd name="connsiteY73" fmla="*/ 282065 h 338973"/>
              <a:gd name="connsiteX74" fmla="*/ 116290 w 578977"/>
              <a:gd name="connsiteY74" fmla="*/ 269694 h 338973"/>
              <a:gd name="connsiteX75" fmla="*/ 98970 w 578977"/>
              <a:gd name="connsiteY75" fmla="*/ 257323 h 338973"/>
              <a:gd name="connsiteX76" fmla="*/ 84125 w 578977"/>
              <a:gd name="connsiteY76" fmla="*/ 244951 h 338973"/>
              <a:gd name="connsiteX77" fmla="*/ 71754 w 578977"/>
              <a:gd name="connsiteY77" fmla="*/ 227632 h 338973"/>
              <a:gd name="connsiteX78" fmla="*/ 59382 w 578977"/>
              <a:gd name="connsiteY78" fmla="*/ 212786 h 338973"/>
              <a:gd name="connsiteX79" fmla="*/ 49485 w 578977"/>
              <a:gd name="connsiteY79" fmla="*/ 197941 h 338973"/>
              <a:gd name="connsiteX80" fmla="*/ 37114 w 578977"/>
              <a:gd name="connsiteY80" fmla="*/ 165775 h 338973"/>
              <a:gd name="connsiteX81" fmla="*/ 24743 w 578977"/>
              <a:gd name="connsiteY81" fmla="*/ 133610 h 338973"/>
              <a:gd name="connsiteX82" fmla="*/ 9897 w 578977"/>
              <a:gd name="connsiteY82" fmla="*/ 101445 h 338973"/>
              <a:gd name="connsiteX83" fmla="*/ 4949 w 578977"/>
              <a:gd name="connsiteY83" fmla="*/ 66805 h 338973"/>
              <a:gd name="connsiteX84" fmla="*/ 4949 w 578977"/>
              <a:gd name="connsiteY84" fmla="*/ 49485 h 338973"/>
              <a:gd name="connsiteX85" fmla="*/ 0 w 578977"/>
              <a:gd name="connsiteY85" fmla="*/ 37114 h 338973"/>
              <a:gd name="connsiteX86" fmla="*/ 0 w 578977"/>
              <a:gd name="connsiteY86" fmla="*/ 24743 h 338973"/>
              <a:gd name="connsiteX87" fmla="*/ 4949 w 578977"/>
              <a:gd name="connsiteY87" fmla="*/ 14846 h 338973"/>
              <a:gd name="connsiteX88" fmla="*/ 4949 w 578977"/>
              <a:gd name="connsiteY88" fmla="*/ 9897 h 338973"/>
              <a:gd name="connsiteX89" fmla="*/ 7423 w 578977"/>
              <a:gd name="connsiteY89" fmla="*/ 2474 h 338973"/>
              <a:gd name="connsiteX90" fmla="*/ 9897 w 578977"/>
              <a:gd name="connsiteY90" fmla="*/ 0 h 3389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78977" h="338973">
                <a:moveTo>
                  <a:pt x="9897" y="0"/>
                </a:moveTo>
                <a:lnTo>
                  <a:pt x="14846" y="0"/>
                </a:lnTo>
                <a:lnTo>
                  <a:pt x="17320" y="0"/>
                </a:lnTo>
                <a:lnTo>
                  <a:pt x="19794" y="2474"/>
                </a:lnTo>
                <a:lnTo>
                  <a:pt x="24743" y="4949"/>
                </a:lnTo>
                <a:lnTo>
                  <a:pt x="27217" y="9897"/>
                </a:lnTo>
                <a:lnTo>
                  <a:pt x="32165" y="14846"/>
                </a:lnTo>
                <a:lnTo>
                  <a:pt x="37114" y="22268"/>
                </a:lnTo>
                <a:lnTo>
                  <a:pt x="39588" y="27217"/>
                </a:lnTo>
                <a:lnTo>
                  <a:pt x="42062" y="37114"/>
                </a:lnTo>
                <a:lnTo>
                  <a:pt x="49485" y="59382"/>
                </a:lnTo>
                <a:lnTo>
                  <a:pt x="59382" y="81651"/>
                </a:lnTo>
                <a:lnTo>
                  <a:pt x="71754" y="106393"/>
                </a:lnTo>
                <a:lnTo>
                  <a:pt x="86599" y="136084"/>
                </a:lnTo>
                <a:lnTo>
                  <a:pt x="96496" y="148455"/>
                </a:lnTo>
                <a:lnTo>
                  <a:pt x="106393" y="160827"/>
                </a:lnTo>
                <a:lnTo>
                  <a:pt x="118765" y="170724"/>
                </a:lnTo>
                <a:lnTo>
                  <a:pt x="131136" y="180621"/>
                </a:lnTo>
                <a:lnTo>
                  <a:pt x="143507" y="190518"/>
                </a:lnTo>
                <a:lnTo>
                  <a:pt x="160827" y="197941"/>
                </a:lnTo>
                <a:lnTo>
                  <a:pt x="175673" y="205363"/>
                </a:lnTo>
                <a:lnTo>
                  <a:pt x="192992" y="212786"/>
                </a:lnTo>
                <a:lnTo>
                  <a:pt x="210312" y="220209"/>
                </a:lnTo>
                <a:lnTo>
                  <a:pt x="227632" y="225157"/>
                </a:lnTo>
                <a:lnTo>
                  <a:pt x="242478" y="232580"/>
                </a:lnTo>
                <a:lnTo>
                  <a:pt x="259797" y="235054"/>
                </a:lnTo>
                <a:lnTo>
                  <a:pt x="274643" y="237529"/>
                </a:lnTo>
                <a:lnTo>
                  <a:pt x="291963" y="242477"/>
                </a:lnTo>
                <a:lnTo>
                  <a:pt x="306808" y="242477"/>
                </a:lnTo>
                <a:lnTo>
                  <a:pt x="319180" y="242477"/>
                </a:lnTo>
                <a:lnTo>
                  <a:pt x="336500" y="244951"/>
                </a:lnTo>
                <a:lnTo>
                  <a:pt x="348871" y="244951"/>
                </a:lnTo>
                <a:lnTo>
                  <a:pt x="358768" y="244951"/>
                </a:lnTo>
                <a:lnTo>
                  <a:pt x="371139" y="244951"/>
                </a:lnTo>
                <a:lnTo>
                  <a:pt x="381036" y="242477"/>
                </a:lnTo>
                <a:lnTo>
                  <a:pt x="385985" y="237529"/>
                </a:lnTo>
                <a:lnTo>
                  <a:pt x="393408" y="237529"/>
                </a:lnTo>
                <a:lnTo>
                  <a:pt x="395882" y="235054"/>
                </a:lnTo>
                <a:lnTo>
                  <a:pt x="398356" y="227632"/>
                </a:lnTo>
                <a:lnTo>
                  <a:pt x="398356" y="222683"/>
                </a:lnTo>
                <a:lnTo>
                  <a:pt x="398356" y="214375"/>
                </a:lnTo>
                <a:lnTo>
                  <a:pt x="446997" y="220320"/>
                </a:lnTo>
                <a:cubicBezTo>
                  <a:pt x="520196" y="228025"/>
                  <a:pt x="514843" y="223158"/>
                  <a:pt x="529163" y="227433"/>
                </a:cubicBezTo>
                <a:lnTo>
                  <a:pt x="535600" y="229520"/>
                </a:lnTo>
                <a:lnTo>
                  <a:pt x="546812" y="237529"/>
                </a:lnTo>
                <a:lnTo>
                  <a:pt x="559183" y="247426"/>
                </a:lnTo>
                <a:lnTo>
                  <a:pt x="569080" y="259797"/>
                </a:lnTo>
                <a:lnTo>
                  <a:pt x="578977" y="272168"/>
                </a:lnTo>
                <a:lnTo>
                  <a:pt x="574029" y="279591"/>
                </a:lnTo>
                <a:lnTo>
                  <a:pt x="574029" y="289488"/>
                </a:lnTo>
                <a:lnTo>
                  <a:pt x="571554" y="294437"/>
                </a:lnTo>
                <a:lnTo>
                  <a:pt x="564132" y="301859"/>
                </a:lnTo>
                <a:lnTo>
                  <a:pt x="559183" y="309282"/>
                </a:lnTo>
                <a:lnTo>
                  <a:pt x="551760" y="314231"/>
                </a:lnTo>
                <a:lnTo>
                  <a:pt x="541863" y="316705"/>
                </a:lnTo>
                <a:lnTo>
                  <a:pt x="529492" y="324128"/>
                </a:lnTo>
                <a:lnTo>
                  <a:pt x="517121" y="326602"/>
                </a:lnTo>
                <a:lnTo>
                  <a:pt x="502275" y="331550"/>
                </a:lnTo>
                <a:lnTo>
                  <a:pt x="482481" y="334025"/>
                </a:lnTo>
                <a:lnTo>
                  <a:pt x="462687" y="336499"/>
                </a:lnTo>
                <a:lnTo>
                  <a:pt x="440419" y="336499"/>
                </a:lnTo>
                <a:lnTo>
                  <a:pt x="418150" y="338973"/>
                </a:lnTo>
                <a:lnTo>
                  <a:pt x="393408" y="338973"/>
                </a:lnTo>
                <a:lnTo>
                  <a:pt x="368665" y="338973"/>
                </a:lnTo>
                <a:lnTo>
                  <a:pt x="338974" y="338973"/>
                </a:lnTo>
                <a:lnTo>
                  <a:pt x="309283" y="336499"/>
                </a:lnTo>
                <a:lnTo>
                  <a:pt x="284540" y="334025"/>
                </a:lnTo>
                <a:lnTo>
                  <a:pt x="259797" y="331550"/>
                </a:lnTo>
                <a:lnTo>
                  <a:pt x="237529" y="324128"/>
                </a:lnTo>
                <a:lnTo>
                  <a:pt x="210312" y="316705"/>
                </a:lnTo>
                <a:lnTo>
                  <a:pt x="192992" y="311756"/>
                </a:lnTo>
                <a:lnTo>
                  <a:pt x="170724" y="301859"/>
                </a:lnTo>
                <a:lnTo>
                  <a:pt x="150930" y="291962"/>
                </a:lnTo>
                <a:lnTo>
                  <a:pt x="131136" y="282065"/>
                </a:lnTo>
                <a:lnTo>
                  <a:pt x="116290" y="269694"/>
                </a:lnTo>
                <a:lnTo>
                  <a:pt x="98970" y="257323"/>
                </a:lnTo>
                <a:lnTo>
                  <a:pt x="84125" y="244951"/>
                </a:lnTo>
                <a:lnTo>
                  <a:pt x="71754" y="227632"/>
                </a:lnTo>
                <a:lnTo>
                  <a:pt x="59382" y="212786"/>
                </a:lnTo>
                <a:lnTo>
                  <a:pt x="49485" y="197941"/>
                </a:lnTo>
                <a:lnTo>
                  <a:pt x="37114" y="165775"/>
                </a:lnTo>
                <a:lnTo>
                  <a:pt x="24743" y="133610"/>
                </a:lnTo>
                <a:lnTo>
                  <a:pt x="9897" y="101445"/>
                </a:lnTo>
                <a:lnTo>
                  <a:pt x="4949" y="66805"/>
                </a:lnTo>
                <a:lnTo>
                  <a:pt x="4949" y="49485"/>
                </a:lnTo>
                <a:lnTo>
                  <a:pt x="0" y="37114"/>
                </a:lnTo>
                <a:lnTo>
                  <a:pt x="0" y="24743"/>
                </a:lnTo>
                <a:lnTo>
                  <a:pt x="4949" y="14846"/>
                </a:lnTo>
                <a:lnTo>
                  <a:pt x="4949" y="9897"/>
                </a:lnTo>
                <a:lnTo>
                  <a:pt x="7423" y="2474"/>
                </a:lnTo>
                <a:lnTo>
                  <a:pt x="9897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70C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42" name="任意多边形 41"/>
          <p:cNvSpPr/>
          <p:nvPr/>
        </p:nvSpPr>
        <p:spPr bwMode="auto">
          <a:xfrm>
            <a:off x="2804714" y="3194463"/>
            <a:ext cx="192156" cy="217964"/>
          </a:xfrm>
          <a:custGeom>
            <a:gdLst>
              <a:gd name="connsiteX0" fmla="*/ 2474 w 192156"/>
              <a:gd name="connsiteY0" fmla="*/ 0 h 217964"/>
              <a:gd name="connsiteX1" fmla="*/ 4949 w 192156"/>
              <a:gd name="connsiteY1" fmla="*/ 2474 h 217964"/>
              <a:gd name="connsiteX2" fmla="*/ 12371 w 192156"/>
              <a:gd name="connsiteY2" fmla="*/ 4949 h 217964"/>
              <a:gd name="connsiteX3" fmla="*/ 22268 w 192156"/>
              <a:gd name="connsiteY3" fmla="*/ 12372 h 217964"/>
              <a:gd name="connsiteX4" fmla="*/ 32165 w 192156"/>
              <a:gd name="connsiteY4" fmla="*/ 22269 h 217964"/>
              <a:gd name="connsiteX5" fmla="*/ 39588 w 192156"/>
              <a:gd name="connsiteY5" fmla="*/ 34640 h 217964"/>
              <a:gd name="connsiteX6" fmla="*/ 54434 w 192156"/>
              <a:gd name="connsiteY6" fmla="*/ 49485 h 217964"/>
              <a:gd name="connsiteX7" fmla="*/ 69279 w 192156"/>
              <a:gd name="connsiteY7" fmla="*/ 69279 h 217964"/>
              <a:gd name="connsiteX8" fmla="*/ 84125 w 192156"/>
              <a:gd name="connsiteY8" fmla="*/ 91548 h 217964"/>
              <a:gd name="connsiteX9" fmla="*/ 98971 w 192156"/>
              <a:gd name="connsiteY9" fmla="*/ 113816 h 217964"/>
              <a:gd name="connsiteX10" fmla="*/ 113816 w 192156"/>
              <a:gd name="connsiteY10" fmla="*/ 136084 h 217964"/>
              <a:gd name="connsiteX11" fmla="*/ 126187 w 192156"/>
              <a:gd name="connsiteY11" fmla="*/ 155879 h 217964"/>
              <a:gd name="connsiteX12" fmla="*/ 138559 w 192156"/>
              <a:gd name="connsiteY12" fmla="*/ 170724 h 217964"/>
              <a:gd name="connsiteX13" fmla="*/ 153404 w 192156"/>
              <a:gd name="connsiteY13" fmla="*/ 183095 h 217964"/>
              <a:gd name="connsiteX14" fmla="*/ 165776 w 192156"/>
              <a:gd name="connsiteY14" fmla="*/ 197941 h 217964"/>
              <a:gd name="connsiteX15" fmla="*/ 175673 w 192156"/>
              <a:gd name="connsiteY15" fmla="*/ 205364 h 217964"/>
              <a:gd name="connsiteX16" fmla="*/ 183095 w 192156"/>
              <a:gd name="connsiteY16" fmla="*/ 212786 h 217964"/>
              <a:gd name="connsiteX17" fmla="*/ 192156 w 192156"/>
              <a:gd name="connsiteY17" fmla="*/ 217964 h 217964"/>
              <a:gd name="connsiteX18" fmla="*/ 49358 w 192156"/>
              <a:gd name="connsiteY18" fmla="*/ 213884 h 217964"/>
              <a:gd name="connsiteX19" fmla="*/ 25351 w 192156"/>
              <a:gd name="connsiteY19" fmla="*/ 207882 h 217964"/>
              <a:gd name="connsiteX20" fmla="*/ 27217 w 192156"/>
              <a:gd name="connsiteY20" fmla="*/ 200415 h 217964"/>
              <a:gd name="connsiteX21" fmla="*/ 27217 w 192156"/>
              <a:gd name="connsiteY21" fmla="*/ 183095 h 217964"/>
              <a:gd name="connsiteX22" fmla="*/ 27217 w 192156"/>
              <a:gd name="connsiteY22" fmla="*/ 170724 h 217964"/>
              <a:gd name="connsiteX23" fmla="*/ 24743 w 192156"/>
              <a:gd name="connsiteY23" fmla="*/ 153404 h 217964"/>
              <a:gd name="connsiteX24" fmla="*/ 22268 w 192156"/>
              <a:gd name="connsiteY24" fmla="*/ 131136 h 217964"/>
              <a:gd name="connsiteX25" fmla="*/ 17320 w 192156"/>
              <a:gd name="connsiteY25" fmla="*/ 103919 h 217964"/>
              <a:gd name="connsiteX26" fmla="*/ 14846 w 192156"/>
              <a:gd name="connsiteY26" fmla="*/ 94022 h 217964"/>
              <a:gd name="connsiteX27" fmla="*/ 12371 w 192156"/>
              <a:gd name="connsiteY27" fmla="*/ 81651 h 217964"/>
              <a:gd name="connsiteX28" fmla="*/ 9897 w 192156"/>
              <a:gd name="connsiteY28" fmla="*/ 71754 h 217964"/>
              <a:gd name="connsiteX29" fmla="*/ 4949 w 192156"/>
              <a:gd name="connsiteY29" fmla="*/ 61857 h 217964"/>
              <a:gd name="connsiteX30" fmla="*/ 2474 w 192156"/>
              <a:gd name="connsiteY30" fmla="*/ 54434 h 217964"/>
              <a:gd name="connsiteX31" fmla="*/ 2474 w 192156"/>
              <a:gd name="connsiteY31" fmla="*/ 44537 h 217964"/>
              <a:gd name="connsiteX32" fmla="*/ 0 w 192156"/>
              <a:gd name="connsiteY32" fmla="*/ 32166 h 217964"/>
              <a:gd name="connsiteX33" fmla="*/ 0 w 192156"/>
              <a:gd name="connsiteY33" fmla="*/ 17320 h 217964"/>
              <a:gd name="connsiteX34" fmla="*/ 0 w 192156"/>
              <a:gd name="connsiteY34" fmla="*/ 9897 h 217964"/>
              <a:gd name="connsiteX35" fmla="*/ 0 w 192156"/>
              <a:gd name="connsiteY35" fmla="*/ 2474 h 217964"/>
              <a:gd name="connsiteX36" fmla="*/ 2474 w 192156"/>
              <a:gd name="connsiteY36" fmla="*/ 0 h 21796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92156" h="217964">
                <a:moveTo>
                  <a:pt x="2474" y="0"/>
                </a:moveTo>
                <a:lnTo>
                  <a:pt x="4949" y="2474"/>
                </a:lnTo>
                <a:lnTo>
                  <a:pt x="12371" y="4949"/>
                </a:lnTo>
                <a:lnTo>
                  <a:pt x="22268" y="12372"/>
                </a:lnTo>
                <a:lnTo>
                  <a:pt x="32165" y="22269"/>
                </a:lnTo>
                <a:lnTo>
                  <a:pt x="39588" y="34640"/>
                </a:lnTo>
                <a:lnTo>
                  <a:pt x="54434" y="49485"/>
                </a:lnTo>
                <a:lnTo>
                  <a:pt x="69279" y="69279"/>
                </a:lnTo>
                <a:lnTo>
                  <a:pt x="84125" y="91548"/>
                </a:lnTo>
                <a:lnTo>
                  <a:pt x="98971" y="113816"/>
                </a:lnTo>
                <a:lnTo>
                  <a:pt x="113816" y="136084"/>
                </a:lnTo>
                <a:lnTo>
                  <a:pt x="126187" y="155879"/>
                </a:lnTo>
                <a:lnTo>
                  <a:pt x="138559" y="170724"/>
                </a:lnTo>
                <a:lnTo>
                  <a:pt x="153404" y="183095"/>
                </a:lnTo>
                <a:lnTo>
                  <a:pt x="165776" y="197941"/>
                </a:lnTo>
                <a:lnTo>
                  <a:pt x="175673" y="205364"/>
                </a:lnTo>
                <a:lnTo>
                  <a:pt x="183095" y="212786"/>
                </a:lnTo>
                <a:lnTo>
                  <a:pt x="192156" y="217964"/>
                </a:lnTo>
                <a:lnTo>
                  <a:pt x="49358" y="213884"/>
                </a:lnTo>
                <a:lnTo>
                  <a:pt x="25351" y="207882"/>
                </a:lnTo>
                <a:lnTo>
                  <a:pt x="27217" y="200415"/>
                </a:lnTo>
                <a:lnTo>
                  <a:pt x="27217" y="183095"/>
                </a:lnTo>
                <a:lnTo>
                  <a:pt x="27217" y="170724"/>
                </a:lnTo>
                <a:lnTo>
                  <a:pt x="24743" y="153404"/>
                </a:lnTo>
                <a:lnTo>
                  <a:pt x="22268" y="131136"/>
                </a:lnTo>
                <a:lnTo>
                  <a:pt x="17320" y="103919"/>
                </a:lnTo>
                <a:lnTo>
                  <a:pt x="14846" y="94022"/>
                </a:lnTo>
                <a:lnTo>
                  <a:pt x="12371" y="81651"/>
                </a:lnTo>
                <a:lnTo>
                  <a:pt x="9897" y="71754"/>
                </a:lnTo>
                <a:lnTo>
                  <a:pt x="4949" y="61857"/>
                </a:lnTo>
                <a:lnTo>
                  <a:pt x="2474" y="54434"/>
                </a:lnTo>
                <a:lnTo>
                  <a:pt x="2474" y="44537"/>
                </a:lnTo>
                <a:lnTo>
                  <a:pt x="0" y="32166"/>
                </a:lnTo>
                <a:lnTo>
                  <a:pt x="0" y="17320"/>
                </a:lnTo>
                <a:lnTo>
                  <a:pt x="0" y="9897"/>
                </a:lnTo>
                <a:lnTo>
                  <a:pt x="0" y="2474"/>
                </a:lnTo>
                <a:lnTo>
                  <a:pt x="2474" y="0"/>
                </a:lnTo>
                <a:close/>
              </a:path>
            </a:pathLst>
          </a:custGeom>
          <a:solidFill>
            <a:srgbClr val="00B050"/>
          </a:solidFill>
          <a:ln w="12700">
            <a:solidFill>
              <a:srgbClr val="00B05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3584723" y="1230205"/>
            <a:ext cx="50917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    书写时，三个“心”组合要紧凑，特别要注意点的位置，其中上面一个“心”字稍大，下面两个“心”字略小。</a:t>
            </a:r>
          </a:p>
        </p:txBody>
      </p:sp>
    </p:spTree>
    <p:extLst>
      <p:ext uri="{BB962C8B-B14F-4D97-AF65-F5344CB8AC3E}">
        <p14:creationId val="1409743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8"/>
          <p:cNvSpPr txBox="1">
            <a:spLocks noChangeArrowheads="1"/>
          </p:cNvSpPr>
          <p:nvPr/>
        </p:nvSpPr>
        <p:spPr bwMode="auto">
          <a:xfrm>
            <a:off x="641514" y="403959"/>
            <a:ext cx="3284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6000" err="1">
                <a:latin typeface="汉语拼音" pitchFamily="34" charset="0"/>
                <a:ea typeface="GB Pinyinok-B" pitchFamily="2" charset="-122"/>
                <a:cs typeface="汉语拼音" pitchFamily="34" charset="0"/>
              </a:rPr>
              <a:t>sōu</a:t>
            </a:r>
            <a:endParaRPr lang="zh-CN" altLang="en-US" sz="6000">
              <a:latin typeface="汉语拼音" pitchFamily="34" charset="0"/>
              <a:ea typeface="GB Pinyinok-B" pitchFamily="2" charset="-122"/>
              <a:cs typeface="汉语拼音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17441" y="1516158"/>
            <a:ext cx="2318547" cy="2326669"/>
            <a:chOff x="5534807" y="1672548"/>
            <a:chExt cx="2318547" cy="2326669"/>
          </a:xfrm>
        </p:grpSpPr>
        <p:sp>
          <p:nvSpPr>
            <p:cNvPr id="4" name="矩形 3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5534807" y="1672548"/>
              <a:ext cx="2304000" cy="230400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" name="直接连接符 4"/>
            <p:cNvCxnSpPr/>
            <p:nvPr>
              <p:custDataLst>
                <p:tags r:id="rId3"/>
              </p:custDataLst>
            </p:nvPr>
          </p:nvCxnSpPr>
          <p:spPr>
            <a:xfrm>
              <a:off x="5549354" y="2824548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>
              <p:custDataLst>
                <p:tags r:id="rId4"/>
              </p:custDataLst>
            </p:nvPr>
          </p:nvCxnSpPr>
          <p:spPr>
            <a:xfrm rot="5400000">
              <a:off x="5508232" y="2847217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1327791" y="1813852"/>
            <a:ext cx="1897846" cy="1731280"/>
            <a:chOff x="5229226" y="1676400"/>
            <a:chExt cx="1193800" cy="1089025"/>
          </a:xfrm>
          <a:solidFill>
            <a:schemeClr val="tx1"/>
          </a:solidFill>
        </p:grpSpPr>
        <p:sp>
          <p:nvSpPr>
            <p:cNvPr id="10" name="Freeform 105"/>
            <p:cNvSpPr/>
            <p:nvPr/>
          </p:nvSpPr>
          <p:spPr bwMode="auto">
            <a:xfrm>
              <a:off x="5408613" y="1709738"/>
              <a:ext cx="207963" cy="1055687"/>
            </a:xfrm>
            <a:custGeom>
              <a:gdLst>
                <a:gd name="T0" fmla="*/ 9 w 131"/>
                <a:gd name="T1" fmla="*/ 578 h 665"/>
                <a:gd name="T2" fmla="*/ 0 w 131"/>
                <a:gd name="T3" fmla="*/ 565 h 665"/>
                <a:gd name="T4" fmla="*/ 7 w 131"/>
                <a:gd name="T5" fmla="*/ 562 h 665"/>
                <a:gd name="T6" fmla="*/ 23 w 131"/>
                <a:gd name="T7" fmla="*/ 566 h 665"/>
                <a:gd name="T8" fmla="*/ 44 w 131"/>
                <a:gd name="T9" fmla="*/ 573 h 665"/>
                <a:gd name="T10" fmla="*/ 61 w 131"/>
                <a:gd name="T11" fmla="*/ 574 h 665"/>
                <a:gd name="T12" fmla="*/ 71 w 131"/>
                <a:gd name="T13" fmla="*/ 569 h 665"/>
                <a:gd name="T14" fmla="*/ 79 w 131"/>
                <a:gd name="T15" fmla="*/ 552 h 665"/>
                <a:gd name="T16" fmla="*/ 80 w 131"/>
                <a:gd name="T17" fmla="*/ 539 h 665"/>
                <a:gd name="T18" fmla="*/ 81 w 131"/>
                <a:gd name="T19" fmla="*/ 525 h 665"/>
                <a:gd name="T20" fmla="*/ 82 w 131"/>
                <a:gd name="T21" fmla="*/ 507 h 665"/>
                <a:gd name="T22" fmla="*/ 82 w 131"/>
                <a:gd name="T23" fmla="*/ 483 h 665"/>
                <a:gd name="T24" fmla="*/ 82 w 131"/>
                <a:gd name="T25" fmla="*/ 454 h 665"/>
                <a:gd name="T26" fmla="*/ 82 w 131"/>
                <a:gd name="T27" fmla="*/ 419 h 665"/>
                <a:gd name="T28" fmla="*/ 82 w 131"/>
                <a:gd name="T29" fmla="*/ 381 h 665"/>
                <a:gd name="T30" fmla="*/ 82 w 131"/>
                <a:gd name="T31" fmla="*/ 336 h 665"/>
                <a:gd name="T32" fmla="*/ 81 w 131"/>
                <a:gd name="T33" fmla="*/ 258 h 665"/>
                <a:gd name="T34" fmla="*/ 80 w 131"/>
                <a:gd name="T35" fmla="*/ 184 h 665"/>
                <a:gd name="T36" fmla="*/ 79 w 131"/>
                <a:gd name="T37" fmla="*/ 127 h 665"/>
                <a:gd name="T38" fmla="*/ 77 w 131"/>
                <a:gd name="T39" fmla="*/ 86 h 665"/>
                <a:gd name="T40" fmla="*/ 75 w 131"/>
                <a:gd name="T41" fmla="*/ 56 h 665"/>
                <a:gd name="T42" fmla="*/ 72 w 131"/>
                <a:gd name="T43" fmla="*/ 38 h 665"/>
                <a:gd name="T44" fmla="*/ 68 w 131"/>
                <a:gd name="T45" fmla="*/ 27 h 665"/>
                <a:gd name="T46" fmla="*/ 64 w 131"/>
                <a:gd name="T47" fmla="*/ 20 h 665"/>
                <a:gd name="T48" fmla="*/ 55 w 131"/>
                <a:gd name="T49" fmla="*/ 5 h 665"/>
                <a:gd name="T50" fmla="*/ 61 w 131"/>
                <a:gd name="T51" fmla="*/ 1 h 665"/>
                <a:gd name="T52" fmla="*/ 73 w 131"/>
                <a:gd name="T53" fmla="*/ 0 h 665"/>
                <a:gd name="T54" fmla="*/ 102 w 131"/>
                <a:gd name="T55" fmla="*/ 9 h 665"/>
                <a:gd name="T56" fmla="*/ 121 w 131"/>
                <a:gd name="T57" fmla="*/ 20 h 665"/>
                <a:gd name="T58" fmla="*/ 130 w 131"/>
                <a:gd name="T59" fmla="*/ 29 h 665"/>
                <a:gd name="T60" fmla="*/ 131 w 131"/>
                <a:gd name="T61" fmla="*/ 42 h 665"/>
                <a:gd name="T62" fmla="*/ 126 w 131"/>
                <a:gd name="T63" fmla="*/ 60 h 665"/>
                <a:gd name="T64" fmla="*/ 121 w 131"/>
                <a:gd name="T65" fmla="*/ 90 h 665"/>
                <a:gd name="T66" fmla="*/ 120 w 131"/>
                <a:gd name="T67" fmla="*/ 113 h 665"/>
                <a:gd name="T68" fmla="*/ 117 w 131"/>
                <a:gd name="T69" fmla="*/ 141 h 665"/>
                <a:gd name="T70" fmla="*/ 115 w 131"/>
                <a:gd name="T71" fmla="*/ 175 h 665"/>
                <a:gd name="T72" fmla="*/ 113 w 131"/>
                <a:gd name="T73" fmla="*/ 215 h 665"/>
                <a:gd name="T74" fmla="*/ 113 w 131"/>
                <a:gd name="T75" fmla="*/ 260 h 665"/>
                <a:gd name="T76" fmla="*/ 113 w 131"/>
                <a:gd name="T77" fmla="*/ 362 h 665"/>
                <a:gd name="T78" fmla="*/ 116 w 131"/>
                <a:gd name="T79" fmla="*/ 475 h 665"/>
                <a:gd name="T80" fmla="*/ 116 w 131"/>
                <a:gd name="T81" fmla="*/ 531 h 665"/>
                <a:gd name="T82" fmla="*/ 113 w 131"/>
                <a:gd name="T83" fmla="*/ 577 h 665"/>
                <a:gd name="T84" fmla="*/ 110 w 131"/>
                <a:gd name="T85" fmla="*/ 610 h 665"/>
                <a:gd name="T86" fmla="*/ 104 w 131"/>
                <a:gd name="T87" fmla="*/ 632 h 665"/>
                <a:gd name="T88" fmla="*/ 90 w 131"/>
                <a:gd name="T89" fmla="*/ 656 h 665"/>
                <a:gd name="T90" fmla="*/ 77 w 131"/>
                <a:gd name="T91" fmla="*/ 665 h 665"/>
                <a:gd name="T92" fmla="*/ 66 w 131"/>
                <a:gd name="T93" fmla="*/ 660 h 665"/>
                <a:gd name="T94" fmla="*/ 62 w 131"/>
                <a:gd name="T95" fmla="*/ 647 h 665"/>
                <a:gd name="T96" fmla="*/ 53 w 131"/>
                <a:gd name="T97" fmla="*/ 623 h 665"/>
                <a:gd name="T98" fmla="*/ 28 w 131"/>
                <a:gd name="T99" fmla="*/ 597 h 6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1" h="665">
                  <a:moveTo>
                    <a:pt x="28" y="597"/>
                  </a:moveTo>
                  <a:lnTo>
                    <a:pt x="21" y="589"/>
                  </a:lnTo>
                  <a:lnTo>
                    <a:pt x="14" y="583"/>
                  </a:lnTo>
                  <a:lnTo>
                    <a:pt x="9" y="578"/>
                  </a:lnTo>
                  <a:lnTo>
                    <a:pt x="5" y="574"/>
                  </a:lnTo>
                  <a:lnTo>
                    <a:pt x="3" y="570"/>
                  </a:lnTo>
                  <a:lnTo>
                    <a:pt x="1" y="568"/>
                  </a:lnTo>
                  <a:lnTo>
                    <a:pt x="0" y="565"/>
                  </a:lnTo>
                  <a:lnTo>
                    <a:pt x="1" y="564"/>
                  </a:lnTo>
                  <a:lnTo>
                    <a:pt x="3" y="562"/>
                  </a:lnTo>
                  <a:lnTo>
                    <a:pt x="4" y="562"/>
                  </a:lnTo>
                  <a:lnTo>
                    <a:pt x="7" y="562"/>
                  </a:lnTo>
                  <a:lnTo>
                    <a:pt x="10" y="562"/>
                  </a:lnTo>
                  <a:lnTo>
                    <a:pt x="14" y="564"/>
                  </a:lnTo>
                  <a:lnTo>
                    <a:pt x="18" y="565"/>
                  </a:lnTo>
                  <a:lnTo>
                    <a:pt x="23" y="566"/>
                  </a:lnTo>
                  <a:lnTo>
                    <a:pt x="28" y="568"/>
                  </a:lnTo>
                  <a:lnTo>
                    <a:pt x="34" y="569"/>
                  </a:lnTo>
                  <a:lnTo>
                    <a:pt x="39" y="571"/>
                  </a:lnTo>
                  <a:lnTo>
                    <a:pt x="44" y="573"/>
                  </a:lnTo>
                  <a:lnTo>
                    <a:pt x="49" y="574"/>
                  </a:lnTo>
                  <a:lnTo>
                    <a:pt x="53" y="574"/>
                  </a:lnTo>
                  <a:lnTo>
                    <a:pt x="57" y="574"/>
                  </a:lnTo>
                  <a:lnTo>
                    <a:pt x="61" y="574"/>
                  </a:lnTo>
                  <a:lnTo>
                    <a:pt x="64" y="573"/>
                  </a:lnTo>
                  <a:lnTo>
                    <a:pt x="67" y="573"/>
                  </a:lnTo>
                  <a:lnTo>
                    <a:pt x="70" y="571"/>
                  </a:lnTo>
                  <a:lnTo>
                    <a:pt x="71" y="569"/>
                  </a:lnTo>
                  <a:lnTo>
                    <a:pt x="73" y="566"/>
                  </a:lnTo>
                  <a:lnTo>
                    <a:pt x="75" y="562"/>
                  </a:lnTo>
                  <a:lnTo>
                    <a:pt x="77" y="557"/>
                  </a:lnTo>
                  <a:lnTo>
                    <a:pt x="79" y="552"/>
                  </a:lnTo>
                  <a:lnTo>
                    <a:pt x="80" y="546"/>
                  </a:lnTo>
                  <a:lnTo>
                    <a:pt x="80" y="543"/>
                  </a:lnTo>
                  <a:lnTo>
                    <a:pt x="80" y="542"/>
                  </a:lnTo>
                  <a:lnTo>
                    <a:pt x="80" y="539"/>
                  </a:lnTo>
                  <a:lnTo>
                    <a:pt x="81" y="535"/>
                  </a:lnTo>
                  <a:lnTo>
                    <a:pt x="81" y="533"/>
                  </a:lnTo>
                  <a:lnTo>
                    <a:pt x="81" y="529"/>
                  </a:lnTo>
                  <a:lnTo>
                    <a:pt x="81" y="525"/>
                  </a:lnTo>
                  <a:lnTo>
                    <a:pt x="81" y="521"/>
                  </a:lnTo>
                  <a:lnTo>
                    <a:pt x="81" y="517"/>
                  </a:lnTo>
                  <a:lnTo>
                    <a:pt x="81" y="512"/>
                  </a:lnTo>
                  <a:lnTo>
                    <a:pt x="82" y="507"/>
                  </a:lnTo>
                  <a:lnTo>
                    <a:pt x="82" y="502"/>
                  </a:lnTo>
                  <a:lnTo>
                    <a:pt x="82" y="495"/>
                  </a:lnTo>
                  <a:lnTo>
                    <a:pt x="82" y="489"/>
                  </a:lnTo>
                  <a:lnTo>
                    <a:pt x="82" y="483"/>
                  </a:lnTo>
                  <a:lnTo>
                    <a:pt x="82" y="476"/>
                  </a:lnTo>
                  <a:lnTo>
                    <a:pt x="82" y="470"/>
                  </a:lnTo>
                  <a:lnTo>
                    <a:pt x="82" y="462"/>
                  </a:lnTo>
                  <a:lnTo>
                    <a:pt x="82" y="454"/>
                  </a:lnTo>
                  <a:lnTo>
                    <a:pt x="82" y="446"/>
                  </a:lnTo>
                  <a:lnTo>
                    <a:pt x="82" y="437"/>
                  </a:lnTo>
                  <a:lnTo>
                    <a:pt x="82" y="428"/>
                  </a:lnTo>
                  <a:lnTo>
                    <a:pt x="82" y="419"/>
                  </a:lnTo>
                  <a:lnTo>
                    <a:pt x="82" y="410"/>
                  </a:lnTo>
                  <a:lnTo>
                    <a:pt x="82" y="401"/>
                  </a:lnTo>
                  <a:lnTo>
                    <a:pt x="82" y="391"/>
                  </a:lnTo>
                  <a:lnTo>
                    <a:pt x="82" y="381"/>
                  </a:lnTo>
                  <a:lnTo>
                    <a:pt x="82" y="371"/>
                  </a:lnTo>
                  <a:lnTo>
                    <a:pt x="82" y="359"/>
                  </a:lnTo>
                  <a:lnTo>
                    <a:pt x="82" y="347"/>
                  </a:lnTo>
                  <a:lnTo>
                    <a:pt x="82" y="336"/>
                  </a:lnTo>
                  <a:lnTo>
                    <a:pt x="82" y="324"/>
                  </a:lnTo>
                  <a:lnTo>
                    <a:pt x="82" y="301"/>
                  </a:lnTo>
                  <a:lnTo>
                    <a:pt x="81" y="279"/>
                  </a:lnTo>
                  <a:lnTo>
                    <a:pt x="81" y="258"/>
                  </a:lnTo>
                  <a:lnTo>
                    <a:pt x="81" y="238"/>
                  </a:lnTo>
                  <a:lnTo>
                    <a:pt x="81" y="219"/>
                  </a:lnTo>
                  <a:lnTo>
                    <a:pt x="80" y="201"/>
                  </a:lnTo>
                  <a:lnTo>
                    <a:pt x="80" y="184"/>
                  </a:lnTo>
                  <a:lnTo>
                    <a:pt x="80" y="168"/>
                  </a:lnTo>
                  <a:lnTo>
                    <a:pt x="80" y="153"/>
                  </a:lnTo>
                  <a:lnTo>
                    <a:pt x="79" y="140"/>
                  </a:lnTo>
                  <a:lnTo>
                    <a:pt x="79" y="127"/>
                  </a:lnTo>
                  <a:lnTo>
                    <a:pt x="79" y="116"/>
                  </a:lnTo>
                  <a:lnTo>
                    <a:pt x="79" y="104"/>
                  </a:lnTo>
                  <a:lnTo>
                    <a:pt x="77" y="95"/>
                  </a:lnTo>
                  <a:lnTo>
                    <a:pt x="77" y="86"/>
                  </a:lnTo>
                  <a:lnTo>
                    <a:pt x="77" y="80"/>
                  </a:lnTo>
                  <a:lnTo>
                    <a:pt x="76" y="67"/>
                  </a:lnTo>
                  <a:lnTo>
                    <a:pt x="75" y="61"/>
                  </a:lnTo>
                  <a:lnTo>
                    <a:pt x="75" y="56"/>
                  </a:lnTo>
                  <a:lnTo>
                    <a:pt x="73" y="51"/>
                  </a:lnTo>
                  <a:lnTo>
                    <a:pt x="73" y="46"/>
                  </a:lnTo>
                  <a:lnTo>
                    <a:pt x="72" y="42"/>
                  </a:lnTo>
                  <a:lnTo>
                    <a:pt x="72" y="38"/>
                  </a:lnTo>
                  <a:lnTo>
                    <a:pt x="71" y="34"/>
                  </a:lnTo>
                  <a:lnTo>
                    <a:pt x="71" y="32"/>
                  </a:lnTo>
                  <a:lnTo>
                    <a:pt x="70" y="28"/>
                  </a:lnTo>
                  <a:lnTo>
                    <a:pt x="68" y="27"/>
                  </a:lnTo>
                  <a:lnTo>
                    <a:pt x="68" y="24"/>
                  </a:lnTo>
                  <a:lnTo>
                    <a:pt x="67" y="23"/>
                  </a:lnTo>
                  <a:lnTo>
                    <a:pt x="66" y="22"/>
                  </a:lnTo>
                  <a:lnTo>
                    <a:pt x="64" y="20"/>
                  </a:lnTo>
                  <a:lnTo>
                    <a:pt x="61" y="18"/>
                  </a:lnTo>
                  <a:lnTo>
                    <a:pt x="58" y="14"/>
                  </a:lnTo>
                  <a:lnTo>
                    <a:pt x="55" y="10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8" y="2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82" y="1"/>
                  </a:lnTo>
                  <a:lnTo>
                    <a:pt x="93" y="5"/>
                  </a:lnTo>
                  <a:lnTo>
                    <a:pt x="98" y="6"/>
                  </a:lnTo>
                  <a:lnTo>
                    <a:pt x="102" y="9"/>
                  </a:lnTo>
                  <a:lnTo>
                    <a:pt x="108" y="11"/>
                  </a:lnTo>
                  <a:lnTo>
                    <a:pt x="113" y="14"/>
                  </a:lnTo>
                  <a:lnTo>
                    <a:pt x="117" y="18"/>
                  </a:lnTo>
                  <a:lnTo>
                    <a:pt x="121" y="20"/>
                  </a:lnTo>
                  <a:lnTo>
                    <a:pt x="124" y="23"/>
                  </a:lnTo>
                  <a:lnTo>
                    <a:pt x="126" y="25"/>
                  </a:lnTo>
                  <a:lnTo>
                    <a:pt x="129" y="28"/>
                  </a:lnTo>
                  <a:lnTo>
                    <a:pt x="130" y="29"/>
                  </a:lnTo>
                  <a:lnTo>
                    <a:pt x="131" y="32"/>
                  </a:lnTo>
                  <a:lnTo>
                    <a:pt x="131" y="33"/>
                  </a:lnTo>
                  <a:lnTo>
                    <a:pt x="131" y="37"/>
                  </a:lnTo>
                  <a:lnTo>
                    <a:pt x="131" y="42"/>
                  </a:lnTo>
                  <a:lnTo>
                    <a:pt x="130" y="46"/>
                  </a:lnTo>
                  <a:lnTo>
                    <a:pt x="129" y="51"/>
                  </a:lnTo>
                  <a:lnTo>
                    <a:pt x="128" y="55"/>
                  </a:lnTo>
                  <a:lnTo>
                    <a:pt x="126" y="60"/>
                  </a:lnTo>
                  <a:lnTo>
                    <a:pt x="125" y="65"/>
                  </a:lnTo>
                  <a:lnTo>
                    <a:pt x="124" y="73"/>
                  </a:lnTo>
                  <a:lnTo>
                    <a:pt x="122" y="81"/>
                  </a:lnTo>
                  <a:lnTo>
                    <a:pt x="121" y="90"/>
                  </a:lnTo>
                  <a:lnTo>
                    <a:pt x="121" y="95"/>
                  </a:lnTo>
                  <a:lnTo>
                    <a:pt x="120" y="100"/>
                  </a:lnTo>
                  <a:lnTo>
                    <a:pt x="120" y="107"/>
                  </a:lnTo>
                  <a:lnTo>
                    <a:pt x="120" y="113"/>
                  </a:lnTo>
                  <a:lnTo>
                    <a:pt x="119" y="119"/>
                  </a:lnTo>
                  <a:lnTo>
                    <a:pt x="119" y="126"/>
                  </a:lnTo>
                  <a:lnTo>
                    <a:pt x="117" y="134"/>
                  </a:lnTo>
                  <a:lnTo>
                    <a:pt x="117" y="141"/>
                  </a:lnTo>
                  <a:lnTo>
                    <a:pt x="116" y="149"/>
                  </a:lnTo>
                  <a:lnTo>
                    <a:pt x="116" y="157"/>
                  </a:lnTo>
                  <a:lnTo>
                    <a:pt x="116" y="166"/>
                  </a:lnTo>
                  <a:lnTo>
                    <a:pt x="115" y="175"/>
                  </a:lnTo>
                  <a:lnTo>
                    <a:pt x="115" y="184"/>
                  </a:lnTo>
                  <a:lnTo>
                    <a:pt x="115" y="194"/>
                  </a:lnTo>
                  <a:lnTo>
                    <a:pt x="115" y="204"/>
                  </a:lnTo>
                  <a:lnTo>
                    <a:pt x="113" y="215"/>
                  </a:lnTo>
                  <a:lnTo>
                    <a:pt x="113" y="225"/>
                  </a:lnTo>
                  <a:lnTo>
                    <a:pt x="113" y="237"/>
                  </a:lnTo>
                  <a:lnTo>
                    <a:pt x="113" y="248"/>
                  </a:lnTo>
                  <a:lnTo>
                    <a:pt x="113" y="260"/>
                  </a:lnTo>
                  <a:lnTo>
                    <a:pt x="113" y="284"/>
                  </a:lnTo>
                  <a:lnTo>
                    <a:pt x="113" y="310"/>
                  </a:lnTo>
                  <a:lnTo>
                    <a:pt x="113" y="336"/>
                  </a:lnTo>
                  <a:lnTo>
                    <a:pt x="113" y="362"/>
                  </a:lnTo>
                  <a:lnTo>
                    <a:pt x="113" y="389"/>
                  </a:lnTo>
                  <a:lnTo>
                    <a:pt x="115" y="417"/>
                  </a:lnTo>
                  <a:lnTo>
                    <a:pt x="115" y="445"/>
                  </a:lnTo>
                  <a:lnTo>
                    <a:pt x="116" y="475"/>
                  </a:lnTo>
                  <a:lnTo>
                    <a:pt x="116" y="490"/>
                  </a:lnTo>
                  <a:lnTo>
                    <a:pt x="116" y="504"/>
                  </a:lnTo>
                  <a:lnTo>
                    <a:pt x="116" y="519"/>
                  </a:lnTo>
                  <a:lnTo>
                    <a:pt x="116" y="531"/>
                  </a:lnTo>
                  <a:lnTo>
                    <a:pt x="115" y="543"/>
                  </a:lnTo>
                  <a:lnTo>
                    <a:pt x="115" y="555"/>
                  </a:lnTo>
                  <a:lnTo>
                    <a:pt x="115" y="566"/>
                  </a:lnTo>
                  <a:lnTo>
                    <a:pt x="113" y="577"/>
                  </a:lnTo>
                  <a:lnTo>
                    <a:pt x="112" y="586"/>
                  </a:lnTo>
                  <a:lnTo>
                    <a:pt x="112" y="595"/>
                  </a:lnTo>
                  <a:lnTo>
                    <a:pt x="111" y="602"/>
                  </a:lnTo>
                  <a:lnTo>
                    <a:pt x="110" y="610"/>
                  </a:lnTo>
                  <a:lnTo>
                    <a:pt x="108" y="616"/>
                  </a:lnTo>
                  <a:lnTo>
                    <a:pt x="107" y="622"/>
                  </a:lnTo>
                  <a:lnTo>
                    <a:pt x="106" y="627"/>
                  </a:lnTo>
                  <a:lnTo>
                    <a:pt x="104" y="632"/>
                  </a:lnTo>
                  <a:lnTo>
                    <a:pt x="100" y="638"/>
                  </a:lnTo>
                  <a:lnTo>
                    <a:pt x="97" y="646"/>
                  </a:lnTo>
                  <a:lnTo>
                    <a:pt x="94" y="651"/>
                  </a:lnTo>
                  <a:lnTo>
                    <a:pt x="90" y="656"/>
                  </a:lnTo>
                  <a:lnTo>
                    <a:pt x="88" y="660"/>
                  </a:lnTo>
                  <a:lnTo>
                    <a:pt x="84" y="663"/>
                  </a:lnTo>
                  <a:lnTo>
                    <a:pt x="80" y="664"/>
                  </a:lnTo>
                  <a:lnTo>
                    <a:pt x="77" y="665"/>
                  </a:lnTo>
                  <a:lnTo>
                    <a:pt x="73" y="665"/>
                  </a:lnTo>
                  <a:lnTo>
                    <a:pt x="71" y="664"/>
                  </a:lnTo>
                  <a:lnTo>
                    <a:pt x="68" y="663"/>
                  </a:lnTo>
                  <a:lnTo>
                    <a:pt x="66" y="660"/>
                  </a:lnTo>
                  <a:lnTo>
                    <a:pt x="64" y="658"/>
                  </a:lnTo>
                  <a:lnTo>
                    <a:pt x="63" y="655"/>
                  </a:lnTo>
                  <a:lnTo>
                    <a:pt x="62" y="651"/>
                  </a:lnTo>
                  <a:lnTo>
                    <a:pt x="62" y="647"/>
                  </a:lnTo>
                  <a:lnTo>
                    <a:pt x="61" y="641"/>
                  </a:lnTo>
                  <a:lnTo>
                    <a:pt x="59" y="636"/>
                  </a:lnTo>
                  <a:lnTo>
                    <a:pt x="57" y="629"/>
                  </a:lnTo>
                  <a:lnTo>
                    <a:pt x="53" y="623"/>
                  </a:lnTo>
                  <a:lnTo>
                    <a:pt x="48" y="618"/>
                  </a:lnTo>
                  <a:lnTo>
                    <a:pt x="43" y="611"/>
                  </a:lnTo>
                  <a:lnTo>
                    <a:pt x="36" y="605"/>
                  </a:lnTo>
                  <a:lnTo>
                    <a:pt x="28" y="597"/>
                  </a:lnTo>
                  <a:lnTo>
                    <a:pt x="28" y="597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06"/>
            <p:cNvSpPr/>
            <p:nvPr/>
          </p:nvSpPr>
          <p:spPr bwMode="auto">
            <a:xfrm>
              <a:off x="5299076" y="2024063"/>
              <a:ext cx="385763" cy="119062"/>
            </a:xfrm>
            <a:custGeom>
              <a:gdLst>
                <a:gd name="T0" fmla="*/ 233 w 243"/>
                <a:gd name="T1" fmla="*/ 32 h 75"/>
                <a:gd name="T2" fmla="*/ 226 w 243"/>
                <a:gd name="T3" fmla="*/ 35 h 75"/>
                <a:gd name="T4" fmla="*/ 216 w 243"/>
                <a:gd name="T5" fmla="*/ 37 h 75"/>
                <a:gd name="T6" fmla="*/ 202 w 243"/>
                <a:gd name="T7" fmla="*/ 40 h 75"/>
                <a:gd name="T8" fmla="*/ 186 w 243"/>
                <a:gd name="T9" fmla="*/ 42 h 75"/>
                <a:gd name="T10" fmla="*/ 168 w 243"/>
                <a:gd name="T11" fmla="*/ 48 h 75"/>
                <a:gd name="T12" fmla="*/ 139 w 243"/>
                <a:gd name="T13" fmla="*/ 55 h 75"/>
                <a:gd name="T14" fmla="*/ 118 w 243"/>
                <a:gd name="T15" fmla="*/ 62 h 75"/>
                <a:gd name="T16" fmla="*/ 97 w 243"/>
                <a:gd name="T17" fmla="*/ 68 h 75"/>
                <a:gd name="T18" fmla="*/ 78 w 243"/>
                <a:gd name="T19" fmla="*/ 72 h 75"/>
                <a:gd name="T20" fmla="*/ 61 w 243"/>
                <a:gd name="T21" fmla="*/ 73 h 75"/>
                <a:gd name="T22" fmla="*/ 48 w 243"/>
                <a:gd name="T23" fmla="*/ 75 h 75"/>
                <a:gd name="T24" fmla="*/ 28 w 243"/>
                <a:gd name="T25" fmla="*/ 72 h 75"/>
                <a:gd name="T26" fmla="*/ 12 w 243"/>
                <a:gd name="T27" fmla="*/ 66 h 75"/>
                <a:gd name="T28" fmla="*/ 6 w 243"/>
                <a:gd name="T29" fmla="*/ 62 h 75"/>
                <a:gd name="T30" fmla="*/ 2 w 243"/>
                <a:gd name="T31" fmla="*/ 59 h 75"/>
                <a:gd name="T32" fmla="*/ 1 w 243"/>
                <a:gd name="T33" fmla="*/ 55 h 75"/>
                <a:gd name="T34" fmla="*/ 0 w 243"/>
                <a:gd name="T35" fmla="*/ 53 h 75"/>
                <a:gd name="T36" fmla="*/ 2 w 243"/>
                <a:gd name="T37" fmla="*/ 51 h 75"/>
                <a:gd name="T38" fmla="*/ 7 w 243"/>
                <a:gd name="T39" fmla="*/ 49 h 75"/>
                <a:gd name="T40" fmla="*/ 15 w 243"/>
                <a:gd name="T41" fmla="*/ 46 h 75"/>
                <a:gd name="T42" fmla="*/ 27 w 243"/>
                <a:gd name="T43" fmla="*/ 44 h 75"/>
                <a:gd name="T44" fmla="*/ 42 w 243"/>
                <a:gd name="T45" fmla="*/ 40 h 75"/>
                <a:gd name="T46" fmla="*/ 60 w 243"/>
                <a:gd name="T47" fmla="*/ 36 h 75"/>
                <a:gd name="T48" fmla="*/ 82 w 243"/>
                <a:gd name="T49" fmla="*/ 31 h 75"/>
                <a:gd name="T50" fmla="*/ 106 w 243"/>
                <a:gd name="T51" fmla="*/ 26 h 75"/>
                <a:gd name="T52" fmla="*/ 131 w 243"/>
                <a:gd name="T53" fmla="*/ 19 h 75"/>
                <a:gd name="T54" fmla="*/ 153 w 243"/>
                <a:gd name="T55" fmla="*/ 14 h 75"/>
                <a:gd name="T56" fmla="*/ 171 w 243"/>
                <a:gd name="T57" fmla="*/ 10 h 75"/>
                <a:gd name="T58" fmla="*/ 186 w 243"/>
                <a:gd name="T59" fmla="*/ 6 h 75"/>
                <a:gd name="T60" fmla="*/ 198 w 243"/>
                <a:gd name="T61" fmla="*/ 4 h 75"/>
                <a:gd name="T62" fmla="*/ 207 w 243"/>
                <a:gd name="T63" fmla="*/ 3 h 75"/>
                <a:gd name="T64" fmla="*/ 213 w 243"/>
                <a:gd name="T65" fmla="*/ 1 h 75"/>
                <a:gd name="T66" fmla="*/ 216 w 243"/>
                <a:gd name="T67" fmla="*/ 0 h 75"/>
                <a:gd name="T68" fmla="*/ 221 w 243"/>
                <a:gd name="T69" fmla="*/ 1 h 75"/>
                <a:gd name="T70" fmla="*/ 225 w 243"/>
                <a:gd name="T71" fmla="*/ 1 h 75"/>
                <a:gd name="T72" fmla="*/ 231 w 243"/>
                <a:gd name="T73" fmla="*/ 4 h 75"/>
                <a:gd name="T74" fmla="*/ 236 w 243"/>
                <a:gd name="T75" fmla="*/ 6 h 75"/>
                <a:gd name="T76" fmla="*/ 240 w 243"/>
                <a:gd name="T77" fmla="*/ 10 h 75"/>
                <a:gd name="T78" fmla="*/ 243 w 243"/>
                <a:gd name="T79" fmla="*/ 13 h 75"/>
                <a:gd name="T80" fmla="*/ 243 w 243"/>
                <a:gd name="T81" fmla="*/ 15 h 75"/>
                <a:gd name="T82" fmla="*/ 240 w 243"/>
                <a:gd name="T83" fmla="*/ 24 h 75"/>
                <a:gd name="T84" fmla="*/ 234 w 243"/>
                <a:gd name="T85" fmla="*/ 31 h 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3" h="75">
                  <a:moveTo>
                    <a:pt x="234" y="31"/>
                  </a:moveTo>
                  <a:lnTo>
                    <a:pt x="233" y="32"/>
                  </a:lnTo>
                  <a:lnTo>
                    <a:pt x="229" y="33"/>
                  </a:lnTo>
                  <a:lnTo>
                    <a:pt x="226" y="35"/>
                  </a:lnTo>
                  <a:lnTo>
                    <a:pt x="221" y="36"/>
                  </a:lnTo>
                  <a:lnTo>
                    <a:pt x="216" y="37"/>
                  </a:lnTo>
                  <a:lnTo>
                    <a:pt x="209" y="39"/>
                  </a:lnTo>
                  <a:lnTo>
                    <a:pt x="202" y="40"/>
                  </a:lnTo>
                  <a:lnTo>
                    <a:pt x="194" y="40"/>
                  </a:lnTo>
                  <a:lnTo>
                    <a:pt x="186" y="42"/>
                  </a:lnTo>
                  <a:lnTo>
                    <a:pt x="177" y="45"/>
                  </a:lnTo>
                  <a:lnTo>
                    <a:pt x="168" y="48"/>
                  </a:lnTo>
                  <a:lnTo>
                    <a:pt x="159" y="50"/>
                  </a:lnTo>
                  <a:lnTo>
                    <a:pt x="139" y="55"/>
                  </a:lnTo>
                  <a:lnTo>
                    <a:pt x="128" y="59"/>
                  </a:lnTo>
                  <a:lnTo>
                    <a:pt x="118" y="62"/>
                  </a:lnTo>
                  <a:lnTo>
                    <a:pt x="108" y="66"/>
                  </a:lnTo>
                  <a:lnTo>
                    <a:pt x="97" y="68"/>
                  </a:lnTo>
                  <a:lnTo>
                    <a:pt x="87" y="70"/>
                  </a:lnTo>
                  <a:lnTo>
                    <a:pt x="78" y="72"/>
                  </a:lnTo>
                  <a:lnTo>
                    <a:pt x="69" y="73"/>
                  </a:lnTo>
                  <a:lnTo>
                    <a:pt x="61" y="73"/>
                  </a:lnTo>
                  <a:lnTo>
                    <a:pt x="55" y="75"/>
                  </a:lnTo>
                  <a:lnTo>
                    <a:pt x="48" y="75"/>
                  </a:lnTo>
                  <a:lnTo>
                    <a:pt x="38" y="73"/>
                  </a:lnTo>
                  <a:lnTo>
                    <a:pt x="28" y="72"/>
                  </a:lnTo>
                  <a:lnTo>
                    <a:pt x="19" y="70"/>
                  </a:lnTo>
                  <a:lnTo>
                    <a:pt x="12" y="66"/>
                  </a:lnTo>
                  <a:lnTo>
                    <a:pt x="9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2" y="59"/>
                  </a:lnTo>
                  <a:lnTo>
                    <a:pt x="1" y="57"/>
                  </a:lnTo>
                  <a:lnTo>
                    <a:pt x="1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1"/>
                  </a:lnTo>
                  <a:lnTo>
                    <a:pt x="2" y="51"/>
                  </a:lnTo>
                  <a:lnTo>
                    <a:pt x="3" y="50"/>
                  </a:lnTo>
                  <a:lnTo>
                    <a:pt x="7" y="49"/>
                  </a:lnTo>
                  <a:lnTo>
                    <a:pt x="11" y="48"/>
                  </a:lnTo>
                  <a:lnTo>
                    <a:pt x="15" y="46"/>
                  </a:lnTo>
                  <a:lnTo>
                    <a:pt x="20" y="45"/>
                  </a:lnTo>
                  <a:lnTo>
                    <a:pt x="27" y="44"/>
                  </a:lnTo>
                  <a:lnTo>
                    <a:pt x="34" y="41"/>
                  </a:lnTo>
                  <a:lnTo>
                    <a:pt x="42" y="40"/>
                  </a:lnTo>
                  <a:lnTo>
                    <a:pt x="51" y="37"/>
                  </a:lnTo>
                  <a:lnTo>
                    <a:pt x="60" y="36"/>
                  </a:lnTo>
                  <a:lnTo>
                    <a:pt x="70" y="33"/>
                  </a:lnTo>
                  <a:lnTo>
                    <a:pt x="82" y="31"/>
                  </a:lnTo>
                  <a:lnTo>
                    <a:pt x="94" y="28"/>
                  </a:lnTo>
                  <a:lnTo>
                    <a:pt x="106" y="26"/>
                  </a:lnTo>
                  <a:lnTo>
                    <a:pt x="119" y="22"/>
                  </a:lnTo>
                  <a:lnTo>
                    <a:pt x="131" y="19"/>
                  </a:lnTo>
                  <a:lnTo>
                    <a:pt x="142" y="17"/>
                  </a:lnTo>
                  <a:lnTo>
                    <a:pt x="153" y="14"/>
                  </a:lnTo>
                  <a:lnTo>
                    <a:pt x="162" y="13"/>
                  </a:lnTo>
                  <a:lnTo>
                    <a:pt x="171" y="10"/>
                  </a:lnTo>
                  <a:lnTo>
                    <a:pt x="179" y="9"/>
                  </a:lnTo>
                  <a:lnTo>
                    <a:pt x="186" y="6"/>
                  </a:lnTo>
                  <a:lnTo>
                    <a:pt x="193" y="5"/>
                  </a:lnTo>
                  <a:lnTo>
                    <a:pt x="198" y="4"/>
                  </a:lnTo>
                  <a:lnTo>
                    <a:pt x="203" y="3"/>
                  </a:lnTo>
                  <a:lnTo>
                    <a:pt x="207" y="3"/>
                  </a:lnTo>
                  <a:lnTo>
                    <a:pt x="211" y="1"/>
                  </a:lnTo>
                  <a:lnTo>
                    <a:pt x="213" y="1"/>
                  </a:lnTo>
                  <a:lnTo>
                    <a:pt x="215" y="0"/>
                  </a:lnTo>
                  <a:lnTo>
                    <a:pt x="216" y="0"/>
                  </a:lnTo>
                  <a:lnTo>
                    <a:pt x="218" y="0"/>
                  </a:lnTo>
                  <a:lnTo>
                    <a:pt x="221" y="1"/>
                  </a:lnTo>
                  <a:lnTo>
                    <a:pt x="222" y="1"/>
                  </a:lnTo>
                  <a:lnTo>
                    <a:pt x="225" y="1"/>
                  </a:lnTo>
                  <a:lnTo>
                    <a:pt x="227" y="3"/>
                  </a:lnTo>
                  <a:lnTo>
                    <a:pt x="231" y="4"/>
                  </a:lnTo>
                  <a:lnTo>
                    <a:pt x="234" y="5"/>
                  </a:lnTo>
                  <a:lnTo>
                    <a:pt x="236" y="6"/>
                  </a:lnTo>
                  <a:lnTo>
                    <a:pt x="239" y="8"/>
                  </a:lnTo>
                  <a:lnTo>
                    <a:pt x="240" y="10"/>
                  </a:lnTo>
                  <a:lnTo>
                    <a:pt x="242" y="12"/>
                  </a:lnTo>
                  <a:lnTo>
                    <a:pt x="243" y="13"/>
                  </a:lnTo>
                  <a:lnTo>
                    <a:pt x="243" y="14"/>
                  </a:lnTo>
                  <a:lnTo>
                    <a:pt x="243" y="15"/>
                  </a:lnTo>
                  <a:lnTo>
                    <a:pt x="243" y="21"/>
                  </a:lnTo>
                  <a:lnTo>
                    <a:pt x="240" y="24"/>
                  </a:lnTo>
                  <a:lnTo>
                    <a:pt x="238" y="28"/>
                  </a:lnTo>
                  <a:lnTo>
                    <a:pt x="234" y="31"/>
                  </a:lnTo>
                  <a:lnTo>
                    <a:pt x="234" y="31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07"/>
            <p:cNvSpPr/>
            <p:nvPr/>
          </p:nvSpPr>
          <p:spPr bwMode="auto">
            <a:xfrm>
              <a:off x="5229226" y="2209800"/>
              <a:ext cx="469900" cy="355600"/>
            </a:xfrm>
            <a:custGeom>
              <a:gdLst>
                <a:gd name="T0" fmla="*/ 44 w 296"/>
                <a:gd name="T1" fmla="*/ 224 h 224"/>
                <a:gd name="T2" fmla="*/ 37 w 296"/>
                <a:gd name="T3" fmla="*/ 223 h 224"/>
                <a:gd name="T4" fmla="*/ 29 w 296"/>
                <a:gd name="T5" fmla="*/ 218 h 224"/>
                <a:gd name="T6" fmla="*/ 20 w 296"/>
                <a:gd name="T7" fmla="*/ 209 h 224"/>
                <a:gd name="T8" fmla="*/ 11 w 296"/>
                <a:gd name="T9" fmla="*/ 197 h 224"/>
                <a:gd name="T10" fmla="*/ 5 w 296"/>
                <a:gd name="T11" fmla="*/ 187 h 224"/>
                <a:gd name="T12" fmla="*/ 1 w 296"/>
                <a:gd name="T13" fmla="*/ 178 h 224"/>
                <a:gd name="T14" fmla="*/ 1 w 296"/>
                <a:gd name="T15" fmla="*/ 170 h 224"/>
                <a:gd name="T16" fmla="*/ 2 w 296"/>
                <a:gd name="T17" fmla="*/ 162 h 224"/>
                <a:gd name="T18" fmla="*/ 5 w 296"/>
                <a:gd name="T19" fmla="*/ 159 h 224"/>
                <a:gd name="T20" fmla="*/ 9 w 296"/>
                <a:gd name="T21" fmla="*/ 157 h 224"/>
                <a:gd name="T22" fmla="*/ 14 w 296"/>
                <a:gd name="T23" fmla="*/ 159 h 224"/>
                <a:gd name="T24" fmla="*/ 23 w 296"/>
                <a:gd name="T25" fmla="*/ 162 h 224"/>
                <a:gd name="T26" fmla="*/ 31 w 296"/>
                <a:gd name="T27" fmla="*/ 164 h 224"/>
                <a:gd name="T28" fmla="*/ 36 w 296"/>
                <a:gd name="T29" fmla="*/ 164 h 224"/>
                <a:gd name="T30" fmla="*/ 40 w 296"/>
                <a:gd name="T31" fmla="*/ 162 h 224"/>
                <a:gd name="T32" fmla="*/ 45 w 296"/>
                <a:gd name="T33" fmla="*/ 159 h 224"/>
                <a:gd name="T34" fmla="*/ 54 w 296"/>
                <a:gd name="T35" fmla="*/ 153 h 224"/>
                <a:gd name="T36" fmla="*/ 67 w 296"/>
                <a:gd name="T37" fmla="*/ 144 h 224"/>
                <a:gd name="T38" fmla="*/ 83 w 296"/>
                <a:gd name="T39" fmla="*/ 134 h 224"/>
                <a:gd name="T40" fmla="*/ 103 w 296"/>
                <a:gd name="T41" fmla="*/ 121 h 224"/>
                <a:gd name="T42" fmla="*/ 127 w 296"/>
                <a:gd name="T43" fmla="*/ 106 h 224"/>
                <a:gd name="T44" fmla="*/ 154 w 296"/>
                <a:gd name="T45" fmla="*/ 88 h 224"/>
                <a:gd name="T46" fmla="*/ 184 w 296"/>
                <a:gd name="T47" fmla="*/ 67 h 224"/>
                <a:gd name="T48" fmla="*/ 210 w 296"/>
                <a:gd name="T49" fmla="*/ 50 h 224"/>
                <a:gd name="T50" fmla="*/ 234 w 296"/>
                <a:gd name="T51" fmla="*/ 35 h 224"/>
                <a:gd name="T52" fmla="*/ 253 w 296"/>
                <a:gd name="T53" fmla="*/ 23 h 224"/>
                <a:gd name="T54" fmla="*/ 269 w 296"/>
                <a:gd name="T55" fmla="*/ 13 h 224"/>
                <a:gd name="T56" fmla="*/ 282 w 296"/>
                <a:gd name="T57" fmla="*/ 7 h 224"/>
                <a:gd name="T58" fmla="*/ 291 w 296"/>
                <a:gd name="T59" fmla="*/ 1 h 224"/>
                <a:gd name="T60" fmla="*/ 295 w 296"/>
                <a:gd name="T61" fmla="*/ 0 h 224"/>
                <a:gd name="T62" fmla="*/ 296 w 296"/>
                <a:gd name="T63" fmla="*/ 1 h 224"/>
                <a:gd name="T64" fmla="*/ 293 w 296"/>
                <a:gd name="T65" fmla="*/ 5 h 224"/>
                <a:gd name="T66" fmla="*/ 287 w 296"/>
                <a:gd name="T67" fmla="*/ 13 h 224"/>
                <a:gd name="T68" fmla="*/ 275 w 296"/>
                <a:gd name="T69" fmla="*/ 25 h 224"/>
                <a:gd name="T70" fmla="*/ 261 w 296"/>
                <a:gd name="T71" fmla="*/ 39 h 224"/>
                <a:gd name="T72" fmla="*/ 243 w 296"/>
                <a:gd name="T73" fmla="*/ 57 h 224"/>
                <a:gd name="T74" fmla="*/ 220 w 296"/>
                <a:gd name="T75" fmla="*/ 77 h 224"/>
                <a:gd name="T76" fmla="*/ 194 w 296"/>
                <a:gd name="T77" fmla="*/ 101 h 224"/>
                <a:gd name="T78" fmla="*/ 166 w 296"/>
                <a:gd name="T79" fmla="*/ 126 h 224"/>
                <a:gd name="T80" fmla="*/ 139 w 296"/>
                <a:gd name="T81" fmla="*/ 150 h 224"/>
                <a:gd name="T82" fmla="*/ 116 w 296"/>
                <a:gd name="T83" fmla="*/ 170 h 224"/>
                <a:gd name="T84" fmla="*/ 95 w 296"/>
                <a:gd name="T85" fmla="*/ 187 h 224"/>
                <a:gd name="T86" fmla="*/ 78 w 296"/>
                <a:gd name="T87" fmla="*/ 201 h 224"/>
                <a:gd name="T88" fmla="*/ 65 w 296"/>
                <a:gd name="T89" fmla="*/ 211 h 224"/>
                <a:gd name="T90" fmla="*/ 55 w 296"/>
                <a:gd name="T91" fmla="*/ 219 h 224"/>
                <a:gd name="T92" fmla="*/ 49 w 296"/>
                <a:gd name="T93" fmla="*/ 223 h 224"/>
                <a:gd name="T94" fmla="*/ 47 w 296"/>
                <a:gd name="T95" fmla="*/ 224 h 2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6" h="224">
                  <a:moveTo>
                    <a:pt x="47" y="224"/>
                  </a:moveTo>
                  <a:lnTo>
                    <a:pt x="44" y="224"/>
                  </a:lnTo>
                  <a:lnTo>
                    <a:pt x="40" y="224"/>
                  </a:lnTo>
                  <a:lnTo>
                    <a:pt x="37" y="223"/>
                  </a:lnTo>
                  <a:lnTo>
                    <a:pt x="33" y="220"/>
                  </a:lnTo>
                  <a:lnTo>
                    <a:pt x="29" y="218"/>
                  </a:lnTo>
                  <a:lnTo>
                    <a:pt x="26" y="213"/>
                  </a:lnTo>
                  <a:lnTo>
                    <a:pt x="20" y="209"/>
                  </a:lnTo>
                  <a:lnTo>
                    <a:pt x="17" y="202"/>
                  </a:lnTo>
                  <a:lnTo>
                    <a:pt x="11" y="197"/>
                  </a:lnTo>
                  <a:lnTo>
                    <a:pt x="7" y="192"/>
                  </a:lnTo>
                  <a:lnTo>
                    <a:pt x="5" y="187"/>
                  </a:lnTo>
                  <a:lnTo>
                    <a:pt x="2" y="182"/>
                  </a:lnTo>
                  <a:lnTo>
                    <a:pt x="1" y="178"/>
                  </a:lnTo>
                  <a:lnTo>
                    <a:pt x="0" y="174"/>
                  </a:lnTo>
                  <a:lnTo>
                    <a:pt x="1" y="170"/>
                  </a:lnTo>
                  <a:lnTo>
                    <a:pt x="1" y="166"/>
                  </a:lnTo>
                  <a:lnTo>
                    <a:pt x="2" y="162"/>
                  </a:lnTo>
                  <a:lnTo>
                    <a:pt x="4" y="161"/>
                  </a:lnTo>
                  <a:lnTo>
                    <a:pt x="5" y="159"/>
                  </a:lnTo>
                  <a:lnTo>
                    <a:pt x="6" y="159"/>
                  </a:lnTo>
                  <a:lnTo>
                    <a:pt x="9" y="157"/>
                  </a:lnTo>
                  <a:lnTo>
                    <a:pt x="11" y="159"/>
                  </a:lnTo>
                  <a:lnTo>
                    <a:pt x="14" y="159"/>
                  </a:lnTo>
                  <a:lnTo>
                    <a:pt x="17" y="160"/>
                  </a:lnTo>
                  <a:lnTo>
                    <a:pt x="23" y="162"/>
                  </a:lnTo>
                  <a:lnTo>
                    <a:pt x="28" y="164"/>
                  </a:lnTo>
                  <a:lnTo>
                    <a:pt x="31" y="164"/>
                  </a:lnTo>
                  <a:lnTo>
                    <a:pt x="33" y="164"/>
                  </a:lnTo>
                  <a:lnTo>
                    <a:pt x="36" y="164"/>
                  </a:lnTo>
                  <a:lnTo>
                    <a:pt x="38" y="162"/>
                  </a:lnTo>
                  <a:lnTo>
                    <a:pt x="40" y="162"/>
                  </a:lnTo>
                  <a:lnTo>
                    <a:pt x="42" y="161"/>
                  </a:lnTo>
                  <a:lnTo>
                    <a:pt x="45" y="159"/>
                  </a:lnTo>
                  <a:lnTo>
                    <a:pt x="49" y="156"/>
                  </a:lnTo>
                  <a:lnTo>
                    <a:pt x="54" y="153"/>
                  </a:lnTo>
                  <a:lnTo>
                    <a:pt x="60" y="150"/>
                  </a:lnTo>
                  <a:lnTo>
                    <a:pt x="67" y="144"/>
                  </a:lnTo>
                  <a:lnTo>
                    <a:pt x="74" y="139"/>
                  </a:lnTo>
                  <a:lnTo>
                    <a:pt x="83" y="134"/>
                  </a:lnTo>
                  <a:lnTo>
                    <a:pt x="92" y="128"/>
                  </a:lnTo>
                  <a:lnTo>
                    <a:pt x="103" y="121"/>
                  </a:lnTo>
                  <a:lnTo>
                    <a:pt x="114" y="113"/>
                  </a:lnTo>
                  <a:lnTo>
                    <a:pt x="127" y="106"/>
                  </a:lnTo>
                  <a:lnTo>
                    <a:pt x="140" y="97"/>
                  </a:lnTo>
                  <a:lnTo>
                    <a:pt x="154" y="88"/>
                  </a:lnTo>
                  <a:lnTo>
                    <a:pt x="168" y="77"/>
                  </a:lnTo>
                  <a:lnTo>
                    <a:pt x="184" y="67"/>
                  </a:lnTo>
                  <a:lnTo>
                    <a:pt x="197" y="58"/>
                  </a:lnTo>
                  <a:lnTo>
                    <a:pt x="210" y="50"/>
                  </a:lnTo>
                  <a:lnTo>
                    <a:pt x="223" y="43"/>
                  </a:lnTo>
                  <a:lnTo>
                    <a:pt x="234" y="35"/>
                  </a:lnTo>
                  <a:lnTo>
                    <a:pt x="244" y="28"/>
                  </a:lnTo>
                  <a:lnTo>
                    <a:pt x="253" y="23"/>
                  </a:lnTo>
                  <a:lnTo>
                    <a:pt x="261" y="18"/>
                  </a:lnTo>
                  <a:lnTo>
                    <a:pt x="269" y="13"/>
                  </a:lnTo>
                  <a:lnTo>
                    <a:pt x="275" y="9"/>
                  </a:lnTo>
                  <a:lnTo>
                    <a:pt x="282" y="7"/>
                  </a:lnTo>
                  <a:lnTo>
                    <a:pt x="287" y="4"/>
                  </a:lnTo>
                  <a:lnTo>
                    <a:pt x="291" y="1"/>
                  </a:lnTo>
                  <a:lnTo>
                    <a:pt x="293" y="0"/>
                  </a:lnTo>
                  <a:lnTo>
                    <a:pt x="295" y="0"/>
                  </a:lnTo>
                  <a:lnTo>
                    <a:pt x="296" y="0"/>
                  </a:lnTo>
                  <a:lnTo>
                    <a:pt x="296" y="1"/>
                  </a:lnTo>
                  <a:lnTo>
                    <a:pt x="295" y="3"/>
                  </a:lnTo>
                  <a:lnTo>
                    <a:pt x="293" y="5"/>
                  </a:lnTo>
                  <a:lnTo>
                    <a:pt x="291" y="9"/>
                  </a:lnTo>
                  <a:lnTo>
                    <a:pt x="287" y="13"/>
                  </a:lnTo>
                  <a:lnTo>
                    <a:pt x="282" y="18"/>
                  </a:lnTo>
                  <a:lnTo>
                    <a:pt x="275" y="25"/>
                  </a:lnTo>
                  <a:lnTo>
                    <a:pt x="269" y="31"/>
                  </a:lnTo>
                  <a:lnTo>
                    <a:pt x="261" y="39"/>
                  </a:lnTo>
                  <a:lnTo>
                    <a:pt x="252" y="48"/>
                  </a:lnTo>
                  <a:lnTo>
                    <a:pt x="243" y="57"/>
                  </a:lnTo>
                  <a:lnTo>
                    <a:pt x="232" y="66"/>
                  </a:lnTo>
                  <a:lnTo>
                    <a:pt x="220" y="77"/>
                  </a:lnTo>
                  <a:lnTo>
                    <a:pt x="208" y="89"/>
                  </a:lnTo>
                  <a:lnTo>
                    <a:pt x="194" y="101"/>
                  </a:lnTo>
                  <a:lnTo>
                    <a:pt x="180" y="113"/>
                  </a:lnTo>
                  <a:lnTo>
                    <a:pt x="166" y="126"/>
                  </a:lnTo>
                  <a:lnTo>
                    <a:pt x="152" y="139"/>
                  </a:lnTo>
                  <a:lnTo>
                    <a:pt x="139" y="150"/>
                  </a:lnTo>
                  <a:lnTo>
                    <a:pt x="127" y="161"/>
                  </a:lnTo>
                  <a:lnTo>
                    <a:pt x="116" y="170"/>
                  </a:lnTo>
                  <a:lnTo>
                    <a:pt x="105" y="179"/>
                  </a:lnTo>
                  <a:lnTo>
                    <a:pt x="95" y="187"/>
                  </a:lnTo>
                  <a:lnTo>
                    <a:pt x="86" y="195"/>
                  </a:lnTo>
                  <a:lnTo>
                    <a:pt x="78" y="201"/>
                  </a:lnTo>
                  <a:lnTo>
                    <a:pt x="72" y="206"/>
                  </a:lnTo>
                  <a:lnTo>
                    <a:pt x="65" y="211"/>
                  </a:lnTo>
                  <a:lnTo>
                    <a:pt x="60" y="215"/>
                  </a:lnTo>
                  <a:lnTo>
                    <a:pt x="55" y="219"/>
                  </a:lnTo>
                  <a:lnTo>
                    <a:pt x="53" y="222"/>
                  </a:lnTo>
                  <a:lnTo>
                    <a:pt x="49" y="223"/>
                  </a:lnTo>
                  <a:lnTo>
                    <a:pt x="47" y="224"/>
                  </a:lnTo>
                  <a:lnTo>
                    <a:pt x="47" y="224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08"/>
            <p:cNvSpPr/>
            <p:nvPr/>
          </p:nvSpPr>
          <p:spPr bwMode="auto">
            <a:xfrm>
              <a:off x="5737226" y="1854200"/>
              <a:ext cx="177800" cy="131762"/>
            </a:xfrm>
            <a:custGeom>
              <a:gdLst>
                <a:gd name="T0" fmla="*/ 76 w 112"/>
                <a:gd name="T1" fmla="*/ 0 h 83"/>
                <a:gd name="T2" fmla="*/ 83 w 112"/>
                <a:gd name="T3" fmla="*/ 0 h 83"/>
                <a:gd name="T4" fmla="*/ 90 w 112"/>
                <a:gd name="T5" fmla="*/ 3 h 83"/>
                <a:gd name="T6" fmla="*/ 97 w 112"/>
                <a:gd name="T7" fmla="*/ 5 h 83"/>
                <a:gd name="T8" fmla="*/ 103 w 112"/>
                <a:gd name="T9" fmla="*/ 9 h 83"/>
                <a:gd name="T10" fmla="*/ 107 w 112"/>
                <a:gd name="T11" fmla="*/ 16 h 83"/>
                <a:gd name="T12" fmla="*/ 111 w 112"/>
                <a:gd name="T13" fmla="*/ 21 h 83"/>
                <a:gd name="T14" fmla="*/ 112 w 112"/>
                <a:gd name="T15" fmla="*/ 26 h 83"/>
                <a:gd name="T16" fmla="*/ 112 w 112"/>
                <a:gd name="T17" fmla="*/ 31 h 83"/>
                <a:gd name="T18" fmla="*/ 112 w 112"/>
                <a:gd name="T19" fmla="*/ 34 h 83"/>
                <a:gd name="T20" fmla="*/ 110 w 112"/>
                <a:gd name="T21" fmla="*/ 36 h 83"/>
                <a:gd name="T22" fmla="*/ 107 w 112"/>
                <a:gd name="T23" fmla="*/ 39 h 83"/>
                <a:gd name="T24" fmla="*/ 103 w 112"/>
                <a:gd name="T25" fmla="*/ 43 h 83"/>
                <a:gd name="T26" fmla="*/ 98 w 112"/>
                <a:gd name="T27" fmla="*/ 46 h 83"/>
                <a:gd name="T28" fmla="*/ 92 w 112"/>
                <a:gd name="T29" fmla="*/ 50 h 83"/>
                <a:gd name="T30" fmla="*/ 85 w 112"/>
                <a:gd name="T31" fmla="*/ 54 h 83"/>
                <a:gd name="T32" fmla="*/ 76 w 112"/>
                <a:gd name="T33" fmla="*/ 58 h 83"/>
                <a:gd name="T34" fmla="*/ 67 w 112"/>
                <a:gd name="T35" fmla="*/ 63 h 83"/>
                <a:gd name="T36" fmla="*/ 58 w 112"/>
                <a:gd name="T37" fmla="*/ 67 h 83"/>
                <a:gd name="T38" fmla="*/ 49 w 112"/>
                <a:gd name="T39" fmla="*/ 71 h 83"/>
                <a:gd name="T40" fmla="*/ 40 w 112"/>
                <a:gd name="T41" fmla="*/ 75 h 83"/>
                <a:gd name="T42" fmla="*/ 31 w 112"/>
                <a:gd name="T43" fmla="*/ 77 h 83"/>
                <a:gd name="T44" fmla="*/ 24 w 112"/>
                <a:gd name="T45" fmla="*/ 80 h 83"/>
                <a:gd name="T46" fmla="*/ 15 w 112"/>
                <a:gd name="T47" fmla="*/ 81 h 83"/>
                <a:gd name="T48" fmla="*/ 7 w 112"/>
                <a:gd name="T49" fmla="*/ 83 h 83"/>
                <a:gd name="T50" fmla="*/ 3 w 112"/>
                <a:gd name="T51" fmla="*/ 79 h 83"/>
                <a:gd name="T52" fmla="*/ 0 w 112"/>
                <a:gd name="T53" fmla="*/ 73 h 83"/>
                <a:gd name="T54" fmla="*/ 9 w 112"/>
                <a:gd name="T55" fmla="*/ 67 h 83"/>
                <a:gd name="T56" fmla="*/ 18 w 112"/>
                <a:gd name="T57" fmla="*/ 61 h 83"/>
                <a:gd name="T58" fmla="*/ 26 w 112"/>
                <a:gd name="T59" fmla="*/ 54 h 83"/>
                <a:gd name="T60" fmla="*/ 34 w 112"/>
                <a:gd name="T61" fmla="*/ 49 h 83"/>
                <a:gd name="T62" fmla="*/ 40 w 112"/>
                <a:gd name="T63" fmla="*/ 44 h 83"/>
                <a:gd name="T64" fmla="*/ 45 w 112"/>
                <a:gd name="T65" fmla="*/ 39 h 83"/>
                <a:gd name="T66" fmla="*/ 51 w 112"/>
                <a:gd name="T67" fmla="*/ 34 h 83"/>
                <a:gd name="T68" fmla="*/ 56 w 112"/>
                <a:gd name="T69" fmla="*/ 30 h 83"/>
                <a:gd name="T70" fmla="*/ 60 w 112"/>
                <a:gd name="T71" fmla="*/ 26 h 83"/>
                <a:gd name="T72" fmla="*/ 63 w 112"/>
                <a:gd name="T73" fmla="*/ 22 h 83"/>
                <a:gd name="T74" fmla="*/ 66 w 112"/>
                <a:gd name="T75" fmla="*/ 19 h 83"/>
                <a:gd name="T76" fmla="*/ 67 w 112"/>
                <a:gd name="T77" fmla="*/ 17 h 83"/>
                <a:gd name="T78" fmla="*/ 70 w 112"/>
                <a:gd name="T79" fmla="*/ 14 h 83"/>
                <a:gd name="T80" fmla="*/ 70 w 112"/>
                <a:gd name="T81" fmla="*/ 12 h 83"/>
                <a:gd name="T82" fmla="*/ 70 w 112"/>
                <a:gd name="T83" fmla="*/ 10 h 83"/>
                <a:gd name="T84" fmla="*/ 70 w 112"/>
                <a:gd name="T85" fmla="*/ 9 h 83"/>
                <a:gd name="T86" fmla="*/ 69 w 112"/>
                <a:gd name="T87" fmla="*/ 7 h 83"/>
                <a:gd name="T88" fmla="*/ 67 w 112"/>
                <a:gd name="T89" fmla="*/ 5 h 83"/>
                <a:gd name="T90" fmla="*/ 67 w 112"/>
                <a:gd name="T91" fmla="*/ 4 h 83"/>
                <a:gd name="T92" fmla="*/ 67 w 112"/>
                <a:gd name="T93" fmla="*/ 3 h 83"/>
                <a:gd name="T94" fmla="*/ 69 w 112"/>
                <a:gd name="T95" fmla="*/ 1 h 83"/>
                <a:gd name="T96" fmla="*/ 71 w 112"/>
                <a:gd name="T97" fmla="*/ 0 h 83"/>
                <a:gd name="T98" fmla="*/ 74 w 112"/>
                <a:gd name="T99" fmla="*/ 0 h 83"/>
                <a:gd name="T100" fmla="*/ 76 w 112"/>
                <a:gd name="T101" fmla="*/ 0 h 83"/>
                <a:gd name="T102" fmla="*/ 76 w 112"/>
                <a:gd name="T103" fmla="*/ 0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3">
                  <a:moveTo>
                    <a:pt x="76" y="0"/>
                  </a:moveTo>
                  <a:lnTo>
                    <a:pt x="83" y="0"/>
                  </a:lnTo>
                  <a:lnTo>
                    <a:pt x="90" y="3"/>
                  </a:lnTo>
                  <a:lnTo>
                    <a:pt x="97" y="5"/>
                  </a:lnTo>
                  <a:lnTo>
                    <a:pt x="103" y="9"/>
                  </a:lnTo>
                  <a:lnTo>
                    <a:pt x="107" y="16"/>
                  </a:lnTo>
                  <a:lnTo>
                    <a:pt x="111" y="21"/>
                  </a:lnTo>
                  <a:lnTo>
                    <a:pt x="112" y="26"/>
                  </a:lnTo>
                  <a:lnTo>
                    <a:pt x="112" y="31"/>
                  </a:lnTo>
                  <a:lnTo>
                    <a:pt x="112" y="34"/>
                  </a:lnTo>
                  <a:lnTo>
                    <a:pt x="110" y="36"/>
                  </a:lnTo>
                  <a:lnTo>
                    <a:pt x="107" y="39"/>
                  </a:lnTo>
                  <a:lnTo>
                    <a:pt x="103" y="43"/>
                  </a:lnTo>
                  <a:lnTo>
                    <a:pt x="98" y="46"/>
                  </a:lnTo>
                  <a:lnTo>
                    <a:pt x="92" y="50"/>
                  </a:lnTo>
                  <a:lnTo>
                    <a:pt x="85" y="54"/>
                  </a:lnTo>
                  <a:lnTo>
                    <a:pt x="76" y="58"/>
                  </a:lnTo>
                  <a:lnTo>
                    <a:pt x="67" y="63"/>
                  </a:lnTo>
                  <a:lnTo>
                    <a:pt x="58" y="67"/>
                  </a:lnTo>
                  <a:lnTo>
                    <a:pt x="49" y="71"/>
                  </a:lnTo>
                  <a:lnTo>
                    <a:pt x="40" y="75"/>
                  </a:lnTo>
                  <a:lnTo>
                    <a:pt x="31" y="77"/>
                  </a:lnTo>
                  <a:lnTo>
                    <a:pt x="24" y="80"/>
                  </a:lnTo>
                  <a:lnTo>
                    <a:pt x="15" y="81"/>
                  </a:lnTo>
                  <a:lnTo>
                    <a:pt x="7" y="83"/>
                  </a:lnTo>
                  <a:lnTo>
                    <a:pt x="3" y="79"/>
                  </a:lnTo>
                  <a:lnTo>
                    <a:pt x="0" y="73"/>
                  </a:lnTo>
                  <a:lnTo>
                    <a:pt x="9" y="67"/>
                  </a:lnTo>
                  <a:lnTo>
                    <a:pt x="18" y="61"/>
                  </a:lnTo>
                  <a:lnTo>
                    <a:pt x="26" y="54"/>
                  </a:lnTo>
                  <a:lnTo>
                    <a:pt x="34" y="49"/>
                  </a:lnTo>
                  <a:lnTo>
                    <a:pt x="40" y="44"/>
                  </a:lnTo>
                  <a:lnTo>
                    <a:pt x="45" y="39"/>
                  </a:lnTo>
                  <a:lnTo>
                    <a:pt x="51" y="34"/>
                  </a:lnTo>
                  <a:lnTo>
                    <a:pt x="56" y="30"/>
                  </a:lnTo>
                  <a:lnTo>
                    <a:pt x="60" y="26"/>
                  </a:lnTo>
                  <a:lnTo>
                    <a:pt x="63" y="22"/>
                  </a:lnTo>
                  <a:lnTo>
                    <a:pt x="66" y="19"/>
                  </a:lnTo>
                  <a:lnTo>
                    <a:pt x="67" y="17"/>
                  </a:lnTo>
                  <a:lnTo>
                    <a:pt x="70" y="14"/>
                  </a:lnTo>
                  <a:lnTo>
                    <a:pt x="70" y="12"/>
                  </a:lnTo>
                  <a:lnTo>
                    <a:pt x="70" y="10"/>
                  </a:lnTo>
                  <a:lnTo>
                    <a:pt x="70" y="9"/>
                  </a:lnTo>
                  <a:lnTo>
                    <a:pt x="69" y="7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7" y="3"/>
                  </a:lnTo>
                  <a:lnTo>
                    <a:pt x="69" y="1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09"/>
            <p:cNvSpPr/>
            <p:nvPr/>
          </p:nvSpPr>
          <p:spPr bwMode="auto">
            <a:xfrm>
              <a:off x="6053138" y="1854200"/>
              <a:ext cx="255588" cy="366712"/>
            </a:xfrm>
            <a:custGeom>
              <a:gdLst>
                <a:gd name="T0" fmla="*/ 85 w 161"/>
                <a:gd name="T1" fmla="*/ 3 h 231"/>
                <a:gd name="T2" fmla="*/ 96 w 161"/>
                <a:gd name="T3" fmla="*/ 1 h 231"/>
                <a:gd name="T4" fmla="*/ 106 w 161"/>
                <a:gd name="T5" fmla="*/ 7 h 231"/>
                <a:gd name="T6" fmla="*/ 125 w 161"/>
                <a:gd name="T7" fmla="*/ 16 h 231"/>
                <a:gd name="T8" fmla="*/ 144 w 161"/>
                <a:gd name="T9" fmla="*/ 27 h 231"/>
                <a:gd name="T10" fmla="*/ 155 w 161"/>
                <a:gd name="T11" fmla="*/ 37 h 231"/>
                <a:gd name="T12" fmla="*/ 161 w 161"/>
                <a:gd name="T13" fmla="*/ 46 h 231"/>
                <a:gd name="T14" fmla="*/ 158 w 161"/>
                <a:gd name="T15" fmla="*/ 53 h 231"/>
                <a:gd name="T16" fmla="*/ 154 w 161"/>
                <a:gd name="T17" fmla="*/ 58 h 231"/>
                <a:gd name="T18" fmla="*/ 146 w 161"/>
                <a:gd name="T19" fmla="*/ 62 h 231"/>
                <a:gd name="T20" fmla="*/ 140 w 161"/>
                <a:gd name="T21" fmla="*/ 68 h 231"/>
                <a:gd name="T22" fmla="*/ 132 w 161"/>
                <a:gd name="T23" fmla="*/ 81 h 231"/>
                <a:gd name="T24" fmla="*/ 123 w 161"/>
                <a:gd name="T25" fmla="*/ 98 h 231"/>
                <a:gd name="T26" fmla="*/ 113 w 161"/>
                <a:gd name="T27" fmla="*/ 120 h 231"/>
                <a:gd name="T28" fmla="*/ 103 w 161"/>
                <a:gd name="T29" fmla="*/ 147 h 231"/>
                <a:gd name="T30" fmla="*/ 91 w 161"/>
                <a:gd name="T31" fmla="*/ 175 h 231"/>
                <a:gd name="T32" fmla="*/ 82 w 161"/>
                <a:gd name="T33" fmla="*/ 198 h 231"/>
                <a:gd name="T34" fmla="*/ 76 w 161"/>
                <a:gd name="T35" fmla="*/ 214 h 231"/>
                <a:gd name="T36" fmla="*/ 69 w 161"/>
                <a:gd name="T37" fmla="*/ 225 h 231"/>
                <a:gd name="T38" fmla="*/ 67 w 161"/>
                <a:gd name="T39" fmla="*/ 231 h 231"/>
                <a:gd name="T40" fmla="*/ 61 w 161"/>
                <a:gd name="T41" fmla="*/ 228 h 231"/>
                <a:gd name="T42" fmla="*/ 56 w 161"/>
                <a:gd name="T43" fmla="*/ 223 h 231"/>
                <a:gd name="T44" fmla="*/ 56 w 161"/>
                <a:gd name="T45" fmla="*/ 213 h 231"/>
                <a:gd name="T46" fmla="*/ 60 w 161"/>
                <a:gd name="T47" fmla="*/ 195 h 231"/>
                <a:gd name="T48" fmla="*/ 65 w 161"/>
                <a:gd name="T49" fmla="*/ 170 h 231"/>
                <a:gd name="T50" fmla="*/ 72 w 161"/>
                <a:gd name="T51" fmla="*/ 139 h 231"/>
                <a:gd name="T52" fmla="*/ 81 w 161"/>
                <a:gd name="T53" fmla="*/ 102 h 231"/>
                <a:gd name="T54" fmla="*/ 86 w 161"/>
                <a:gd name="T55" fmla="*/ 79 h 231"/>
                <a:gd name="T56" fmla="*/ 90 w 161"/>
                <a:gd name="T57" fmla="*/ 64 h 231"/>
                <a:gd name="T58" fmla="*/ 91 w 161"/>
                <a:gd name="T59" fmla="*/ 54 h 231"/>
                <a:gd name="T60" fmla="*/ 91 w 161"/>
                <a:gd name="T61" fmla="*/ 46 h 231"/>
                <a:gd name="T62" fmla="*/ 90 w 161"/>
                <a:gd name="T63" fmla="*/ 43 h 231"/>
                <a:gd name="T64" fmla="*/ 82 w 161"/>
                <a:gd name="T65" fmla="*/ 41 h 231"/>
                <a:gd name="T66" fmla="*/ 64 w 161"/>
                <a:gd name="T67" fmla="*/ 44 h 231"/>
                <a:gd name="T68" fmla="*/ 38 w 161"/>
                <a:gd name="T69" fmla="*/ 48 h 231"/>
                <a:gd name="T70" fmla="*/ 15 w 161"/>
                <a:gd name="T71" fmla="*/ 48 h 231"/>
                <a:gd name="T72" fmla="*/ 3 w 161"/>
                <a:gd name="T73" fmla="*/ 45 h 231"/>
                <a:gd name="T74" fmla="*/ 0 w 161"/>
                <a:gd name="T75" fmla="*/ 36 h 231"/>
                <a:gd name="T76" fmla="*/ 3 w 161"/>
                <a:gd name="T77" fmla="*/ 31 h 231"/>
                <a:gd name="T78" fmla="*/ 14 w 161"/>
                <a:gd name="T79" fmla="*/ 28 h 231"/>
                <a:gd name="T80" fmla="*/ 33 w 161"/>
                <a:gd name="T81" fmla="*/ 23 h 231"/>
                <a:gd name="T82" fmla="*/ 55 w 161"/>
                <a:gd name="T83" fmla="*/ 18 h 231"/>
                <a:gd name="T84" fmla="*/ 70 w 161"/>
                <a:gd name="T85" fmla="*/ 14 h 231"/>
                <a:gd name="T86" fmla="*/ 78 w 161"/>
                <a:gd name="T87" fmla="*/ 9 h 2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1" h="231">
                  <a:moveTo>
                    <a:pt x="78" y="9"/>
                  </a:moveTo>
                  <a:lnTo>
                    <a:pt x="81" y="5"/>
                  </a:lnTo>
                  <a:lnTo>
                    <a:pt x="85" y="3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96" y="1"/>
                  </a:lnTo>
                  <a:lnTo>
                    <a:pt x="99" y="3"/>
                  </a:lnTo>
                  <a:lnTo>
                    <a:pt x="103" y="5"/>
                  </a:lnTo>
                  <a:lnTo>
                    <a:pt x="106" y="7"/>
                  </a:lnTo>
                  <a:lnTo>
                    <a:pt x="113" y="9"/>
                  </a:lnTo>
                  <a:lnTo>
                    <a:pt x="118" y="12"/>
                  </a:lnTo>
                  <a:lnTo>
                    <a:pt x="125" y="16"/>
                  </a:lnTo>
                  <a:lnTo>
                    <a:pt x="132" y="18"/>
                  </a:lnTo>
                  <a:lnTo>
                    <a:pt x="139" y="23"/>
                  </a:lnTo>
                  <a:lnTo>
                    <a:pt x="144" y="27"/>
                  </a:lnTo>
                  <a:lnTo>
                    <a:pt x="149" y="31"/>
                  </a:lnTo>
                  <a:lnTo>
                    <a:pt x="153" y="35"/>
                  </a:lnTo>
                  <a:lnTo>
                    <a:pt x="155" y="37"/>
                  </a:lnTo>
                  <a:lnTo>
                    <a:pt x="158" y="41"/>
                  </a:lnTo>
                  <a:lnTo>
                    <a:pt x="159" y="44"/>
                  </a:lnTo>
                  <a:lnTo>
                    <a:pt x="161" y="46"/>
                  </a:lnTo>
                  <a:lnTo>
                    <a:pt x="159" y="49"/>
                  </a:lnTo>
                  <a:lnTo>
                    <a:pt x="159" y="50"/>
                  </a:lnTo>
                  <a:lnTo>
                    <a:pt x="158" y="53"/>
                  </a:lnTo>
                  <a:lnTo>
                    <a:pt x="157" y="55"/>
                  </a:lnTo>
                  <a:lnTo>
                    <a:pt x="155" y="57"/>
                  </a:lnTo>
                  <a:lnTo>
                    <a:pt x="154" y="58"/>
                  </a:lnTo>
                  <a:lnTo>
                    <a:pt x="150" y="61"/>
                  </a:lnTo>
                  <a:lnTo>
                    <a:pt x="148" y="62"/>
                  </a:lnTo>
                  <a:lnTo>
                    <a:pt x="146" y="62"/>
                  </a:lnTo>
                  <a:lnTo>
                    <a:pt x="144" y="64"/>
                  </a:lnTo>
                  <a:lnTo>
                    <a:pt x="143" y="66"/>
                  </a:lnTo>
                  <a:lnTo>
                    <a:pt x="140" y="68"/>
                  </a:lnTo>
                  <a:lnTo>
                    <a:pt x="137" y="72"/>
                  </a:lnTo>
                  <a:lnTo>
                    <a:pt x="135" y="76"/>
                  </a:lnTo>
                  <a:lnTo>
                    <a:pt x="132" y="81"/>
                  </a:lnTo>
                  <a:lnTo>
                    <a:pt x="130" y="86"/>
                  </a:lnTo>
                  <a:lnTo>
                    <a:pt x="127" y="92"/>
                  </a:lnTo>
                  <a:lnTo>
                    <a:pt x="123" y="98"/>
                  </a:lnTo>
                  <a:lnTo>
                    <a:pt x="121" y="104"/>
                  </a:lnTo>
                  <a:lnTo>
                    <a:pt x="117" y="112"/>
                  </a:lnTo>
                  <a:lnTo>
                    <a:pt x="113" y="120"/>
                  </a:lnTo>
                  <a:lnTo>
                    <a:pt x="110" y="129"/>
                  </a:lnTo>
                  <a:lnTo>
                    <a:pt x="106" y="138"/>
                  </a:lnTo>
                  <a:lnTo>
                    <a:pt x="103" y="147"/>
                  </a:lnTo>
                  <a:lnTo>
                    <a:pt x="99" y="157"/>
                  </a:lnTo>
                  <a:lnTo>
                    <a:pt x="95" y="167"/>
                  </a:lnTo>
                  <a:lnTo>
                    <a:pt x="91" y="175"/>
                  </a:lnTo>
                  <a:lnTo>
                    <a:pt x="88" y="184"/>
                  </a:lnTo>
                  <a:lnTo>
                    <a:pt x="85" y="191"/>
                  </a:lnTo>
                  <a:lnTo>
                    <a:pt x="82" y="198"/>
                  </a:lnTo>
                  <a:lnTo>
                    <a:pt x="79" y="204"/>
                  </a:lnTo>
                  <a:lnTo>
                    <a:pt x="77" y="210"/>
                  </a:lnTo>
                  <a:lnTo>
                    <a:pt x="76" y="214"/>
                  </a:lnTo>
                  <a:lnTo>
                    <a:pt x="73" y="219"/>
                  </a:lnTo>
                  <a:lnTo>
                    <a:pt x="72" y="223"/>
                  </a:lnTo>
                  <a:lnTo>
                    <a:pt x="69" y="225"/>
                  </a:lnTo>
                  <a:lnTo>
                    <a:pt x="68" y="228"/>
                  </a:lnTo>
                  <a:lnTo>
                    <a:pt x="68" y="229"/>
                  </a:lnTo>
                  <a:lnTo>
                    <a:pt x="67" y="231"/>
                  </a:lnTo>
                  <a:lnTo>
                    <a:pt x="65" y="231"/>
                  </a:lnTo>
                  <a:lnTo>
                    <a:pt x="64" y="229"/>
                  </a:lnTo>
                  <a:lnTo>
                    <a:pt x="61" y="228"/>
                  </a:lnTo>
                  <a:lnTo>
                    <a:pt x="59" y="227"/>
                  </a:lnTo>
                  <a:lnTo>
                    <a:pt x="56" y="224"/>
                  </a:lnTo>
                  <a:lnTo>
                    <a:pt x="56" y="223"/>
                  </a:lnTo>
                  <a:lnTo>
                    <a:pt x="55" y="220"/>
                  </a:lnTo>
                  <a:lnTo>
                    <a:pt x="55" y="216"/>
                  </a:lnTo>
                  <a:lnTo>
                    <a:pt x="56" y="213"/>
                  </a:lnTo>
                  <a:lnTo>
                    <a:pt x="58" y="207"/>
                  </a:lnTo>
                  <a:lnTo>
                    <a:pt x="59" y="202"/>
                  </a:lnTo>
                  <a:lnTo>
                    <a:pt x="60" y="195"/>
                  </a:lnTo>
                  <a:lnTo>
                    <a:pt x="63" y="187"/>
                  </a:lnTo>
                  <a:lnTo>
                    <a:pt x="64" y="179"/>
                  </a:lnTo>
                  <a:lnTo>
                    <a:pt x="65" y="170"/>
                  </a:lnTo>
                  <a:lnTo>
                    <a:pt x="68" y="161"/>
                  </a:lnTo>
                  <a:lnTo>
                    <a:pt x="69" y="151"/>
                  </a:lnTo>
                  <a:lnTo>
                    <a:pt x="72" y="139"/>
                  </a:lnTo>
                  <a:lnTo>
                    <a:pt x="74" y="128"/>
                  </a:lnTo>
                  <a:lnTo>
                    <a:pt x="78" y="115"/>
                  </a:lnTo>
                  <a:lnTo>
                    <a:pt x="81" y="102"/>
                  </a:lnTo>
                  <a:lnTo>
                    <a:pt x="85" y="89"/>
                  </a:lnTo>
                  <a:lnTo>
                    <a:pt x="86" y="84"/>
                  </a:lnTo>
                  <a:lnTo>
                    <a:pt x="86" y="79"/>
                  </a:lnTo>
                  <a:lnTo>
                    <a:pt x="87" y="73"/>
                  </a:lnTo>
                  <a:lnTo>
                    <a:pt x="88" y="68"/>
                  </a:lnTo>
                  <a:lnTo>
                    <a:pt x="90" y="64"/>
                  </a:lnTo>
                  <a:lnTo>
                    <a:pt x="90" y="61"/>
                  </a:lnTo>
                  <a:lnTo>
                    <a:pt x="91" y="57"/>
                  </a:lnTo>
                  <a:lnTo>
                    <a:pt x="91" y="54"/>
                  </a:lnTo>
                  <a:lnTo>
                    <a:pt x="91" y="52"/>
                  </a:lnTo>
                  <a:lnTo>
                    <a:pt x="91" y="49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4"/>
                  </a:lnTo>
                  <a:lnTo>
                    <a:pt x="90" y="43"/>
                  </a:lnTo>
                  <a:lnTo>
                    <a:pt x="88" y="43"/>
                  </a:lnTo>
                  <a:lnTo>
                    <a:pt x="86" y="41"/>
                  </a:lnTo>
                  <a:lnTo>
                    <a:pt x="82" y="41"/>
                  </a:lnTo>
                  <a:lnTo>
                    <a:pt x="77" y="43"/>
                  </a:lnTo>
                  <a:lnTo>
                    <a:pt x="70" y="43"/>
                  </a:lnTo>
                  <a:lnTo>
                    <a:pt x="64" y="44"/>
                  </a:lnTo>
                  <a:lnTo>
                    <a:pt x="56" y="45"/>
                  </a:lnTo>
                  <a:lnTo>
                    <a:pt x="47" y="46"/>
                  </a:lnTo>
                  <a:lnTo>
                    <a:pt x="38" y="48"/>
                  </a:lnTo>
                  <a:lnTo>
                    <a:pt x="29" y="48"/>
                  </a:lnTo>
                  <a:lnTo>
                    <a:pt x="22" y="48"/>
                  </a:lnTo>
                  <a:lnTo>
                    <a:pt x="15" y="48"/>
                  </a:lnTo>
                  <a:lnTo>
                    <a:pt x="10" y="48"/>
                  </a:lnTo>
                  <a:lnTo>
                    <a:pt x="6" y="46"/>
                  </a:lnTo>
                  <a:lnTo>
                    <a:pt x="3" y="45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6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9" y="27"/>
                  </a:lnTo>
                  <a:lnTo>
                    <a:pt x="25" y="26"/>
                  </a:lnTo>
                  <a:lnTo>
                    <a:pt x="33" y="23"/>
                  </a:lnTo>
                  <a:lnTo>
                    <a:pt x="41" y="22"/>
                  </a:lnTo>
                  <a:lnTo>
                    <a:pt x="49" y="21"/>
                  </a:lnTo>
                  <a:lnTo>
                    <a:pt x="55" y="18"/>
                  </a:lnTo>
                  <a:lnTo>
                    <a:pt x="61" y="17"/>
                  </a:lnTo>
                  <a:lnTo>
                    <a:pt x="67" y="16"/>
                  </a:lnTo>
                  <a:lnTo>
                    <a:pt x="70" y="14"/>
                  </a:lnTo>
                  <a:lnTo>
                    <a:pt x="74" y="12"/>
                  </a:lnTo>
                  <a:lnTo>
                    <a:pt x="77" y="10"/>
                  </a:lnTo>
                  <a:lnTo>
                    <a:pt x="78" y="9"/>
                  </a:lnTo>
                  <a:lnTo>
                    <a:pt x="78" y="9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10"/>
            <p:cNvSpPr/>
            <p:nvPr/>
          </p:nvSpPr>
          <p:spPr bwMode="auto">
            <a:xfrm>
              <a:off x="6042026" y="2005013"/>
              <a:ext cx="182563" cy="53975"/>
            </a:xfrm>
            <a:custGeom>
              <a:gdLst>
                <a:gd name="T0" fmla="*/ 21 w 115"/>
                <a:gd name="T1" fmla="*/ 34 h 34"/>
                <a:gd name="T2" fmla="*/ 17 w 115"/>
                <a:gd name="T3" fmla="*/ 31 h 34"/>
                <a:gd name="T4" fmla="*/ 12 w 115"/>
                <a:gd name="T5" fmla="*/ 29 h 34"/>
                <a:gd name="T6" fmla="*/ 9 w 115"/>
                <a:gd name="T7" fmla="*/ 27 h 34"/>
                <a:gd name="T8" fmla="*/ 8 w 115"/>
                <a:gd name="T9" fmla="*/ 25 h 34"/>
                <a:gd name="T10" fmla="*/ 5 w 115"/>
                <a:gd name="T11" fmla="*/ 22 h 34"/>
                <a:gd name="T12" fmla="*/ 3 w 115"/>
                <a:gd name="T13" fmla="*/ 18 h 34"/>
                <a:gd name="T14" fmla="*/ 1 w 115"/>
                <a:gd name="T15" fmla="*/ 16 h 34"/>
                <a:gd name="T16" fmla="*/ 0 w 115"/>
                <a:gd name="T17" fmla="*/ 15 h 34"/>
                <a:gd name="T18" fmla="*/ 0 w 115"/>
                <a:gd name="T19" fmla="*/ 12 h 34"/>
                <a:gd name="T20" fmla="*/ 1 w 115"/>
                <a:gd name="T21" fmla="*/ 9 h 34"/>
                <a:gd name="T22" fmla="*/ 3 w 115"/>
                <a:gd name="T23" fmla="*/ 8 h 34"/>
                <a:gd name="T24" fmla="*/ 5 w 115"/>
                <a:gd name="T25" fmla="*/ 6 h 34"/>
                <a:gd name="T26" fmla="*/ 10 w 115"/>
                <a:gd name="T27" fmla="*/ 4 h 34"/>
                <a:gd name="T28" fmla="*/ 16 w 115"/>
                <a:gd name="T29" fmla="*/ 3 h 34"/>
                <a:gd name="T30" fmla="*/ 17 w 115"/>
                <a:gd name="T31" fmla="*/ 3 h 34"/>
                <a:gd name="T32" fmla="*/ 21 w 115"/>
                <a:gd name="T33" fmla="*/ 2 h 34"/>
                <a:gd name="T34" fmla="*/ 25 w 115"/>
                <a:gd name="T35" fmla="*/ 2 h 34"/>
                <a:gd name="T36" fmla="*/ 29 w 115"/>
                <a:gd name="T37" fmla="*/ 2 h 34"/>
                <a:gd name="T38" fmla="*/ 32 w 115"/>
                <a:gd name="T39" fmla="*/ 2 h 34"/>
                <a:gd name="T40" fmla="*/ 38 w 115"/>
                <a:gd name="T41" fmla="*/ 0 h 34"/>
                <a:gd name="T42" fmla="*/ 43 w 115"/>
                <a:gd name="T43" fmla="*/ 0 h 34"/>
                <a:gd name="T44" fmla="*/ 49 w 115"/>
                <a:gd name="T45" fmla="*/ 0 h 34"/>
                <a:gd name="T46" fmla="*/ 56 w 115"/>
                <a:gd name="T47" fmla="*/ 0 h 34"/>
                <a:gd name="T48" fmla="*/ 63 w 115"/>
                <a:gd name="T49" fmla="*/ 0 h 34"/>
                <a:gd name="T50" fmla="*/ 70 w 115"/>
                <a:gd name="T51" fmla="*/ 0 h 34"/>
                <a:gd name="T52" fmla="*/ 79 w 115"/>
                <a:gd name="T53" fmla="*/ 0 h 34"/>
                <a:gd name="T54" fmla="*/ 86 w 115"/>
                <a:gd name="T55" fmla="*/ 0 h 34"/>
                <a:gd name="T56" fmla="*/ 95 w 115"/>
                <a:gd name="T57" fmla="*/ 0 h 34"/>
                <a:gd name="T58" fmla="*/ 106 w 115"/>
                <a:gd name="T59" fmla="*/ 0 h 34"/>
                <a:gd name="T60" fmla="*/ 115 w 115"/>
                <a:gd name="T61" fmla="*/ 0 h 34"/>
                <a:gd name="T62" fmla="*/ 115 w 115"/>
                <a:gd name="T63" fmla="*/ 18 h 34"/>
                <a:gd name="T64" fmla="*/ 104 w 115"/>
                <a:gd name="T65" fmla="*/ 21 h 34"/>
                <a:gd name="T66" fmla="*/ 95 w 115"/>
                <a:gd name="T67" fmla="*/ 22 h 34"/>
                <a:gd name="T68" fmla="*/ 85 w 115"/>
                <a:gd name="T69" fmla="*/ 24 h 34"/>
                <a:gd name="T70" fmla="*/ 77 w 115"/>
                <a:gd name="T71" fmla="*/ 25 h 34"/>
                <a:gd name="T72" fmla="*/ 68 w 115"/>
                <a:gd name="T73" fmla="*/ 26 h 34"/>
                <a:gd name="T74" fmla="*/ 62 w 115"/>
                <a:gd name="T75" fmla="*/ 27 h 34"/>
                <a:gd name="T76" fmla="*/ 56 w 115"/>
                <a:gd name="T77" fmla="*/ 29 h 34"/>
                <a:gd name="T78" fmla="*/ 49 w 115"/>
                <a:gd name="T79" fmla="*/ 30 h 34"/>
                <a:gd name="T80" fmla="*/ 43 w 115"/>
                <a:gd name="T81" fmla="*/ 31 h 34"/>
                <a:gd name="T82" fmla="*/ 39 w 115"/>
                <a:gd name="T83" fmla="*/ 31 h 34"/>
                <a:gd name="T84" fmla="*/ 34 w 115"/>
                <a:gd name="T85" fmla="*/ 33 h 34"/>
                <a:gd name="T86" fmla="*/ 30 w 115"/>
                <a:gd name="T87" fmla="*/ 33 h 34"/>
                <a:gd name="T88" fmla="*/ 27 w 115"/>
                <a:gd name="T89" fmla="*/ 34 h 34"/>
                <a:gd name="T90" fmla="*/ 25 w 115"/>
                <a:gd name="T91" fmla="*/ 34 h 34"/>
                <a:gd name="T92" fmla="*/ 22 w 115"/>
                <a:gd name="T93" fmla="*/ 34 h 34"/>
                <a:gd name="T94" fmla="*/ 21 w 115"/>
                <a:gd name="T95" fmla="*/ 34 h 34"/>
                <a:gd name="T96" fmla="*/ 21 w 115"/>
                <a:gd name="T97" fmla="*/ 34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5" h="34">
                  <a:moveTo>
                    <a:pt x="21" y="34"/>
                  </a:moveTo>
                  <a:lnTo>
                    <a:pt x="17" y="31"/>
                  </a:lnTo>
                  <a:lnTo>
                    <a:pt x="12" y="29"/>
                  </a:lnTo>
                  <a:lnTo>
                    <a:pt x="9" y="27"/>
                  </a:lnTo>
                  <a:lnTo>
                    <a:pt x="8" y="25"/>
                  </a:lnTo>
                  <a:lnTo>
                    <a:pt x="5" y="22"/>
                  </a:lnTo>
                  <a:lnTo>
                    <a:pt x="3" y="18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8"/>
                  </a:lnTo>
                  <a:lnTo>
                    <a:pt x="5" y="6"/>
                  </a:lnTo>
                  <a:lnTo>
                    <a:pt x="10" y="4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5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5" y="18"/>
                  </a:lnTo>
                  <a:lnTo>
                    <a:pt x="104" y="21"/>
                  </a:lnTo>
                  <a:lnTo>
                    <a:pt x="95" y="22"/>
                  </a:lnTo>
                  <a:lnTo>
                    <a:pt x="85" y="24"/>
                  </a:lnTo>
                  <a:lnTo>
                    <a:pt x="77" y="25"/>
                  </a:lnTo>
                  <a:lnTo>
                    <a:pt x="68" y="26"/>
                  </a:lnTo>
                  <a:lnTo>
                    <a:pt x="62" y="27"/>
                  </a:lnTo>
                  <a:lnTo>
                    <a:pt x="56" y="29"/>
                  </a:lnTo>
                  <a:lnTo>
                    <a:pt x="49" y="30"/>
                  </a:lnTo>
                  <a:lnTo>
                    <a:pt x="43" y="31"/>
                  </a:lnTo>
                  <a:lnTo>
                    <a:pt x="39" y="31"/>
                  </a:lnTo>
                  <a:lnTo>
                    <a:pt x="34" y="33"/>
                  </a:lnTo>
                  <a:lnTo>
                    <a:pt x="30" y="33"/>
                  </a:lnTo>
                  <a:lnTo>
                    <a:pt x="27" y="34"/>
                  </a:lnTo>
                  <a:lnTo>
                    <a:pt x="25" y="34"/>
                  </a:lnTo>
                  <a:lnTo>
                    <a:pt x="22" y="34"/>
                  </a:lnTo>
                  <a:lnTo>
                    <a:pt x="21" y="34"/>
                  </a:lnTo>
                  <a:lnTo>
                    <a:pt x="21" y="34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11"/>
            <p:cNvSpPr/>
            <p:nvPr/>
          </p:nvSpPr>
          <p:spPr bwMode="auto">
            <a:xfrm>
              <a:off x="5762626" y="2054225"/>
              <a:ext cx="138113" cy="63500"/>
            </a:xfrm>
            <a:custGeom>
              <a:gdLst>
                <a:gd name="T0" fmla="*/ 76 w 87"/>
                <a:gd name="T1" fmla="*/ 7 h 40"/>
                <a:gd name="T2" fmla="*/ 78 w 87"/>
                <a:gd name="T3" fmla="*/ 8 h 40"/>
                <a:gd name="T4" fmla="*/ 81 w 87"/>
                <a:gd name="T5" fmla="*/ 9 h 40"/>
                <a:gd name="T6" fmla="*/ 83 w 87"/>
                <a:gd name="T7" fmla="*/ 11 h 40"/>
                <a:gd name="T8" fmla="*/ 85 w 87"/>
                <a:gd name="T9" fmla="*/ 12 h 40"/>
                <a:gd name="T10" fmla="*/ 86 w 87"/>
                <a:gd name="T11" fmla="*/ 14 h 40"/>
                <a:gd name="T12" fmla="*/ 87 w 87"/>
                <a:gd name="T13" fmla="*/ 16 h 40"/>
                <a:gd name="T14" fmla="*/ 87 w 87"/>
                <a:gd name="T15" fmla="*/ 17 h 40"/>
                <a:gd name="T16" fmla="*/ 87 w 87"/>
                <a:gd name="T17" fmla="*/ 18 h 40"/>
                <a:gd name="T18" fmla="*/ 87 w 87"/>
                <a:gd name="T19" fmla="*/ 20 h 40"/>
                <a:gd name="T20" fmla="*/ 86 w 87"/>
                <a:gd name="T21" fmla="*/ 21 h 40"/>
                <a:gd name="T22" fmla="*/ 83 w 87"/>
                <a:gd name="T23" fmla="*/ 22 h 40"/>
                <a:gd name="T24" fmla="*/ 81 w 87"/>
                <a:gd name="T25" fmla="*/ 25 h 40"/>
                <a:gd name="T26" fmla="*/ 76 w 87"/>
                <a:gd name="T27" fmla="*/ 26 h 40"/>
                <a:gd name="T28" fmla="*/ 71 w 87"/>
                <a:gd name="T29" fmla="*/ 27 h 40"/>
                <a:gd name="T30" fmla="*/ 64 w 87"/>
                <a:gd name="T31" fmla="*/ 30 h 40"/>
                <a:gd name="T32" fmla="*/ 58 w 87"/>
                <a:gd name="T33" fmla="*/ 31 h 40"/>
                <a:gd name="T34" fmla="*/ 41 w 87"/>
                <a:gd name="T35" fmla="*/ 32 h 40"/>
                <a:gd name="T36" fmla="*/ 26 w 87"/>
                <a:gd name="T37" fmla="*/ 35 h 40"/>
                <a:gd name="T38" fmla="*/ 19 w 87"/>
                <a:gd name="T39" fmla="*/ 36 h 40"/>
                <a:gd name="T40" fmla="*/ 11 w 87"/>
                <a:gd name="T41" fmla="*/ 38 h 40"/>
                <a:gd name="T42" fmla="*/ 5 w 87"/>
                <a:gd name="T43" fmla="*/ 39 h 40"/>
                <a:gd name="T44" fmla="*/ 0 w 87"/>
                <a:gd name="T45" fmla="*/ 40 h 40"/>
                <a:gd name="T46" fmla="*/ 0 w 87"/>
                <a:gd name="T47" fmla="*/ 16 h 40"/>
                <a:gd name="T48" fmla="*/ 10 w 87"/>
                <a:gd name="T49" fmla="*/ 13 h 40"/>
                <a:gd name="T50" fmla="*/ 20 w 87"/>
                <a:gd name="T51" fmla="*/ 11 h 40"/>
                <a:gd name="T52" fmla="*/ 28 w 87"/>
                <a:gd name="T53" fmla="*/ 8 h 40"/>
                <a:gd name="T54" fmla="*/ 36 w 87"/>
                <a:gd name="T55" fmla="*/ 7 h 40"/>
                <a:gd name="T56" fmla="*/ 42 w 87"/>
                <a:gd name="T57" fmla="*/ 4 h 40"/>
                <a:gd name="T58" fmla="*/ 47 w 87"/>
                <a:gd name="T59" fmla="*/ 2 h 40"/>
                <a:gd name="T60" fmla="*/ 53 w 87"/>
                <a:gd name="T61" fmla="*/ 0 h 40"/>
                <a:gd name="T62" fmla="*/ 58 w 87"/>
                <a:gd name="T63" fmla="*/ 0 h 40"/>
                <a:gd name="T64" fmla="*/ 60 w 87"/>
                <a:gd name="T65" fmla="*/ 0 h 40"/>
                <a:gd name="T66" fmla="*/ 64 w 87"/>
                <a:gd name="T67" fmla="*/ 2 h 40"/>
                <a:gd name="T68" fmla="*/ 69 w 87"/>
                <a:gd name="T69" fmla="*/ 4 h 40"/>
                <a:gd name="T70" fmla="*/ 76 w 87"/>
                <a:gd name="T71" fmla="*/ 7 h 40"/>
                <a:gd name="T72" fmla="*/ 76 w 87"/>
                <a:gd name="T73" fmla="*/ 7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7" h="40">
                  <a:moveTo>
                    <a:pt x="76" y="7"/>
                  </a:moveTo>
                  <a:lnTo>
                    <a:pt x="78" y="8"/>
                  </a:lnTo>
                  <a:lnTo>
                    <a:pt x="81" y="9"/>
                  </a:lnTo>
                  <a:lnTo>
                    <a:pt x="83" y="11"/>
                  </a:lnTo>
                  <a:lnTo>
                    <a:pt x="85" y="12"/>
                  </a:lnTo>
                  <a:lnTo>
                    <a:pt x="86" y="14"/>
                  </a:lnTo>
                  <a:lnTo>
                    <a:pt x="87" y="16"/>
                  </a:lnTo>
                  <a:lnTo>
                    <a:pt x="87" y="17"/>
                  </a:lnTo>
                  <a:lnTo>
                    <a:pt x="87" y="18"/>
                  </a:lnTo>
                  <a:lnTo>
                    <a:pt x="87" y="20"/>
                  </a:lnTo>
                  <a:lnTo>
                    <a:pt x="86" y="21"/>
                  </a:lnTo>
                  <a:lnTo>
                    <a:pt x="83" y="22"/>
                  </a:lnTo>
                  <a:lnTo>
                    <a:pt x="81" y="25"/>
                  </a:lnTo>
                  <a:lnTo>
                    <a:pt x="76" y="26"/>
                  </a:lnTo>
                  <a:lnTo>
                    <a:pt x="71" y="27"/>
                  </a:lnTo>
                  <a:lnTo>
                    <a:pt x="64" y="30"/>
                  </a:lnTo>
                  <a:lnTo>
                    <a:pt x="58" y="31"/>
                  </a:lnTo>
                  <a:lnTo>
                    <a:pt x="41" y="32"/>
                  </a:lnTo>
                  <a:lnTo>
                    <a:pt x="26" y="35"/>
                  </a:lnTo>
                  <a:lnTo>
                    <a:pt x="19" y="36"/>
                  </a:lnTo>
                  <a:lnTo>
                    <a:pt x="11" y="38"/>
                  </a:lnTo>
                  <a:lnTo>
                    <a:pt x="5" y="39"/>
                  </a:lnTo>
                  <a:lnTo>
                    <a:pt x="0" y="40"/>
                  </a:lnTo>
                  <a:lnTo>
                    <a:pt x="0" y="16"/>
                  </a:lnTo>
                  <a:lnTo>
                    <a:pt x="10" y="13"/>
                  </a:lnTo>
                  <a:lnTo>
                    <a:pt x="20" y="11"/>
                  </a:lnTo>
                  <a:lnTo>
                    <a:pt x="28" y="8"/>
                  </a:lnTo>
                  <a:lnTo>
                    <a:pt x="36" y="7"/>
                  </a:lnTo>
                  <a:lnTo>
                    <a:pt x="42" y="4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4" y="2"/>
                  </a:lnTo>
                  <a:lnTo>
                    <a:pt x="69" y="4"/>
                  </a:lnTo>
                  <a:lnTo>
                    <a:pt x="76" y="7"/>
                  </a:lnTo>
                  <a:lnTo>
                    <a:pt x="76" y="7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12"/>
            <p:cNvSpPr/>
            <p:nvPr/>
          </p:nvSpPr>
          <p:spPr bwMode="auto">
            <a:xfrm>
              <a:off x="5800726" y="2157413"/>
              <a:ext cx="361950" cy="87312"/>
            </a:xfrm>
            <a:custGeom>
              <a:gdLst>
                <a:gd name="T0" fmla="*/ 0 w 228"/>
                <a:gd name="T1" fmla="*/ 55 h 55"/>
                <a:gd name="T2" fmla="*/ 0 w 228"/>
                <a:gd name="T3" fmla="*/ 31 h 55"/>
                <a:gd name="T4" fmla="*/ 18 w 228"/>
                <a:gd name="T5" fmla="*/ 27 h 55"/>
                <a:gd name="T6" fmla="*/ 38 w 228"/>
                <a:gd name="T7" fmla="*/ 24 h 55"/>
                <a:gd name="T8" fmla="*/ 56 w 228"/>
                <a:gd name="T9" fmla="*/ 22 h 55"/>
                <a:gd name="T10" fmla="*/ 72 w 228"/>
                <a:gd name="T11" fmla="*/ 19 h 55"/>
                <a:gd name="T12" fmla="*/ 89 w 228"/>
                <a:gd name="T13" fmla="*/ 16 h 55"/>
                <a:gd name="T14" fmla="*/ 105 w 228"/>
                <a:gd name="T15" fmla="*/ 14 h 55"/>
                <a:gd name="T16" fmla="*/ 120 w 228"/>
                <a:gd name="T17" fmla="*/ 13 h 55"/>
                <a:gd name="T18" fmla="*/ 134 w 228"/>
                <a:gd name="T19" fmla="*/ 10 h 55"/>
                <a:gd name="T20" fmla="*/ 148 w 228"/>
                <a:gd name="T21" fmla="*/ 9 h 55"/>
                <a:gd name="T22" fmla="*/ 161 w 228"/>
                <a:gd name="T23" fmla="*/ 6 h 55"/>
                <a:gd name="T24" fmla="*/ 174 w 228"/>
                <a:gd name="T25" fmla="*/ 5 h 55"/>
                <a:gd name="T26" fmla="*/ 186 w 228"/>
                <a:gd name="T27" fmla="*/ 4 h 55"/>
                <a:gd name="T28" fmla="*/ 197 w 228"/>
                <a:gd name="T29" fmla="*/ 2 h 55"/>
                <a:gd name="T30" fmla="*/ 208 w 228"/>
                <a:gd name="T31" fmla="*/ 1 h 55"/>
                <a:gd name="T32" fmla="*/ 218 w 228"/>
                <a:gd name="T33" fmla="*/ 0 h 55"/>
                <a:gd name="T34" fmla="*/ 228 w 228"/>
                <a:gd name="T35" fmla="*/ 0 h 55"/>
                <a:gd name="T36" fmla="*/ 228 w 228"/>
                <a:gd name="T37" fmla="*/ 24 h 55"/>
                <a:gd name="T38" fmla="*/ 220 w 228"/>
                <a:gd name="T39" fmla="*/ 24 h 55"/>
                <a:gd name="T40" fmla="*/ 213 w 228"/>
                <a:gd name="T41" fmla="*/ 25 h 55"/>
                <a:gd name="T42" fmla="*/ 205 w 228"/>
                <a:gd name="T43" fmla="*/ 27 h 55"/>
                <a:gd name="T44" fmla="*/ 195 w 228"/>
                <a:gd name="T45" fmla="*/ 28 h 55"/>
                <a:gd name="T46" fmla="*/ 184 w 228"/>
                <a:gd name="T47" fmla="*/ 29 h 55"/>
                <a:gd name="T48" fmla="*/ 173 w 228"/>
                <a:gd name="T49" fmla="*/ 31 h 55"/>
                <a:gd name="T50" fmla="*/ 160 w 228"/>
                <a:gd name="T51" fmla="*/ 33 h 55"/>
                <a:gd name="T52" fmla="*/ 146 w 228"/>
                <a:gd name="T53" fmla="*/ 34 h 55"/>
                <a:gd name="T54" fmla="*/ 130 w 228"/>
                <a:gd name="T55" fmla="*/ 37 h 55"/>
                <a:gd name="T56" fmla="*/ 115 w 228"/>
                <a:gd name="T57" fmla="*/ 38 h 55"/>
                <a:gd name="T58" fmla="*/ 98 w 228"/>
                <a:gd name="T59" fmla="*/ 41 h 55"/>
                <a:gd name="T60" fmla="*/ 80 w 228"/>
                <a:gd name="T61" fmla="*/ 43 h 55"/>
                <a:gd name="T62" fmla="*/ 62 w 228"/>
                <a:gd name="T63" fmla="*/ 46 h 55"/>
                <a:gd name="T64" fmla="*/ 43 w 228"/>
                <a:gd name="T65" fmla="*/ 49 h 55"/>
                <a:gd name="T66" fmla="*/ 22 w 228"/>
                <a:gd name="T67" fmla="*/ 51 h 55"/>
                <a:gd name="T68" fmla="*/ 0 w 228"/>
                <a:gd name="T69" fmla="*/ 55 h 55"/>
                <a:gd name="T70" fmla="*/ 0 w 228"/>
                <a:gd name="T71" fmla="*/ 55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8" h="55">
                  <a:moveTo>
                    <a:pt x="0" y="55"/>
                  </a:moveTo>
                  <a:lnTo>
                    <a:pt x="0" y="31"/>
                  </a:lnTo>
                  <a:lnTo>
                    <a:pt x="18" y="27"/>
                  </a:lnTo>
                  <a:lnTo>
                    <a:pt x="38" y="24"/>
                  </a:lnTo>
                  <a:lnTo>
                    <a:pt x="56" y="22"/>
                  </a:lnTo>
                  <a:lnTo>
                    <a:pt x="72" y="19"/>
                  </a:lnTo>
                  <a:lnTo>
                    <a:pt x="89" y="16"/>
                  </a:lnTo>
                  <a:lnTo>
                    <a:pt x="105" y="14"/>
                  </a:lnTo>
                  <a:lnTo>
                    <a:pt x="120" y="13"/>
                  </a:lnTo>
                  <a:lnTo>
                    <a:pt x="134" y="10"/>
                  </a:lnTo>
                  <a:lnTo>
                    <a:pt x="148" y="9"/>
                  </a:lnTo>
                  <a:lnTo>
                    <a:pt x="161" y="6"/>
                  </a:lnTo>
                  <a:lnTo>
                    <a:pt x="174" y="5"/>
                  </a:lnTo>
                  <a:lnTo>
                    <a:pt x="186" y="4"/>
                  </a:lnTo>
                  <a:lnTo>
                    <a:pt x="197" y="2"/>
                  </a:lnTo>
                  <a:lnTo>
                    <a:pt x="208" y="1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28" y="24"/>
                  </a:lnTo>
                  <a:lnTo>
                    <a:pt x="220" y="24"/>
                  </a:lnTo>
                  <a:lnTo>
                    <a:pt x="213" y="25"/>
                  </a:lnTo>
                  <a:lnTo>
                    <a:pt x="205" y="27"/>
                  </a:lnTo>
                  <a:lnTo>
                    <a:pt x="195" y="28"/>
                  </a:lnTo>
                  <a:lnTo>
                    <a:pt x="184" y="29"/>
                  </a:lnTo>
                  <a:lnTo>
                    <a:pt x="173" y="31"/>
                  </a:lnTo>
                  <a:lnTo>
                    <a:pt x="160" y="33"/>
                  </a:lnTo>
                  <a:lnTo>
                    <a:pt x="146" y="34"/>
                  </a:lnTo>
                  <a:lnTo>
                    <a:pt x="130" y="37"/>
                  </a:lnTo>
                  <a:lnTo>
                    <a:pt x="115" y="38"/>
                  </a:lnTo>
                  <a:lnTo>
                    <a:pt x="98" y="41"/>
                  </a:lnTo>
                  <a:lnTo>
                    <a:pt x="80" y="43"/>
                  </a:lnTo>
                  <a:lnTo>
                    <a:pt x="62" y="46"/>
                  </a:lnTo>
                  <a:lnTo>
                    <a:pt x="43" y="49"/>
                  </a:lnTo>
                  <a:lnTo>
                    <a:pt x="22" y="51"/>
                  </a:lnTo>
                  <a:lnTo>
                    <a:pt x="0" y="55"/>
                  </a:lnTo>
                  <a:lnTo>
                    <a:pt x="0" y="55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13"/>
            <p:cNvSpPr/>
            <p:nvPr/>
          </p:nvSpPr>
          <p:spPr bwMode="auto">
            <a:xfrm>
              <a:off x="5800726" y="2400300"/>
              <a:ext cx="622300" cy="365125"/>
            </a:xfrm>
            <a:custGeom>
              <a:gdLst>
                <a:gd name="T0" fmla="*/ 56 w 392"/>
                <a:gd name="T1" fmla="*/ 33 h 230"/>
                <a:gd name="T2" fmla="*/ 65 w 392"/>
                <a:gd name="T3" fmla="*/ 40 h 230"/>
                <a:gd name="T4" fmla="*/ 76 w 392"/>
                <a:gd name="T5" fmla="*/ 49 h 230"/>
                <a:gd name="T6" fmla="*/ 89 w 392"/>
                <a:gd name="T7" fmla="*/ 57 h 230"/>
                <a:gd name="T8" fmla="*/ 102 w 392"/>
                <a:gd name="T9" fmla="*/ 67 h 230"/>
                <a:gd name="T10" fmla="*/ 117 w 392"/>
                <a:gd name="T11" fmla="*/ 77 h 230"/>
                <a:gd name="T12" fmla="*/ 135 w 392"/>
                <a:gd name="T13" fmla="*/ 89 h 230"/>
                <a:gd name="T14" fmla="*/ 153 w 392"/>
                <a:gd name="T15" fmla="*/ 100 h 230"/>
                <a:gd name="T16" fmla="*/ 184 w 392"/>
                <a:gd name="T17" fmla="*/ 121 h 230"/>
                <a:gd name="T18" fmla="*/ 214 w 392"/>
                <a:gd name="T19" fmla="*/ 138 h 230"/>
                <a:gd name="T20" fmla="*/ 233 w 392"/>
                <a:gd name="T21" fmla="*/ 148 h 230"/>
                <a:gd name="T22" fmla="*/ 254 w 392"/>
                <a:gd name="T23" fmla="*/ 157 h 230"/>
                <a:gd name="T24" fmla="*/ 272 w 392"/>
                <a:gd name="T25" fmla="*/ 165 h 230"/>
                <a:gd name="T26" fmla="*/ 291 w 392"/>
                <a:gd name="T27" fmla="*/ 171 h 230"/>
                <a:gd name="T28" fmla="*/ 309 w 392"/>
                <a:gd name="T29" fmla="*/ 176 h 230"/>
                <a:gd name="T30" fmla="*/ 327 w 392"/>
                <a:gd name="T31" fmla="*/ 180 h 230"/>
                <a:gd name="T32" fmla="*/ 344 w 392"/>
                <a:gd name="T33" fmla="*/ 184 h 230"/>
                <a:gd name="T34" fmla="*/ 357 w 392"/>
                <a:gd name="T35" fmla="*/ 189 h 230"/>
                <a:gd name="T36" fmla="*/ 368 w 392"/>
                <a:gd name="T37" fmla="*/ 192 h 230"/>
                <a:gd name="T38" fmla="*/ 378 w 392"/>
                <a:gd name="T39" fmla="*/ 196 h 230"/>
                <a:gd name="T40" fmla="*/ 385 w 392"/>
                <a:gd name="T41" fmla="*/ 199 h 230"/>
                <a:gd name="T42" fmla="*/ 389 w 392"/>
                <a:gd name="T43" fmla="*/ 202 h 230"/>
                <a:gd name="T44" fmla="*/ 392 w 392"/>
                <a:gd name="T45" fmla="*/ 205 h 230"/>
                <a:gd name="T46" fmla="*/ 392 w 392"/>
                <a:gd name="T47" fmla="*/ 206 h 230"/>
                <a:gd name="T48" fmla="*/ 390 w 392"/>
                <a:gd name="T49" fmla="*/ 207 h 230"/>
                <a:gd name="T50" fmla="*/ 388 w 392"/>
                <a:gd name="T51" fmla="*/ 208 h 230"/>
                <a:gd name="T52" fmla="*/ 383 w 392"/>
                <a:gd name="T53" fmla="*/ 211 h 230"/>
                <a:gd name="T54" fmla="*/ 378 w 392"/>
                <a:gd name="T55" fmla="*/ 214 h 230"/>
                <a:gd name="T56" fmla="*/ 370 w 392"/>
                <a:gd name="T57" fmla="*/ 215 h 230"/>
                <a:gd name="T58" fmla="*/ 362 w 392"/>
                <a:gd name="T59" fmla="*/ 218 h 230"/>
                <a:gd name="T60" fmla="*/ 352 w 392"/>
                <a:gd name="T61" fmla="*/ 220 h 230"/>
                <a:gd name="T62" fmla="*/ 335 w 392"/>
                <a:gd name="T63" fmla="*/ 223 h 230"/>
                <a:gd name="T64" fmla="*/ 314 w 392"/>
                <a:gd name="T65" fmla="*/ 227 h 230"/>
                <a:gd name="T66" fmla="*/ 295 w 392"/>
                <a:gd name="T67" fmla="*/ 229 h 230"/>
                <a:gd name="T68" fmla="*/ 278 w 392"/>
                <a:gd name="T69" fmla="*/ 230 h 230"/>
                <a:gd name="T70" fmla="*/ 263 w 392"/>
                <a:gd name="T71" fmla="*/ 230 h 230"/>
                <a:gd name="T72" fmla="*/ 247 w 392"/>
                <a:gd name="T73" fmla="*/ 228 h 230"/>
                <a:gd name="T74" fmla="*/ 233 w 392"/>
                <a:gd name="T75" fmla="*/ 223 h 230"/>
                <a:gd name="T76" fmla="*/ 222 w 392"/>
                <a:gd name="T77" fmla="*/ 214 h 230"/>
                <a:gd name="T78" fmla="*/ 213 w 392"/>
                <a:gd name="T79" fmla="*/ 206 h 230"/>
                <a:gd name="T80" fmla="*/ 205 w 392"/>
                <a:gd name="T81" fmla="*/ 198 h 230"/>
                <a:gd name="T82" fmla="*/ 195 w 392"/>
                <a:gd name="T83" fmla="*/ 188 h 230"/>
                <a:gd name="T84" fmla="*/ 182 w 392"/>
                <a:gd name="T85" fmla="*/ 176 h 230"/>
                <a:gd name="T86" fmla="*/ 166 w 392"/>
                <a:gd name="T87" fmla="*/ 162 h 230"/>
                <a:gd name="T88" fmla="*/ 148 w 392"/>
                <a:gd name="T89" fmla="*/ 147 h 230"/>
                <a:gd name="T90" fmla="*/ 129 w 392"/>
                <a:gd name="T91" fmla="*/ 129 h 230"/>
                <a:gd name="T92" fmla="*/ 106 w 392"/>
                <a:gd name="T93" fmla="*/ 109 h 230"/>
                <a:gd name="T94" fmla="*/ 83 w 392"/>
                <a:gd name="T95" fmla="*/ 87 h 230"/>
                <a:gd name="T96" fmla="*/ 61 w 392"/>
                <a:gd name="T97" fmla="*/ 68 h 230"/>
                <a:gd name="T98" fmla="*/ 43 w 392"/>
                <a:gd name="T99" fmla="*/ 50 h 230"/>
                <a:gd name="T100" fmla="*/ 27 w 392"/>
                <a:gd name="T101" fmla="*/ 36 h 230"/>
                <a:gd name="T102" fmla="*/ 16 w 392"/>
                <a:gd name="T103" fmla="*/ 24 h 230"/>
                <a:gd name="T104" fmla="*/ 7 w 392"/>
                <a:gd name="T105" fmla="*/ 14 h 230"/>
                <a:gd name="T106" fmla="*/ 2 w 392"/>
                <a:gd name="T107" fmla="*/ 8 h 230"/>
                <a:gd name="T108" fmla="*/ 0 w 392"/>
                <a:gd name="T109" fmla="*/ 4 h 230"/>
                <a:gd name="T110" fmla="*/ 2 w 392"/>
                <a:gd name="T111" fmla="*/ 1 h 230"/>
                <a:gd name="T112" fmla="*/ 8 w 392"/>
                <a:gd name="T113" fmla="*/ 0 h 230"/>
                <a:gd name="T114" fmla="*/ 14 w 392"/>
                <a:gd name="T115" fmla="*/ 1 h 230"/>
                <a:gd name="T116" fmla="*/ 22 w 392"/>
                <a:gd name="T117" fmla="*/ 6 h 230"/>
                <a:gd name="T118" fmla="*/ 31 w 392"/>
                <a:gd name="T119" fmla="*/ 14 h 230"/>
                <a:gd name="T120" fmla="*/ 44 w 392"/>
                <a:gd name="T121" fmla="*/ 24 h 230"/>
                <a:gd name="T122" fmla="*/ 52 w 392"/>
                <a:gd name="T123" fmla="*/ 31 h 2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2" h="230">
                  <a:moveTo>
                    <a:pt x="52" y="31"/>
                  </a:moveTo>
                  <a:lnTo>
                    <a:pt x="56" y="33"/>
                  </a:lnTo>
                  <a:lnTo>
                    <a:pt x="61" y="37"/>
                  </a:lnTo>
                  <a:lnTo>
                    <a:pt x="65" y="40"/>
                  </a:lnTo>
                  <a:lnTo>
                    <a:pt x="70" y="44"/>
                  </a:lnTo>
                  <a:lnTo>
                    <a:pt x="76" y="49"/>
                  </a:lnTo>
                  <a:lnTo>
                    <a:pt x="83" y="53"/>
                  </a:lnTo>
                  <a:lnTo>
                    <a:pt x="89" y="57"/>
                  </a:lnTo>
                  <a:lnTo>
                    <a:pt x="96" y="62"/>
                  </a:lnTo>
                  <a:lnTo>
                    <a:pt x="102" y="67"/>
                  </a:lnTo>
                  <a:lnTo>
                    <a:pt x="110" y="72"/>
                  </a:lnTo>
                  <a:lnTo>
                    <a:pt x="117" y="77"/>
                  </a:lnTo>
                  <a:lnTo>
                    <a:pt x="126" y="84"/>
                  </a:lnTo>
                  <a:lnTo>
                    <a:pt x="135" y="89"/>
                  </a:lnTo>
                  <a:lnTo>
                    <a:pt x="144" y="95"/>
                  </a:lnTo>
                  <a:lnTo>
                    <a:pt x="153" y="100"/>
                  </a:lnTo>
                  <a:lnTo>
                    <a:pt x="164" y="107"/>
                  </a:lnTo>
                  <a:lnTo>
                    <a:pt x="184" y="121"/>
                  </a:lnTo>
                  <a:lnTo>
                    <a:pt x="204" y="133"/>
                  </a:lnTo>
                  <a:lnTo>
                    <a:pt x="214" y="138"/>
                  </a:lnTo>
                  <a:lnTo>
                    <a:pt x="224" y="144"/>
                  </a:lnTo>
                  <a:lnTo>
                    <a:pt x="233" y="148"/>
                  </a:lnTo>
                  <a:lnTo>
                    <a:pt x="244" y="153"/>
                  </a:lnTo>
                  <a:lnTo>
                    <a:pt x="254" y="157"/>
                  </a:lnTo>
                  <a:lnTo>
                    <a:pt x="263" y="161"/>
                  </a:lnTo>
                  <a:lnTo>
                    <a:pt x="272" y="165"/>
                  </a:lnTo>
                  <a:lnTo>
                    <a:pt x="282" y="169"/>
                  </a:lnTo>
                  <a:lnTo>
                    <a:pt x="291" y="171"/>
                  </a:lnTo>
                  <a:lnTo>
                    <a:pt x="300" y="174"/>
                  </a:lnTo>
                  <a:lnTo>
                    <a:pt x="309" y="176"/>
                  </a:lnTo>
                  <a:lnTo>
                    <a:pt x="320" y="178"/>
                  </a:lnTo>
                  <a:lnTo>
                    <a:pt x="327" y="180"/>
                  </a:lnTo>
                  <a:lnTo>
                    <a:pt x="336" y="183"/>
                  </a:lnTo>
                  <a:lnTo>
                    <a:pt x="344" y="184"/>
                  </a:lnTo>
                  <a:lnTo>
                    <a:pt x="350" y="187"/>
                  </a:lnTo>
                  <a:lnTo>
                    <a:pt x="357" y="189"/>
                  </a:lnTo>
                  <a:lnTo>
                    <a:pt x="363" y="190"/>
                  </a:lnTo>
                  <a:lnTo>
                    <a:pt x="368" y="192"/>
                  </a:lnTo>
                  <a:lnTo>
                    <a:pt x="374" y="194"/>
                  </a:lnTo>
                  <a:lnTo>
                    <a:pt x="378" y="196"/>
                  </a:lnTo>
                  <a:lnTo>
                    <a:pt x="381" y="197"/>
                  </a:lnTo>
                  <a:lnTo>
                    <a:pt x="385" y="199"/>
                  </a:lnTo>
                  <a:lnTo>
                    <a:pt x="388" y="201"/>
                  </a:lnTo>
                  <a:lnTo>
                    <a:pt x="389" y="202"/>
                  </a:lnTo>
                  <a:lnTo>
                    <a:pt x="390" y="203"/>
                  </a:lnTo>
                  <a:lnTo>
                    <a:pt x="392" y="205"/>
                  </a:lnTo>
                  <a:lnTo>
                    <a:pt x="392" y="206"/>
                  </a:lnTo>
                  <a:lnTo>
                    <a:pt x="392" y="206"/>
                  </a:lnTo>
                  <a:lnTo>
                    <a:pt x="392" y="207"/>
                  </a:lnTo>
                  <a:lnTo>
                    <a:pt x="390" y="207"/>
                  </a:lnTo>
                  <a:lnTo>
                    <a:pt x="389" y="208"/>
                  </a:lnTo>
                  <a:lnTo>
                    <a:pt x="388" y="208"/>
                  </a:lnTo>
                  <a:lnTo>
                    <a:pt x="385" y="210"/>
                  </a:lnTo>
                  <a:lnTo>
                    <a:pt x="383" y="211"/>
                  </a:lnTo>
                  <a:lnTo>
                    <a:pt x="380" y="212"/>
                  </a:lnTo>
                  <a:lnTo>
                    <a:pt x="378" y="214"/>
                  </a:lnTo>
                  <a:lnTo>
                    <a:pt x="374" y="214"/>
                  </a:lnTo>
                  <a:lnTo>
                    <a:pt x="370" y="215"/>
                  </a:lnTo>
                  <a:lnTo>
                    <a:pt x="366" y="216"/>
                  </a:lnTo>
                  <a:lnTo>
                    <a:pt x="362" y="218"/>
                  </a:lnTo>
                  <a:lnTo>
                    <a:pt x="357" y="219"/>
                  </a:lnTo>
                  <a:lnTo>
                    <a:pt x="352" y="220"/>
                  </a:lnTo>
                  <a:lnTo>
                    <a:pt x="347" y="221"/>
                  </a:lnTo>
                  <a:lnTo>
                    <a:pt x="335" y="223"/>
                  </a:lnTo>
                  <a:lnTo>
                    <a:pt x="325" y="225"/>
                  </a:lnTo>
                  <a:lnTo>
                    <a:pt x="314" y="227"/>
                  </a:lnTo>
                  <a:lnTo>
                    <a:pt x="305" y="228"/>
                  </a:lnTo>
                  <a:lnTo>
                    <a:pt x="295" y="229"/>
                  </a:lnTo>
                  <a:lnTo>
                    <a:pt x="287" y="229"/>
                  </a:lnTo>
                  <a:lnTo>
                    <a:pt x="278" y="230"/>
                  </a:lnTo>
                  <a:lnTo>
                    <a:pt x="271" y="230"/>
                  </a:lnTo>
                  <a:lnTo>
                    <a:pt x="263" y="230"/>
                  </a:lnTo>
                  <a:lnTo>
                    <a:pt x="255" y="229"/>
                  </a:lnTo>
                  <a:lnTo>
                    <a:pt x="247" y="228"/>
                  </a:lnTo>
                  <a:lnTo>
                    <a:pt x="241" y="225"/>
                  </a:lnTo>
                  <a:lnTo>
                    <a:pt x="233" y="223"/>
                  </a:lnTo>
                  <a:lnTo>
                    <a:pt x="227" y="219"/>
                  </a:lnTo>
                  <a:lnTo>
                    <a:pt x="222" y="214"/>
                  </a:lnTo>
                  <a:lnTo>
                    <a:pt x="215" y="208"/>
                  </a:lnTo>
                  <a:lnTo>
                    <a:pt x="213" y="206"/>
                  </a:lnTo>
                  <a:lnTo>
                    <a:pt x="209" y="202"/>
                  </a:lnTo>
                  <a:lnTo>
                    <a:pt x="205" y="198"/>
                  </a:lnTo>
                  <a:lnTo>
                    <a:pt x="200" y="193"/>
                  </a:lnTo>
                  <a:lnTo>
                    <a:pt x="195" y="188"/>
                  </a:lnTo>
                  <a:lnTo>
                    <a:pt x="188" y="183"/>
                  </a:lnTo>
                  <a:lnTo>
                    <a:pt x="182" y="176"/>
                  </a:lnTo>
                  <a:lnTo>
                    <a:pt x="174" y="170"/>
                  </a:lnTo>
                  <a:lnTo>
                    <a:pt x="166" y="162"/>
                  </a:lnTo>
                  <a:lnTo>
                    <a:pt x="157" y="154"/>
                  </a:lnTo>
                  <a:lnTo>
                    <a:pt x="148" y="147"/>
                  </a:lnTo>
                  <a:lnTo>
                    <a:pt x="139" y="138"/>
                  </a:lnTo>
                  <a:lnTo>
                    <a:pt x="129" y="129"/>
                  </a:lnTo>
                  <a:lnTo>
                    <a:pt x="117" y="120"/>
                  </a:lnTo>
                  <a:lnTo>
                    <a:pt x="106" y="109"/>
                  </a:lnTo>
                  <a:lnTo>
                    <a:pt x="94" y="98"/>
                  </a:lnTo>
                  <a:lnTo>
                    <a:pt x="83" y="87"/>
                  </a:lnTo>
                  <a:lnTo>
                    <a:pt x="71" y="77"/>
                  </a:lnTo>
                  <a:lnTo>
                    <a:pt x="61" y="68"/>
                  </a:lnTo>
                  <a:lnTo>
                    <a:pt x="50" y="59"/>
                  </a:lnTo>
                  <a:lnTo>
                    <a:pt x="43" y="50"/>
                  </a:lnTo>
                  <a:lnTo>
                    <a:pt x="34" y="42"/>
                  </a:lnTo>
                  <a:lnTo>
                    <a:pt x="27" y="36"/>
                  </a:lnTo>
                  <a:lnTo>
                    <a:pt x="21" y="30"/>
                  </a:lnTo>
                  <a:lnTo>
                    <a:pt x="16" y="24"/>
                  </a:lnTo>
                  <a:lnTo>
                    <a:pt x="11" y="19"/>
                  </a:lnTo>
                  <a:lnTo>
                    <a:pt x="7" y="14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26" y="9"/>
                  </a:lnTo>
                  <a:lnTo>
                    <a:pt x="31" y="14"/>
                  </a:lnTo>
                  <a:lnTo>
                    <a:pt x="38" y="18"/>
                  </a:lnTo>
                  <a:lnTo>
                    <a:pt x="44" y="24"/>
                  </a:lnTo>
                  <a:lnTo>
                    <a:pt x="52" y="31"/>
                  </a:lnTo>
                  <a:lnTo>
                    <a:pt x="52" y="31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14"/>
            <p:cNvSpPr/>
            <p:nvPr/>
          </p:nvSpPr>
          <p:spPr bwMode="auto">
            <a:xfrm>
              <a:off x="5659438" y="2278063"/>
              <a:ext cx="517525" cy="447675"/>
            </a:xfrm>
            <a:custGeom>
              <a:gdLst>
                <a:gd name="T0" fmla="*/ 92 w 326"/>
                <a:gd name="T1" fmla="*/ 262 h 282"/>
                <a:gd name="T2" fmla="*/ 57 w 326"/>
                <a:gd name="T3" fmla="*/ 274 h 282"/>
                <a:gd name="T4" fmla="*/ 31 w 326"/>
                <a:gd name="T5" fmla="*/ 279 h 282"/>
                <a:gd name="T6" fmla="*/ 15 w 326"/>
                <a:gd name="T7" fmla="*/ 282 h 282"/>
                <a:gd name="T8" fmla="*/ 4 w 326"/>
                <a:gd name="T9" fmla="*/ 282 h 282"/>
                <a:gd name="T10" fmla="*/ 0 w 326"/>
                <a:gd name="T11" fmla="*/ 279 h 282"/>
                <a:gd name="T12" fmla="*/ 3 w 326"/>
                <a:gd name="T13" fmla="*/ 275 h 282"/>
                <a:gd name="T14" fmla="*/ 11 w 326"/>
                <a:gd name="T15" fmla="*/ 270 h 282"/>
                <a:gd name="T16" fmla="*/ 22 w 326"/>
                <a:gd name="T17" fmla="*/ 264 h 282"/>
                <a:gd name="T18" fmla="*/ 40 w 326"/>
                <a:gd name="T19" fmla="*/ 256 h 282"/>
                <a:gd name="T20" fmla="*/ 61 w 326"/>
                <a:gd name="T21" fmla="*/ 246 h 282"/>
                <a:gd name="T22" fmla="*/ 105 w 326"/>
                <a:gd name="T23" fmla="*/ 226 h 282"/>
                <a:gd name="T24" fmla="*/ 145 w 326"/>
                <a:gd name="T25" fmla="*/ 202 h 282"/>
                <a:gd name="T26" fmla="*/ 178 w 326"/>
                <a:gd name="T27" fmla="*/ 175 h 282"/>
                <a:gd name="T28" fmla="*/ 206 w 326"/>
                <a:gd name="T29" fmla="*/ 143 h 282"/>
                <a:gd name="T30" fmla="*/ 228 w 326"/>
                <a:gd name="T31" fmla="*/ 108 h 282"/>
                <a:gd name="T32" fmla="*/ 240 w 326"/>
                <a:gd name="T33" fmla="*/ 83 h 282"/>
                <a:gd name="T34" fmla="*/ 246 w 326"/>
                <a:gd name="T35" fmla="*/ 68 h 282"/>
                <a:gd name="T36" fmla="*/ 250 w 326"/>
                <a:gd name="T37" fmla="*/ 56 h 282"/>
                <a:gd name="T38" fmla="*/ 253 w 326"/>
                <a:gd name="T39" fmla="*/ 47 h 282"/>
                <a:gd name="T40" fmla="*/ 254 w 326"/>
                <a:gd name="T41" fmla="*/ 42 h 282"/>
                <a:gd name="T42" fmla="*/ 251 w 326"/>
                <a:gd name="T43" fmla="*/ 40 h 282"/>
                <a:gd name="T44" fmla="*/ 245 w 326"/>
                <a:gd name="T45" fmla="*/ 38 h 282"/>
                <a:gd name="T46" fmla="*/ 236 w 326"/>
                <a:gd name="T47" fmla="*/ 40 h 282"/>
                <a:gd name="T48" fmla="*/ 223 w 326"/>
                <a:gd name="T49" fmla="*/ 41 h 282"/>
                <a:gd name="T50" fmla="*/ 208 w 326"/>
                <a:gd name="T51" fmla="*/ 45 h 282"/>
                <a:gd name="T52" fmla="*/ 190 w 326"/>
                <a:gd name="T53" fmla="*/ 50 h 282"/>
                <a:gd name="T54" fmla="*/ 169 w 326"/>
                <a:gd name="T55" fmla="*/ 54 h 282"/>
                <a:gd name="T56" fmla="*/ 152 w 326"/>
                <a:gd name="T57" fmla="*/ 58 h 282"/>
                <a:gd name="T58" fmla="*/ 138 w 326"/>
                <a:gd name="T59" fmla="*/ 61 h 282"/>
                <a:gd name="T60" fmla="*/ 128 w 326"/>
                <a:gd name="T61" fmla="*/ 64 h 282"/>
                <a:gd name="T62" fmla="*/ 112 w 326"/>
                <a:gd name="T63" fmla="*/ 64 h 282"/>
                <a:gd name="T64" fmla="*/ 98 w 326"/>
                <a:gd name="T65" fmla="*/ 59 h 282"/>
                <a:gd name="T66" fmla="*/ 91 w 326"/>
                <a:gd name="T67" fmla="*/ 55 h 282"/>
                <a:gd name="T68" fmla="*/ 87 w 326"/>
                <a:gd name="T69" fmla="*/ 51 h 282"/>
                <a:gd name="T70" fmla="*/ 85 w 326"/>
                <a:gd name="T71" fmla="*/ 49 h 282"/>
                <a:gd name="T72" fmla="*/ 87 w 326"/>
                <a:gd name="T73" fmla="*/ 46 h 282"/>
                <a:gd name="T74" fmla="*/ 91 w 326"/>
                <a:gd name="T75" fmla="*/ 43 h 282"/>
                <a:gd name="T76" fmla="*/ 98 w 326"/>
                <a:gd name="T77" fmla="*/ 41 h 282"/>
                <a:gd name="T78" fmla="*/ 109 w 326"/>
                <a:gd name="T79" fmla="*/ 40 h 282"/>
                <a:gd name="T80" fmla="*/ 123 w 326"/>
                <a:gd name="T81" fmla="*/ 37 h 282"/>
                <a:gd name="T82" fmla="*/ 181 w 326"/>
                <a:gd name="T83" fmla="*/ 27 h 282"/>
                <a:gd name="T84" fmla="*/ 219 w 326"/>
                <a:gd name="T85" fmla="*/ 16 h 282"/>
                <a:gd name="T86" fmla="*/ 239 w 326"/>
                <a:gd name="T87" fmla="*/ 11 h 282"/>
                <a:gd name="T88" fmla="*/ 246 w 326"/>
                <a:gd name="T89" fmla="*/ 6 h 282"/>
                <a:gd name="T90" fmla="*/ 257 w 326"/>
                <a:gd name="T91" fmla="*/ 1 h 282"/>
                <a:gd name="T92" fmla="*/ 263 w 326"/>
                <a:gd name="T93" fmla="*/ 1 h 282"/>
                <a:gd name="T94" fmla="*/ 276 w 326"/>
                <a:gd name="T95" fmla="*/ 7 h 282"/>
                <a:gd name="T96" fmla="*/ 295 w 326"/>
                <a:gd name="T97" fmla="*/ 19 h 282"/>
                <a:gd name="T98" fmla="*/ 315 w 326"/>
                <a:gd name="T99" fmla="*/ 33 h 282"/>
                <a:gd name="T100" fmla="*/ 324 w 326"/>
                <a:gd name="T101" fmla="*/ 42 h 282"/>
                <a:gd name="T102" fmla="*/ 324 w 326"/>
                <a:gd name="T103" fmla="*/ 50 h 282"/>
                <a:gd name="T104" fmla="*/ 313 w 326"/>
                <a:gd name="T105" fmla="*/ 59 h 282"/>
                <a:gd name="T106" fmla="*/ 303 w 326"/>
                <a:gd name="T107" fmla="*/ 67 h 282"/>
                <a:gd name="T108" fmla="*/ 291 w 326"/>
                <a:gd name="T109" fmla="*/ 82 h 282"/>
                <a:gd name="T110" fmla="*/ 277 w 326"/>
                <a:gd name="T111" fmla="*/ 108 h 282"/>
                <a:gd name="T112" fmla="*/ 258 w 326"/>
                <a:gd name="T113" fmla="*/ 137 h 282"/>
                <a:gd name="T114" fmla="*/ 232 w 326"/>
                <a:gd name="T115" fmla="*/ 170 h 282"/>
                <a:gd name="T116" fmla="*/ 200 w 326"/>
                <a:gd name="T117" fmla="*/ 203 h 282"/>
                <a:gd name="T118" fmla="*/ 163 w 326"/>
                <a:gd name="T119" fmla="*/ 230 h 282"/>
                <a:gd name="T120" fmla="*/ 119 w 326"/>
                <a:gd name="T121" fmla="*/ 252 h 2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6" h="282">
                  <a:moveTo>
                    <a:pt x="119" y="252"/>
                  </a:moveTo>
                  <a:lnTo>
                    <a:pt x="105" y="257"/>
                  </a:lnTo>
                  <a:lnTo>
                    <a:pt x="92" y="262"/>
                  </a:lnTo>
                  <a:lnTo>
                    <a:pt x="79" y="266"/>
                  </a:lnTo>
                  <a:lnTo>
                    <a:pt x="67" y="270"/>
                  </a:lnTo>
                  <a:lnTo>
                    <a:pt x="57" y="274"/>
                  </a:lnTo>
                  <a:lnTo>
                    <a:pt x="47" y="276"/>
                  </a:lnTo>
                  <a:lnTo>
                    <a:pt x="39" y="278"/>
                  </a:lnTo>
                  <a:lnTo>
                    <a:pt x="31" y="279"/>
                  </a:lnTo>
                  <a:lnTo>
                    <a:pt x="25" y="280"/>
                  </a:lnTo>
                  <a:lnTo>
                    <a:pt x="20" y="282"/>
                  </a:lnTo>
                  <a:lnTo>
                    <a:pt x="15" y="282"/>
                  </a:lnTo>
                  <a:lnTo>
                    <a:pt x="11" y="282"/>
                  </a:lnTo>
                  <a:lnTo>
                    <a:pt x="7" y="282"/>
                  </a:lnTo>
                  <a:lnTo>
                    <a:pt x="4" y="282"/>
                  </a:lnTo>
                  <a:lnTo>
                    <a:pt x="2" y="280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0" y="278"/>
                  </a:lnTo>
                  <a:lnTo>
                    <a:pt x="2" y="276"/>
                  </a:lnTo>
                  <a:lnTo>
                    <a:pt x="3" y="275"/>
                  </a:lnTo>
                  <a:lnTo>
                    <a:pt x="6" y="274"/>
                  </a:lnTo>
                  <a:lnTo>
                    <a:pt x="7" y="273"/>
                  </a:lnTo>
                  <a:lnTo>
                    <a:pt x="11" y="270"/>
                  </a:lnTo>
                  <a:lnTo>
                    <a:pt x="15" y="269"/>
                  </a:lnTo>
                  <a:lnTo>
                    <a:pt x="18" y="266"/>
                  </a:lnTo>
                  <a:lnTo>
                    <a:pt x="22" y="264"/>
                  </a:lnTo>
                  <a:lnTo>
                    <a:pt x="27" y="261"/>
                  </a:lnTo>
                  <a:lnTo>
                    <a:pt x="34" y="258"/>
                  </a:lnTo>
                  <a:lnTo>
                    <a:pt x="40" y="256"/>
                  </a:lnTo>
                  <a:lnTo>
                    <a:pt x="47" y="252"/>
                  </a:lnTo>
                  <a:lnTo>
                    <a:pt x="53" y="249"/>
                  </a:lnTo>
                  <a:lnTo>
                    <a:pt x="61" y="246"/>
                  </a:lnTo>
                  <a:lnTo>
                    <a:pt x="76" y="239"/>
                  </a:lnTo>
                  <a:lnTo>
                    <a:pt x="91" y="233"/>
                  </a:lnTo>
                  <a:lnTo>
                    <a:pt x="105" y="226"/>
                  </a:lnTo>
                  <a:lnTo>
                    <a:pt x="118" y="219"/>
                  </a:lnTo>
                  <a:lnTo>
                    <a:pt x="132" y="211"/>
                  </a:lnTo>
                  <a:lnTo>
                    <a:pt x="145" y="202"/>
                  </a:lnTo>
                  <a:lnTo>
                    <a:pt x="156" y="194"/>
                  </a:lnTo>
                  <a:lnTo>
                    <a:pt x="168" y="184"/>
                  </a:lnTo>
                  <a:lnTo>
                    <a:pt x="178" y="175"/>
                  </a:lnTo>
                  <a:lnTo>
                    <a:pt x="187" y="164"/>
                  </a:lnTo>
                  <a:lnTo>
                    <a:pt x="197" y="154"/>
                  </a:lnTo>
                  <a:lnTo>
                    <a:pt x="206" y="143"/>
                  </a:lnTo>
                  <a:lnTo>
                    <a:pt x="214" y="132"/>
                  </a:lnTo>
                  <a:lnTo>
                    <a:pt x="222" y="119"/>
                  </a:lnTo>
                  <a:lnTo>
                    <a:pt x="228" y="108"/>
                  </a:lnTo>
                  <a:lnTo>
                    <a:pt x="235" y="95"/>
                  </a:lnTo>
                  <a:lnTo>
                    <a:pt x="237" y="88"/>
                  </a:lnTo>
                  <a:lnTo>
                    <a:pt x="240" y="83"/>
                  </a:lnTo>
                  <a:lnTo>
                    <a:pt x="242" y="78"/>
                  </a:lnTo>
                  <a:lnTo>
                    <a:pt x="244" y="73"/>
                  </a:lnTo>
                  <a:lnTo>
                    <a:pt x="246" y="68"/>
                  </a:lnTo>
                  <a:lnTo>
                    <a:pt x="248" y="64"/>
                  </a:lnTo>
                  <a:lnTo>
                    <a:pt x="249" y="60"/>
                  </a:lnTo>
                  <a:lnTo>
                    <a:pt x="250" y="56"/>
                  </a:lnTo>
                  <a:lnTo>
                    <a:pt x="251" y="52"/>
                  </a:lnTo>
                  <a:lnTo>
                    <a:pt x="253" y="50"/>
                  </a:lnTo>
                  <a:lnTo>
                    <a:pt x="253" y="47"/>
                  </a:lnTo>
                  <a:lnTo>
                    <a:pt x="254" y="45"/>
                  </a:lnTo>
                  <a:lnTo>
                    <a:pt x="254" y="43"/>
                  </a:lnTo>
                  <a:lnTo>
                    <a:pt x="254" y="42"/>
                  </a:lnTo>
                  <a:lnTo>
                    <a:pt x="254" y="41"/>
                  </a:lnTo>
                  <a:lnTo>
                    <a:pt x="253" y="40"/>
                  </a:lnTo>
                  <a:lnTo>
                    <a:pt x="251" y="40"/>
                  </a:lnTo>
                  <a:lnTo>
                    <a:pt x="250" y="40"/>
                  </a:lnTo>
                  <a:lnTo>
                    <a:pt x="248" y="40"/>
                  </a:lnTo>
                  <a:lnTo>
                    <a:pt x="245" y="38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6" y="40"/>
                  </a:lnTo>
                  <a:lnTo>
                    <a:pt x="232" y="40"/>
                  </a:lnTo>
                  <a:lnTo>
                    <a:pt x="228" y="41"/>
                  </a:lnTo>
                  <a:lnTo>
                    <a:pt x="223" y="41"/>
                  </a:lnTo>
                  <a:lnTo>
                    <a:pt x="219" y="42"/>
                  </a:lnTo>
                  <a:lnTo>
                    <a:pt x="214" y="43"/>
                  </a:lnTo>
                  <a:lnTo>
                    <a:pt x="208" y="45"/>
                  </a:lnTo>
                  <a:lnTo>
                    <a:pt x="203" y="46"/>
                  </a:lnTo>
                  <a:lnTo>
                    <a:pt x="196" y="47"/>
                  </a:lnTo>
                  <a:lnTo>
                    <a:pt x="190" y="50"/>
                  </a:lnTo>
                  <a:lnTo>
                    <a:pt x="182" y="51"/>
                  </a:lnTo>
                  <a:lnTo>
                    <a:pt x="176" y="52"/>
                  </a:lnTo>
                  <a:lnTo>
                    <a:pt x="169" y="54"/>
                  </a:lnTo>
                  <a:lnTo>
                    <a:pt x="163" y="55"/>
                  </a:lnTo>
                  <a:lnTo>
                    <a:pt x="158" y="56"/>
                  </a:lnTo>
                  <a:lnTo>
                    <a:pt x="152" y="58"/>
                  </a:lnTo>
                  <a:lnTo>
                    <a:pt x="147" y="59"/>
                  </a:lnTo>
                  <a:lnTo>
                    <a:pt x="143" y="60"/>
                  </a:lnTo>
                  <a:lnTo>
                    <a:pt x="138" y="61"/>
                  </a:lnTo>
                  <a:lnTo>
                    <a:pt x="134" y="63"/>
                  </a:lnTo>
                  <a:lnTo>
                    <a:pt x="132" y="63"/>
                  </a:lnTo>
                  <a:lnTo>
                    <a:pt x="128" y="64"/>
                  </a:lnTo>
                  <a:lnTo>
                    <a:pt x="123" y="64"/>
                  </a:lnTo>
                  <a:lnTo>
                    <a:pt x="119" y="64"/>
                  </a:lnTo>
                  <a:lnTo>
                    <a:pt x="112" y="64"/>
                  </a:lnTo>
                  <a:lnTo>
                    <a:pt x="107" y="63"/>
                  </a:lnTo>
                  <a:lnTo>
                    <a:pt x="102" y="60"/>
                  </a:lnTo>
                  <a:lnTo>
                    <a:pt x="98" y="59"/>
                  </a:lnTo>
                  <a:lnTo>
                    <a:pt x="94" y="58"/>
                  </a:lnTo>
                  <a:lnTo>
                    <a:pt x="92" y="56"/>
                  </a:lnTo>
                  <a:lnTo>
                    <a:pt x="91" y="55"/>
                  </a:lnTo>
                  <a:lnTo>
                    <a:pt x="88" y="54"/>
                  </a:lnTo>
                  <a:lnTo>
                    <a:pt x="87" y="52"/>
                  </a:lnTo>
                  <a:lnTo>
                    <a:pt x="87" y="51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5" y="49"/>
                  </a:lnTo>
                  <a:lnTo>
                    <a:pt x="85" y="49"/>
                  </a:lnTo>
                  <a:lnTo>
                    <a:pt x="85" y="47"/>
                  </a:lnTo>
                  <a:lnTo>
                    <a:pt x="87" y="46"/>
                  </a:lnTo>
                  <a:lnTo>
                    <a:pt x="88" y="46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3" y="43"/>
                  </a:lnTo>
                  <a:lnTo>
                    <a:pt x="96" y="42"/>
                  </a:lnTo>
                  <a:lnTo>
                    <a:pt x="98" y="41"/>
                  </a:lnTo>
                  <a:lnTo>
                    <a:pt x="101" y="41"/>
                  </a:lnTo>
                  <a:lnTo>
                    <a:pt x="105" y="40"/>
                  </a:lnTo>
                  <a:lnTo>
                    <a:pt x="109" y="40"/>
                  </a:lnTo>
                  <a:lnTo>
                    <a:pt x="112" y="38"/>
                  </a:lnTo>
                  <a:lnTo>
                    <a:pt x="118" y="37"/>
                  </a:lnTo>
                  <a:lnTo>
                    <a:pt x="123" y="37"/>
                  </a:lnTo>
                  <a:lnTo>
                    <a:pt x="141" y="34"/>
                  </a:lnTo>
                  <a:lnTo>
                    <a:pt x="160" y="31"/>
                  </a:lnTo>
                  <a:lnTo>
                    <a:pt x="181" y="27"/>
                  </a:lnTo>
                  <a:lnTo>
                    <a:pt x="201" y="22"/>
                  </a:lnTo>
                  <a:lnTo>
                    <a:pt x="212" y="19"/>
                  </a:lnTo>
                  <a:lnTo>
                    <a:pt x="219" y="16"/>
                  </a:lnTo>
                  <a:lnTo>
                    <a:pt x="227" y="15"/>
                  </a:lnTo>
                  <a:lnTo>
                    <a:pt x="233" y="13"/>
                  </a:lnTo>
                  <a:lnTo>
                    <a:pt x="239" y="11"/>
                  </a:lnTo>
                  <a:lnTo>
                    <a:pt x="242" y="9"/>
                  </a:lnTo>
                  <a:lnTo>
                    <a:pt x="245" y="7"/>
                  </a:lnTo>
                  <a:lnTo>
                    <a:pt x="246" y="6"/>
                  </a:lnTo>
                  <a:lnTo>
                    <a:pt x="250" y="4"/>
                  </a:lnTo>
                  <a:lnTo>
                    <a:pt x="253" y="2"/>
                  </a:lnTo>
                  <a:lnTo>
                    <a:pt x="257" y="1"/>
                  </a:lnTo>
                  <a:lnTo>
                    <a:pt x="259" y="0"/>
                  </a:lnTo>
                  <a:lnTo>
                    <a:pt x="261" y="1"/>
                  </a:lnTo>
                  <a:lnTo>
                    <a:pt x="263" y="1"/>
                  </a:lnTo>
                  <a:lnTo>
                    <a:pt x="267" y="2"/>
                  </a:lnTo>
                  <a:lnTo>
                    <a:pt x="271" y="5"/>
                  </a:lnTo>
                  <a:lnTo>
                    <a:pt x="276" y="7"/>
                  </a:lnTo>
                  <a:lnTo>
                    <a:pt x="281" y="10"/>
                  </a:lnTo>
                  <a:lnTo>
                    <a:pt x="288" y="14"/>
                  </a:lnTo>
                  <a:lnTo>
                    <a:pt x="295" y="19"/>
                  </a:lnTo>
                  <a:lnTo>
                    <a:pt x="303" y="24"/>
                  </a:lnTo>
                  <a:lnTo>
                    <a:pt x="309" y="29"/>
                  </a:lnTo>
                  <a:lnTo>
                    <a:pt x="315" y="33"/>
                  </a:lnTo>
                  <a:lnTo>
                    <a:pt x="318" y="37"/>
                  </a:lnTo>
                  <a:lnTo>
                    <a:pt x="322" y="40"/>
                  </a:lnTo>
                  <a:lnTo>
                    <a:pt x="324" y="42"/>
                  </a:lnTo>
                  <a:lnTo>
                    <a:pt x="325" y="45"/>
                  </a:lnTo>
                  <a:lnTo>
                    <a:pt x="326" y="46"/>
                  </a:lnTo>
                  <a:lnTo>
                    <a:pt x="324" y="50"/>
                  </a:lnTo>
                  <a:lnTo>
                    <a:pt x="321" y="54"/>
                  </a:lnTo>
                  <a:lnTo>
                    <a:pt x="317" y="56"/>
                  </a:lnTo>
                  <a:lnTo>
                    <a:pt x="313" y="59"/>
                  </a:lnTo>
                  <a:lnTo>
                    <a:pt x="311" y="60"/>
                  </a:lnTo>
                  <a:lnTo>
                    <a:pt x="307" y="63"/>
                  </a:lnTo>
                  <a:lnTo>
                    <a:pt x="303" y="67"/>
                  </a:lnTo>
                  <a:lnTo>
                    <a:pt x="299" y="70"/>
                  </a:lnTo>
                  <a:lnTo>
                    <a:pt x="295" y="76"/>
                  </a:lnTo>
                  <a:lnTo>
                    <a:pt x="291" y="82"/>
                  </a:lnTo>
                  <a:lnTo>
                    <a:pt x="288" y="90"/>
                  </a:lnTo>
                  <a:lnTo>
                    <a:pt x="284" y="99"/>
                  </a:lnTo>
                  <a:lnTo>
                    <a:pt x="277" y="108"/>
                  </a:lnTo>
                  <a:lnTo>
                    <a:pt x="271" y="117"/>
                  </a:lnTo>
                  <a:lnTo>
                    <a:pt x="264" y="127"/>
                  </a:lnTo>
                  <a:lnTo>
                    <a:pt x="258" y="137"/>
                  </a:lnTo>
                  <a:lnTo>
                    <a:pt x="250" y="148"/>
                  </a:lnTo>
                  <a:lnTo>
                    <a:pt x="241" y="159"/>
                  </a:lnTo>
                  <a:lnTo>
                    <a:pt x="232" y="170"/>
                  </a:lnTo>
                  <a:lnTo>
                    <a:pt x="223" y="181"/>
                  </a:lnTo>
                  <a:lnTo>
                    <a:pt x="212" y="193"/>
                  </a:lnTo>
                  <a:lnTo>
                    <a:pt x="200" y="203"/>
                  </a:lnTo>
                  <a:lnTo>
                    <a:pt x="188" y="213"/>
                  </a:lnTo>
                  <a:lnTo>
                    <a:pt x="176" y="222"/>
                  </a:lnTo>
                  <a:lnTo>
                    <a:pt x="163" y="230"/>
                  </a:lnTo>
                  <a:lnTo>
                    <a:pt x="148" y="238"/>
                  </a:lnTo>
                  <a:lnTo>
                    <a:pt x="134" y="246"/>
                  </a:lnTo>
                  <a:lnTo>
                    <a:pt x="119" y="252"/>
                  </a:lnTo>
                  <a:lnTo>
                    <a:pt x="119" y="252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15"/>
            <p:cNvSpPr/>
            <p:nvPr/>
          </p:nvSpPr>
          <p:spPr bwMode="auto">
            <a:xfrm>
              <a:off x="5692776" y="1960563"/>
              <a:ext cx="122238" cy="306387"/>
            </a:xfrm>
            <a:custGeom>
              <a:gdLst>
                <a:gd name="T0" fmla="*/ 35 w 77"/>
                <a:gd name="T1" fmla="*/ 102 h 193"/>
                <a:gd name="T2" fmla="*/ 31 w 77"/>
                <a:gd name="T3" fmla="*/ 85 h 193"/>
                <a:gd name="T4" fmla="*/ 27 w 77"/>
                <a:gd name="T5" fmla="*/ 71 h 193"/>
                <a:gd name="T6" fmla="*/ 23 w 77"/>
                <a:gd name="T7" fmla="*/ 58 h 193"/>
                <a:gd name="T8" fmla="*/ 19 w 77"/>
                <a:gd name="T9" fmla="*/ 46 h 193"/>
                <a:gd name="T10" fmla="*/ 17 w 77"/>
                <a:gd name="T11" fmla="*/ 37 h 193"/>
                <a:gd name="T12" fmla="*/ 14 w 77"/>
                <a:gd name="T13" fmla="*/ 30 h 193"/>
                <a:gd name="T14" fmla="*/ 12 w 77"/>
                <a:gd name="T15" fmla="*/ 25 h 193"/>
                <a:gd name="T16" fmla="*/ 6 w 77"/>
                <a:gd name="T17" fmla="*/ 19 h 193"/>
                <a:gd name="T18" fmla="*/ 3 w 77"/>
                <a:gd name="T19" fmla="*/ 13 h 193"/>
                <a:gd name="T20" fmla="*/ 0 w 77"/>
                <a:gd name="T21" fmla="*/ 9 h 193"/>
                <a:gd name="T22" fmla="*/ 0 w 77"/>
                <a:gd name="T23" fmla="*/ 5 h 193"/>
                <a:gd name="T24" fmla="*/ 1 w 77"/>
                <a:gd name="T25" fmla="*/ 3 h 193"/>
                <a:gd name="T26" fmla="*/ 5 w 77"/>
                <a:gd name="T27" fmla="*/ 1 h 193"/>
                <a:gd name="T28" fmla="*/ 12 w 77"/>
                <a:gd name="T29" fmla="*/ 1 h 193"/>
                <a:gd name="T30" fmla="*/ 19 w 77"/>
                <a:gd name="T31" fmla="*/ 0 h 193"/>
                <a:gd name="T32" fmla="*/ 31 w 77"/>
                <a:gd name="T33" fmla="*/ 1 h 193"/>
                <a:gd name="T34" fmla="*/ 39 w 77"/>
                <a:gd name="T35" fmla="*/ 3 h 193"/>
                <a:gd name="T36" fmla="*/ 45 w 77"/>
                <a:gd name="T37" fmla="*/ 5 h 193"/>
                <a:gd name="T38" fmla="*/ 49 w 77"/>
                <a:gd name="T39" fmla="*/ 10 h 193"/>
                <a:gd name="T40" fmla="*/ 50 w 77"/>
                <a:gd name="T41" fmla="*/ 16 h 193"/>
                <a:gd name="T42" fmla="*/ 50 w 77"/>
                <a:gd name="T43" fmla="*/ 21 h 193"/>
                <a:gd name="T44" fmla="*/ 52 w 77"/>
                <a:gd name="T45" fmla="*/ 28 h 193"/>
                <a:gd name="T46" fmla="*/ 53 w 77"/>
                <a:gd name="T47" fmla="*/ 39 h 193"/>
                <a:gd name="T48" fmla="*/ 55 w 77"/>
                <a:gd name="T49" fmla="*/ 50 h 193"/>
                <a:gd name="T50" fmla="*/ 58 w 77"/>
                <a:gd name="T51" fmla="*/ 64 h 193"/>
                <a:gd name="T52" fmla="*/ 62 w 77"/>
                <a:gd name="T53" fmla="*/ 81 h 193"/>
                <a:gd name="T54" fmla="*/ 66 w 77"/>
                <a:gd name="T55" fmla="*/ 98 h 193"/>
                <a:gd name="T56" fmla="*/ 70 w 77"/>
                <a:gd name="T57" fmla="*/ 117 h 193"/>
                <a:gd name="T58" fmla="*/ 72 w 77"/>
                <a:gd name="T59" fmla="*/ 135 h 193"/>
                <a:gd name="T60" fmla="*/ 75 w 77"/>
                <a:gd name="T61" fmla="*/ 149 h 193"/>
                <a:gd name="T62" fmla="*/ 76 w 77"/>
                <a:gd name="T63" fmla="*/ 162 h 193"/>
                <a:gd name="T64" fmla="*/ 77 w 77"/>
                <a:gd name="T65" fmla="*/ 173 h 193"/>
                <a:gd name="T66" fmla="*/ 77 w 77"/>
                <a:gd name="T67" fmla="*/ 180 h 193"/>
                <a:gd name="T68" fmla="*/ 76 w 77"/>
                <a:gd name="T69" fmla="*/ 187 h 193"/>
                <a:gd name="T70" fmla="*/ 75 w 77"/>
                <a:gd name="T71" fmla="*/ 191 h 193"/>
                <a:gd name="T72" fmla="*/ 72 w 77"/>
                <a:gd name="T73" fmla="*/ 192 h 193"/>
                <a:gd name="T74" fmla="*/ 68 w 77"/>
                <a:gd name="T75" fmla="*/ 193 h 193"/>
                <a:gd name="T76" fmla="*/ 66 w 77"/>
                <a:gd name="T77" fmla="*/ 192 h 193"/>
                <a:gd name="T78" fmla="*/ 63 w 77"/>
                <a:gd name="T79" fmla="*/ 189 h 193"/>
                <a:gd name="T80" fmla="*/ 61 w 77"/>
                <a:gd name="T81" fmla="*/ 187 h 193"/>
                <a:gd name="T82" fmla="*/ 59 w 77"/>
                <a:gd name="T83" fmla="*/ 184 h 193"/>
                <a:gd name="T84" fmla="*/ 57 w 77"/>
                <a:gd name="T85" fmla="*/ 178 h 193"/>
                <a:gd name="T86" fmla="*/ 54 w 77"/>
                <a:gd name="T87" fmla="*/ 170 h 193"/>
                <a:gd name="T88" fmla="*/ 52 w 77"/>
                <a:gd name="T89" fmla="*/ 161 h 193"/>
                <a:gd name="T90" fmla="*/ 48 w 77"/>
                <a:gd name="T91" fmla="*/ 148 h 193"/>
                <a:gd name="T92" fmla="*/ 44 w 77"/>
                <a:gd name="T93" fmla="*/ 135 h 193"/>
                <a:gd name="T94" fmla="*/ 40 w 77"/>
                <a:gd name="T95" fmla="*/ 120 h 193"/>
                <a:gd name="T96" fmla="*/ 37 w 77"/>
                <a:gd name="T97" fmla="*/ 111 h 1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193">
                  <a:moveTo>
                    <a:pt x="37" y="111"/>
                  </a:moveTo>
                  <a:lnTo>
                    <a:pt x="35" y="102"/>
                  </a:lnTo>
                  <a:lnTo>
                    <a:pt x="34" y="94"/>
                  </a:lnTo>
                  <a:lnTo>
                    <a:pt x="31" y="85"/>
                  </a:lnTo>
                  <a:lnTo>
                    <a:pt x="30" y="77"/>
                  </a:lnTo>
                  <a:lnTo>
                    <a:pt x="27" y="71"/>
                  </a:lnTo>
                  <a:lnTo>
                    <a:pt x="26" y="63"/>
                  </a:lnTo>
                  <a:lnTo>
                    <a:pt x="23" y="58"/>
                  </a:lnTo>
                  <a:lnTo>
                    <a:pt x="22" y="52"/>
                  </a:lnTo>
                  <a:lnTo>
                    <a:pt x="19" y="46"/>
                  </a:lnTo>
                  <a:lnTo>
                    <a:pt x="18" y="41"/>
                  </a:lnTo>
                  <a:lnTo>
                    <a:pt x="17" y="37"/>
                  </a:lnTo>
                  <a:lnTo>
                    <a:pt x="15" y="34"/>
                  </a:lnTo>
                  <a:lnTo>
                    <a:pt x="14" y="30"/>
                  </a:lnTo>
                  <a:lnTo>
                    <a:pt x="13" y="27"/>
                  </a:lnTo>
                  <a:lnTo>
                    <a:pt x="12" y="25"/>
                  </a:lnTo>
                  <a:lnTo>
                    <a:pt x="10" y="22"/>
                  </a:lnTo>
                  <a:lnTo>
                    <a:pt x="6" y="19"/>
                  </a:lnTo>
                  <a:lnTo>
                    <a:pt x="4" y="16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5" y="1"/>
                  </a:lnTo>
                  <a:lnTo>
                    <a:pt x="39" y="3"/>
                  </a:lnTo>
                  <a:lnTo>
                    <a:pt x="43" y="3"/>
                  </a:lnTo>
                  <a:lnTo>
                    <a:pt x="45" y="5"/>
                  </a:lnTo>
                  <a:lnTo>
                    <a:pt x="46" y="6"/>
                  </a:lnTo>
                  <a:lnTo>
                    <a:pt x="49" y="10"/>
                  </a:lnTo>
                  <a:lnTo>
                    <a:pt x="50" y="13"/>
                  </a:lnTo>
                  <a:lnTo>
                    <a:pt x="50" y="16"/>
                  </a:lnTo>
                  <a:lnTo>
                    <a:pt x="50" y="18"/>
                  </a:lnTo>
                  <a:lnTo>
                    <a:pt x="50" y="21"/>
                  </a:lnTo>
                  <a:lnTo>
                    <a:pt x="50" y="25"/>
                  </a:lnTo>
                  <a:lnTo>
                    <a:pt x="52" y="28"/>
                  </a:lnTo>
                  <a:lnTo>
                    <a:pt x="53" y="34"/>
                  </a:lnTo>
                  <a:lnTo>
                    <a:pt x="53" y="39"/>
                  </a:lnTo>
                  <a:lnTo>
                    <a:pt x="54" y="44"/>
                  </a:lnTo>
                  <a:lnTo>
                    <a:pt x="55" y="50"/>
                  </a:lnTo>
                  <a:lnTo>
                    <a:pt x="57" y="58"/>
                  </a:lnTo>
                  <a:lnTo>
                    <a:pt x="58" y="64"/>
                  </a:lnTo>
                  <a:lnTo>
                    <a:pt x="61" y="72"/>
                  </a:lnTo>
                  <a:lnTo>
                    <a:pt x="62" y="81"/>
                  </a:lnTo>
                  <a:lnTo>
                    <a:pt x="63" y="89"/>
                  </a:lnTo>
                  <a:lnTo>
                    <a:pt x="66" y="98"/>
                  </a:lnTo>
                  <a:lnTo>
                    <a:pt x="68" y="108"/>
                  </a:lnTo>
                  <a:lnTo>
                    <a:pt x="70" y="117"/>
                  </a:lnTo>
                  <a:lnTo>
                    <a:pt x="71" y="126"/>
                  </a:lnTo>
                  <a:lnTo>
                    <a:pt x="72" y="135"/>
                  </a:lnTo>
                  <a:lnTo>
                    <a:pt x="73" y="143"/>
                  </a:lnTo>
                  <a:lnTo>
                    <a:pt x="75" y="149"/>
                  </a:lnTo>
                  <a:lnTo>
                    <a:pt x="75" y="156"/>
                  </a:lnTo>
                  <a:lnTo>
                    <a:pt x="76" y="162"/>
                  </a:lnTo>
                  <a:lnTo>
                    <a:pt x="76" y="167"/>
                  </a:lnTo>
                  <a:lnTo>
                    <a:pt x="77" y="173"/>
                  </a:lnTo>
                  <a:lnTo>
                    <a:pt x="77" y="176"/>
                  </a:lnTo>
                  <a:lnTo>
                    <a:pt x="77" y="180"/>
                  </a:lnTo>
                  <a:lnTo>
                    <a:pt x="77" y="184"/>
                  </a:lnTo>
                  <a:lnTo>
                    <a:pt x="76" y="187"/>
                  </a:lnTo>
                  <a:lnTo>
                    <a:pt x="76" y="188"/>
                  </a:lnTo>
                  <a:lnTo>
                    <a:pt x="75" y="191"/>
                  </a:lnTo>
                  <a:lnTo>
                    <a:pt x="73" y="191"/>
                  </a:lnTo>
                  <a:lnTo>
                    <a:pt x="72" y="192"/>
                  </a:lnTo>
                  <a:lnTo>
                    <a:pt x="70" y="193"/>
                  </a:lnTo>
                  <a:lnTo>
                    <a:pt x="68" y="193"/>
                  </a:lnTo>
                  <a:lnTo>
                    <a:pt x="67" y="193"/>
                  </a:lnTo>
                  <a:lnTo>
                    <a:pt x="66" y="192"/>
                  </a:lnTo>
                  <a:lnTo>
                    <a:pt x="64" y="192"/>
                  </a:lnTo>
                  <a:lnTo>
                    <a:pt x="63" y="189"/>
                  </a:lnTo>
                  <a:lnTo>
                    <a:pt x="62" y="188"/>
                  </a:lnTo>
                  <a:lnTo>
                    <a:pt x="61" y="187"/>
                  </a:lnTo>
                  <a:lnTo>
                    <a:pt x="61" y="185"/>
                  </a:lnTo>
                  <a:lnTo>
                    <a:pt x="59" y="184"/>
                  </a:lnTo>
                  <a:lnTo>
                    <a:pt x="58" y="182"/>
                  </a:lnTo>
                  <a:lnTo>
                    <a:pt x="57" y="178"/>
                  </a:lnTo>
                  <a:lnTo>
                    <a:pt x="55" y="174"/>
                  </a:lnTo>
                  <a:lnTo>
                    <a:pt x="54" y="170"/>
                  </a:lnTo>
                  <a:lnTo>
                    <a:pt x="53" y="166"/>
                  </a:lnTo>
                  <a:lnTo>
                    <a:pt x="52" y="161"/>
                  </a:lnTo>
                  <a:lnTo>
                    <a:pt x="50" y="155"/>
                  </a:lnTo>
                  <a:lnTo>
                    <a:pt x="48" y="148"/>
                  </a:lnTo>
                  <a:lnTo>
                    <a:pt x="46" y="142"/>
                  </a:lnTo>
                  <a:lnTo>
                    <a:pt x="44" y="135"/>
                  </a:lnTo>
                  <a:lnTo>
                    <a:pt x="43" y="128"/>
                  </a:lnTo>
                  <a:lnTo>
                    <a:pt x="40" y="120"/>
                  </a:lnTo>
                  <a:lnTo>
                    <a:pt x="37" y="111"/>
                  </a:lnTo>
                  <a:lnTo>
                    <a:pt x="37" y="111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16"/>
            <p:cNvSpPr/>
            <p:nvPr/>
          </p:nvSpPr>
          <p:spPr bwMode="auto">
            <a:xfrm>
              <a:off x="5910263" y="1676400"/>
              <a:ext cx="103188" cy="660400"/>
            </a:xfrm>
            <a:custGeom>
              <a:gdLst>
                <a:gd name="T0" fmla="*/ 25 w 65"/>
                <a:gd name="T1" fmla="*/ 416 h 416"/>
                <a:gd name="T2" fmla="*/ 25 w 65"/>
                <a:gd name="T3" fmla="*/ 377 h 416"/>
                <a:gd name="T4" fmla="*/ 27 w 65"/>
                <a:gd name="T5" fmla="*/ 341 h 416"/>
                <a:gd name="T6" fmla="*/ 27 w 65"/>
                <a:gd name="T7" fmla="*/ 307 h 416"/>
                <a:gd name="T8" fmla="*/ 27 w 65"/>
                <a:gd name="T9" fmla="*/ 274 h 416"/>
                <a:gd name="T10" fmla="*/ 27 w 65"/>
                <a:gd name="T11" fmla="*/ 245 h 416"/>
                <a:gd name="T12" fmla="*/ 27 w 65"/>
                <a:gd name="T13" fmla="*/ 216 h 416"/>
                <a:gd name="T14" fmla="*/ 28 w 65"/>
                <a:gd name="T15" fmla="*/ 191 h 416"/>
                <a:gd name="T16" fmla="*/ 28 w 65"/>
                <a:gd name="T17" fmla="*/ 167 h 416"/>
                <a:gd name="T18" fmla="*/ 28 w 65"/>
                <a:gd name="T19" fmla="*/ 147 h 416"/>
                <a:gd name="T20" fmla="*/ 27 w 65"/>
                <a:gd name="T21" fmla="*/ 128 h 416"/>
                <a:gd name="T22" fmla="*/ 27 w 65"/>
                <a:gd name="T23" fmla="*/ 111 h 416"/>
                <a:gd name="T24" fmla="*/ 27 w 65"/>
                <a:gd name="T25" fmla="*/ 97 h 416"/>
                <a:gd name="T26" fmla="*/ 27 w 65"/>
                <a:gd name="T27" fmla="*/ 84 h 416"/>
                <a:gd name="T28" fmla="*/ 27 w 65"/>
                <a:gd name="T29" fmla="*/ 73 h 416"/>
                <a:gd name="T30" fmla="*/ 25 w 65"/>
                <a:gd name="T31" fmla="*/ 66 h 416"/>
                <a:gd name="T32" fmla="*/ 25 w 65"/>
                <a:gd name="T33" fmla="*/ 61 h 416"/>
                <a:gd name="T34" fmla="*/ 23 w 65"/>
                <a:gd name="T35" fmla="*/ 45 h 416"/>
                <a:gd name="T36" fmla="*/ 19 w 65"/>
                <a:gd name="T37" fmla="*/ 34 h 416"/>
                <a:gd name="T38" fmla="*/ 15 w 65"/>
                <a:gd name="T39" fmla="*/ 25 h 416"/>
                <a:gd name="T40" fmla="*/ 10 w 65"/>
                <a:gd name="T41" fmla="*/ 21 h 416"/>
                <a:gd name="T42" fmla="*/ 5 w 65"/>
                <a:gd name="T43" fmla="*/ 17 h 416"/>
                <a:gd name="T44" fmla="*/ 1 w 65"/>
                <a:gd name="T45" fmla="*/ 13 h 416"/>
                <a:gd name="T46" fmla="*/ 0 w 65"/>
                <a:gd name="T47" fmla="*/ 9 h 416"/>
                <a:gd name="T48" fmla="*/ 1 w 65"/>
                <a:gd name="T49" fmla="*/ 5 h 416"/>
                <a:gd name="T50" fmla="*/ 5 w 65"/>
                <a:gd name="T51" fmla="*/ 3 h 416"/>
                <a:gd name="T52" fmla="*/ 10 w 65"/>
                <a:gd name="T53" fmla="*/ 1 h 416"/>
                <a:gd name="T54" fmla="*/ 18 w 65"/>
                <a:gd name="T55" fmla="*/ 0 h 416"/>
                <a:gd name="T56" fmla="*/ 28 w 65"/>
                <a:gd name="T57" fmla="*/ 1 h 416"/>
                <a:gd name="T58" fmla="*/ 39 w 65"/>
                <a:gd name="T59" fmla="*/ 4 h 416"/>
                <a:gd name="T60" fmla="*/ 48 w 65"/>
                <a:gd name="T61" fmla="*/ 8 h 416"/>
                <a:gd name="T62" fmla="*/ 56 w 65"/>
                <a:gd name="T63" fmla="*/ 12 h 416"/>
                <a:gd name="T64" fmla="*/ 61 w 65"/>
                <a:gd name="T65" fmla="*/ 14 h 416"/>
                <a:gd name="T66" fmla="*/ 65 w 65"/>
                <a:gd name="T67" fmla="*/ 23 h 416"/>
                <a:gd name="T68" fmla="*/ 65 w 65"/>
                <a:gd name="T69" fmla="*/ 28 h 416"/>
                <a:gd name="T70" fmla="*/ 65 w 65"/>
                <a:gd name="T71" fmla="*/ 35 h 416"/>
                <a:gd name="T72" fmla="*/ 64 w 65"/>
                <a:gd name="T73" fmla="*/ 40 h 416"/>
                <a:gd name="T74" fmla="*/ 63 w 65"/>
                <a:gd name="T75" fmla="*/ 46 h 416"/>
                <a:gd name="T76" fmla="*/ 63 w 65"/>
                <a:gd name="T77" fmla="*/ 57 h 416"/>
                <a:gd name="T78" fmla="*/ 61 w 65"/>
                <a:gd name="T79" fmla="*/ 67 h 416"/>
                <a:gd name="T80" fmla="*/ 61 w 65"/>
                <a:gd name="T81" fmla="*/ 81 h 416"/>
                <a:gd name="T82" fmla="*/ 60 w 65"/>
                <a:gd name="T83" fmla="*/ 98 h 416"/>
                <a:gd name="T84" fmla="*/ 60 w 65"/>
                <a:gd name="T85" fmla="*/ 116 h 416"/>
                <a:gd name="T86" fmla="*/ 59 w 65"/>
                <a:gd name="T87" fmla="*/ 137 h 416"/>
                <a:gd name="T88" fmla="*/ 57 w 65"/>
                <a:gd name="T89" fmla="*/ 160 h 416"/>
                <a:gd name="T90" fmla="*/ 56 w 65"/>
                <a:gd name="T91" fmla="*/ 187 h 416"/>
                <a:gd name="T92" fmla="*/ 56 w 65"/>
                <a:gd name="T93" fmla="*/ 218 h 416"/>
                <a:gd name="T94" fmla="*/ 55 w 65"/>
                <a:gd name="T95" fmla="*/ 251 h 416"/>
                <a:gd name="T96" fmla="*/ 55 w 65"/>
                <a:gd name="T97" fmla="*/ 287 h 416"/>
                <a:gd name="T98" fmla="*/ 54 w 65"/>
                <a:gd name="T99" fmla="*/ 327 h 416"/>
                <a:gd name="T100" fmla="*/ 54 w 65"/>
                <a:gd name="T101" fmla="*/ 370 h 416"/>
                <a:gd name="T102" fmla="*/ 52 w 65"/>
                <a:gd name="T103" fmla="*/ 416 h 4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" h="416">
                  <a:moveTo>
                    <a:pt x="52" y="416"/>
                  </a:moveTo>
                  <a:lnTo>
                    <a:pt x="25" y="416"/>
                  </a:lnTo>
                  <a:lnTo>
                    <a:pt x="25" y="397"/>
                  </a:lnTo>
                  <a:lnTo>
                    <a:pt x="25" y="377"/>
                  </a:lnTo>
                  <a:lnTo>
                    <a:pt x="25" y="359"/>
                  </a:lnTo>
                  <a:lnTo>
                    <a:pt x="27" y="341"/>
                  </a:lnTo>
                  <a:lnTo>
                    <a:pt x="27" y="323"/>
                  </a:lnTo>
                  <a:lnTo>
                    <a:pt x="27" y="307"/>
                  </a:lnTo>
                  <a:lnTo>
                    <a:pt x="27" y="290"/>
                  </a:lnTo>
                  <a:lnTo>
                    <a:pt x="27" y="274"/>
                  </a:lnTo>
                  <a:lnTo>
                    <a:pt x="27" y="259"/>
                  </a:lnTo>
                  <a:lnTo>
                    <a:pt x="27" y="245"/>
                  </a:lnTo>
                  <a:lnTo>
                    <a:pt x="27" y="231"/>
                  </a:lnTo>
                  <a:lnTo>
                    <a:pt x="27" y="216"/>
                  </a:lnTo>
                  <a:lnTo>
                    <a:pt x="28" y="204"/>
                  </a:lnTo>
                  <a:lnTo>
                    <a:pt x="28" y="191"/>
                  </a:lnTo>
                  <a:lnTo>
                    <a:pt x="28" y="179"/>
                  </a:lnTo>
                  <a:lnTo>
                    <a:pt x="28" y="167"/>
                  </a:lnTo>
                  <a:lnTo>
                    <a:pt x="28" y="157"/>
                  </a:lnTo>
                  <a:lnTo>
                    <a:pt x="28" y="147"/>
                  </a:lnTo>
                  <a:lnTo>
                    <a:pt x="28" y="137"/>
                  </a:lnTo>
                  <a:lnTo>
                    <a:pt x="27" y="128"/>
                  </a:lnTo>
                  <a:lnTo>
                    <a:pt x="27" y="119"/>
                  </a:lnTo>
                  <a:lnTo>
                    <a:pt x="27" y="111"/>
                  </a:lnTo>
                  <a:lnTo>
                    <a:pt x="27" y="103"/>
                  </a:lnTo>
                  <a:lnTo>
                    <a:pt x="27" y="97"/>
                  </a:lnTo>
                  <a:lnTo>
                    <a:pt x="27" y="90"/>
                  </a:lnTo>
                  <a:lnTo>
                    <a:pt x="27" y="84"/>
                  </a:lnTo>
                  <a:lnTo>
                    <a:pt x="27" y="79"/>
                  </a:lnTo>
                  <a:lnTo>
                    <a:pt x="27" y="73"/>
                  </a:lnTo>
                  <a:lnTo>
                    <a:pt x="25" y="70"/>
                  </a:lnTo>
                  <a:lnTo>
                    <a:pt x="25" y="66"/>
                  </a:lnTo>
                  <a:lnTo>
                    <a:pt x="25" y="63"/>
                  </a:lnTo>
                  <a:lnTo>
                    <a:pt x="25" y="61"/>
                  </a:lnTo>
                  <a:lnTo>
                    <a:pt x="24" y="52"/>
                  </a:lnTo>
                  <a:lnTo>
                    <a:pt x="23" y="45"/>
                  </a:lnTo>
                  <a:lnTo>
                    <a:pt x="20" y="39"/>
                  </a:lnTo>
                  <a:lnTo>
                    <a:pt x="19" y="34"/>
                  </a:lnTo>
                  <a:lnTo>
                    <a:pt x="16" y="28"/>
                  </a:lnTo>
                  <a:lnTo>
                    <a:pt x="15" y="25"/>
                  </a:lnTo>
                  <a:lnTo>
                    <a:pt x="12" y="22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7"/>
                  </a:lnTo>
                  <a:lnTo>
                    <a:pt x="2" y="16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4"/>
                  </a:lnTo>
                  <a:lnTo>
                    <a:pt x="5" y="3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1"/>
                  </a:lnTo>
                  <a:lnTo>
                    <a:pt x="33" y="3"/>
                  </a:lnTo>
                  <a:lnTo>
                    <a:pt x="39" y="4"/>
                  </a:lnTo>
                  <a:lnTo>
                    <a:pt x="43" y="7"/>
                  </a:lnTo>
                  <a:lnTo>
                    <a:pt x="48" y="8"/>
                  </a:lnTo>
                  <a:lnTo>
                    <a:pt x="52" y="9"/>
                  </a:lnTo>
                  <a:lnTo>
                    <a:pt x="56" y="12"/>
                  </a:lnTo>
                  <a:lnTo>
                    <a:pt x="59" y="13"/>
                  </a:lnTo>
                  <a:lnTo>
                    <a:pt x="61" y="14"/>
                  </a:lnTo>
                  <a:lnTo>
                    <a:pt x="64" y="18"/>
                  </a:lnTo>
                  <a:lnTo>
                    <a:pt x="65" y="23"/>
                  </a:lnTo>
                  <a:lnTo>
                    <a:pt x="65" y="26"/>
                  </a:lnTo>
                  <a:lnTo>
                    <a:pt x="65" y="28"/>
                  </a:lnTo>
                  <a:lnTo>
                    <a:pt x="65" y="32"/>
                  </a:lnTo>
                  <a:lnTo>
                    <a:pt x="65" y="35"/>
                  </a:lnTo>
                  <a:lnTo>
                    <a:pt x="64" y="37"/>
                  </a:lnTo>
                  <a:lnTo>
                    <a:pt x="64" y="40"/>
                  </a:lnTo>
                  <a:lnTo>
                    <a:pt x="63" y="43"/>
                  </a:lnTo>
                  <a:lnTo>
                    <a:pt x="63" y="46"/>
                  </a:lnTo>
                  <a:lnTo>
                    <a:pt x="63" y="52"/>
                  </a:lnTo>
                  <a:lnTo>
                    <a:pt x="63" y="57"/>
                  </a:lnTo>
                  <a:lnTo>
                    <a:pt x="61" y="62"/>
                  </a:lnTo>
                  <a:lnTo>
                    <a:pt x="61" y="67"/>
                  </a:lnTo>
                  <a:lnTo>
                    <a:pt x="61" y="75"/>
                  </a:lnTo>
                  <a:lnTo>
                    <a:pt x="61" y="81"/>
                  </a:lnTo>
                  <a:lnTo>
                    <a:pt x="60" y="89"/>
                  </a:lnTo>
                  <a:lnTo>
                    <a:pt x="60" y="98"/>
                  </a:lnTo>
                  <a:lnTo>
                    <a:pt x="60" y="107"/>
                  </a:lnTo>
                  <a:lnTo>
                    <a:pt x="60" y="116"/>
                  </a:lnTo>
                  <a:lnTo>
                    <a:pt x="59" y="126"/>
                  </a:lnTo>
                  <a:lnTo>
                    <a:pt x="59" y="137"/>
                  </a:lnTo>
                  <a:lnTo>
                    <a:pt x="57" y="148"/>
                  </a:lnTo>
                  <a:lnTo>
                    <a:pt x="57" y="160"/>
                  </a:lnTo>
                  <a:lnTo>
                    <a:pt x="57" y="174"/>
                  </a:lnTo>
                  <a:lnTo>
                    <a:pt x="56" y="187"/>
                  </a:lnTo>
                  <a:lnTo>
                    <a:pt x="56" y="202"/>
                  </a:lnTo>
                  <a:lnTo>
                    <a:pt x="56" y="218"/>
                  </a:lnTo>
                  <a:lnTo>
                    <a:pt x="56" y="234"/>
                  </a:lnTo>
                  <a:lnTo>
                    <a:pt x="55" y="251"/>
                  </a:lnTo>
                  <a:lnTo>
                    <a:pt x="55" y="269"/>
                  </a:lnTo>
                  <a:lnTo>
                    <a:pt x="55" y="287"/>
                  </a:lnTo>
                  <a:lnTo>
                    <a:pt x="55" y="308"/>
                  </a:lnTo>
                  <a:lnTo>
                    <a:pt x="54" y="327"/>
                  </a:lnTo>
                  <a:lnTo>
                    <a:pt x="54" y="349"/>
                  </a:lnTo>
                  <a:lnTo>
                    <a:pt x="54" y="370"/>
                  </a:lnTo>
                  <a:lnTo>
                    <a:pt x="52" y="393"/>
                  </a:lnTo>
                  <a:lnTo>
                    <a:pt x="52" y="416"/>
                  </a:lnTo>
                  <a:lnTo>
                    <a:pt x="52" y="416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4" name="Freeform 108"/>
          <p:cNvSpPr/>
          <p:nvPr/>
        </p:nvSpPr>
        <p:spPr bwMode="auto">
          <a:xfrm>
            <a:off x="2135385" y="2096510"/>
            <a:ext cx="282658" cy="209469"/>
          </a:xfrm>
          <a:custGeom>
            <a:gdLst>
              <a:gd name="T0" fmla="*/ 76 w 112"/>
              <a:gd name="T1" fmla="*/ 0 h 83"/>
              <a:gd name="T2" fmla="*/ 83 w 112"/>
              <a:gd name="T3" fmla="*/ 0 h 83"/>
              <a:gd name="T4" fmla="*/ 90 w 112"/>
              <a:gd name="T5" fmla="*/ 3 h 83"/>
              <a:gd name="T6" fmla="*/ 97 w 112"/>
              <a:gd name="T7" fmla="*/ 5 h 83"/>
              <a:gd name="T8" fmla="*/ 103 w 112"/>
              <a:gd name="T9" fmla="*/ 9 h 83"/>
              <a:gd name="T10" fmla="*/ 107 w 112"/>
              <a:gd name="T11" fmla="*/ 16 h 83"/>
              <a:gd name="T12" fmla="*/ 111 w 112"/>
              <a:gd name="T13" fmla="*/ 21 h 83"/>
              <a:gd name="T14" fmla="*/ 112 w 112"/>
              <a:gd name="T15" fmla="*/ 26 h 83"/>
              <a:gd name="T16" fmla="*/ 112 w 112"/>
              <a:gd name="T17" fmla="*/ 31 h 83"/>
              <a:gd name="T18" fmla="*/ 112 w 112"/>
              <a:gd name="T19" fmla="*/ 34 h 83"/>
              <a:gd name="T20" fmla="*/ 110 w 112"/>
              <a:gd name="T21" fmla="*/ 36 h 83"/>
              <a:gd name="T22" fmla="*/ 107 w 112"/>
              <a:gd name="T23" fmla="*/ 39 h 83"/>
              <a:gd name="T24" fmla="*/ 103 w 112"/>
              <a:gd name="T25" fmla="*/ 43 h 83"/>
              <a:gd name="T26" fmla="*/ 98 w 112"/>
              <a:gd name="T27" fmla="*/ 46 h 83"/>
              <a:gd name="T28" fmla="*/ 92 w 112"/>
              <a:gd name="T29" fmla="*/ 50 h 83"/>
              <a:gd name="T30" fmla="*/ 85 w 112"/>
              <a:gd name="T31" fmla="*/ 54 h 83"/>
              <a:gd name="T32" fmla="*/ 76 w 112"/>
              <a:gd name="T33" fmla="*/ 58 h 83"/>
              <a:gd name="T34" fmla="*/ 67 w 112"/>
              <a:gd name="T35" fmla="*/ 63 h 83"/>
              <a:gd name="T36" fmla="*/ 58 w 112"/>
              <a:gd name="T37" fmla="*/ 67 h 83"/>
              <a:gd name="T38" fmla="*/ 49 w 112"/>
              <a:gd name="T39" fmla="*/ 71 h 83"/>
              <a:gd name="T40" fmla="*/ 40 w 112"/>
              <a:gd name="T41" fmla="*/ 75 h 83"/>
              <a:gd name="T42" fmla="*/ 31 w 112"/>
              <a:gd name="T43" fmla="*/ 77 h 83"/>
              <a:gd name="T44" fmla="*/ 24 w 112"/>
              <a:gd name="T45" fmla="*/ 80 h 83"/>
              <a:gd name="T46" fmla="*/ 15 w 112"/>
              <a:gd name="T47" fmla="*/ 81 h 83"/>
              <a:gd name="T48" fmla="*/ 7 w 112"/>
              <a:gd name="T49" fmla="*/ 83 h 83"/>
              <a:gd name="T50" fmla="*/ 3 w 112"/>
              <a:gd name="T51" fmla="*/ 79 h 83"/>
              <a:gd name="T52" fmla="*/ 0 w 112"/>
              <a:gd name="T53" fmla="*/ 73 h 83"/>
              <a:gd name="T54" fmla="*/ 9 w 112"/>
              <a:gd name="T55" fmla="*/ 67 h 83"/>
              <a:gd name="T56" fmla="*/ 18 w 112"/>
              <a:gd name="T57" fmla="*/ 61 h 83"/>
              <a:gd name="T58" fmla="*/ 26 w 112"/>
              <a:gd name="T59" fmla="*/ 54 h 83"/>
              <a:gd name="T60" fmla="*/ 34 w 112"/>
              <a:gd name="T61" fmla="*/ 49 h 83"/>
              <a:gd name="T62" fmla="*/ 40 w 112"/>
              <a:gd name="T63" fmla="*/ 44 h 83"/>
              <a:gd name="T64" fmla="*/ 45 w 112"/>
              <a:gd name="T65" fmla="*/ 39 h 83"/>
              <a:gd name="T66" fmla="*/ 51 w 112"/>
              <a:gd name="T67" fmla="*/ 34 h 83"/>
              <a:gd name="T68" fmla="*/ 56 w 112"/>
              <a:gd name="T69" fmla="*/ 30 h 83"/>
              <a:gd name="T70" fmla="*/ 60 w 112"/>
              <a:gd name="T71" fmla="*/ 26 h 83"/>
              <a:gd name="T72" fmla="*/ 63 w 112"/>
              <a:gd name="T73" fmla="*/ 22 h 83"/>
              <a:gd name="T74" fmla="*/ 66 w 112"/>
              <a:gd name="T75" fmla="*/ 19 h 83"/>
              <a:gd name="T76" fmla="*/ 67 w 112"/>
              <a:gd name="T77" fmla="*/ 17 h 83"/>
              <a:gd name="T78" fmla="*/ 70 w 112"/>
              <a:gd name="T79" fmla="*/ 14 h 83"/>
              <a:gd name="T80" fmla="*/ 70 w 112"/>
              <a:gd name="T81" fmla="*/ 12 h 83"/>
              <a:gd name="T82" fmla="*/ 70 w 112"/>
              <a:gd name="T83" fmla="*/ 10 h 83"/>
              <a:gd name="T84" fmla="*/ 70 w 112"/>
              <a:gd name="T85" fmla="*/ 9 h 83"/>
              <a:gd name="T86" fmla="*/ 69 w 112"/>
              <a:gd name="T87" fmla="*/ 7 h 83"/>
              <a:gd name="T88" fmla="*/ 67 w 112"/>
              <a:gd name="T89" fmla="*/ 5 h 83"/>
              <a:gd name="T90" fmla="*/ 67 w 112"/>
              <a:gd name="T91" fmla="*/ 4 h 83"/>
              <a:gd name="T92" fmla="*/ 67 w 112"/>
              <a:gd name="T93" fmla="*/ 3 h 83"/>
              <a:gd name="T94" fmla="*/ 69 w 112"/>
              <a:gd name="T95" fmla="*/ 1 h 83"/>
              <a:gd name="T96" fmla="*/ 71 w 112"/>
              <a:gd name="T97" fmla="*/ 0 h 83"/>
              <a:gd name="T98" fmla="*/ 74 w 112"/>
              <a:gd name="T99" fmla="*/ 0 h 83"/>
              <a:gd name="T100" fmla="*/ 76 w 112"/>
              <a:gd name="T101" fmla="*/ 0 h 83"/>
              <a:gd name="T102" fmla="*/ 76 w 112"/>
              <a:gd name="T103" fmla="*/ 0 h 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2" h="83">
                <a:moveTo>
                  <a:pt x="76" y="0"/>
                </a:moveTo>
                <a:lnTo>
                  <a:pt x="83" y="0"/>
                </a:lnTo>
                <a:lnTo>
                  <a:pt x="90" y="3"/>
                </a:lnTo>
                <a:lnTo>
                  <a:pt x="97" y="5"/>
                </a:lnTo>
                <a:lnTo>
                  <a:pt x="103" y="9"/>
                </a:lnTo>
                <a:lnTo>
                  <a:pt x="107" y="16"/>
                </a:lnTo>
                <a:lnTo>
                  <a:pt x="111" y="21"/>
                </a:lnTo>
                <a:lnTo>
                  <a:pt x="112" y="26"/>
                </a:lnTo>
                <a:lnTo>
                  <a:pt x="112" y="31"/>
                </a:lnTo>
                <a:lnTo>
                  <a:pt x="112" y="34"/>
                </a:lnTo>
                <a:lnTo>
                  <a:pt x="110" y="36"/>
                </a:lnTo>
                <a:lnTo>
                  <a:pt x="107" y="39"/>
                </a:lnTo>
                <a:lnTo>
                  <a:pt x="103" y="43"/>
                </a:lnTo>
                <a:lnTo>
                  <a:pt x="98" y="46"/>
                </a:lnTo>
                <a:lnTo>
                  <a:pt x="92" y="50"/>
                </a:lnTo>
                <a:lnTo>
                  <a:pt x="85" y="54"/>
                </a:lnTo>
                <a:lnTo>
                  <a:pt x="76" y="58"/>
                </a:lnTo>
                <a:lnTo>
                  <a:pt x="67" y="63"/>
                </a:lnTo>
                <a:lnTo>
                  <a:pt x="58" y="67"/>
                </a:lnTo>
                <a:lnTo>
                  <a:pt x="49" y="71"/>
                </a:lnTo>
                <a:lnTo>
                  <a:pt x="40" y="75"/>
                </a:lnTo>
                <a:lnTo>
                  <a:pt x="31" y="77"/>
                </a:lnTo>
                <a:lnTo>
                  <a:pt x="24" y="80"/>
                </a:lnTo>
                <a:lnTo>
                  <a:pt x="15" y="81"/>
                </a:lnTo>
                <a:lnTo>
                  <a:pt x="7" y="83"/>
                </a:lnTo>
                <a:lnTo>
                  <a:pt x="3" y="79"/>
                </a:lnTo>
                <a:lnTo>
                  <a:pt x="0" y="73"/>
                </a:lnTo>
                <a:lnTo>
                  <a:pt x="9" y="67"/>
                </a:lnTo>
                <a:lnTo>
                  <a:pt x="18" y="61"/>
                </a:lnTo>
                <a:lnTo>
                  <a:pt x="26" y="54"/>
                </a:lnTo>
                <a:lnTo>
                  <a:pt x="34" y="49"/>
                </a:lnTo>
                <a:lnTo>
                  <a:pt x="40" y="44"/>
                </a:lnTo>
                <a:lnTo>
                  <a:pt x="45" y="39"/>
                </a:lnTo>
                <a:lnTo>
                  <a:pt x="51" y="34"/>
                </a:lnTo>
                <a:lnTo>
                  <a:pt x="56" y="30"/>
                </a:lnTo>
                <a:lnTo>
                  <a:pt x="60" y="26"/>
                </a:lnTo>
                <a:lnTo>
                  <a:pt x="63" y="22"/>
                </a:lnTo>
                <a:lnTo>
                  <a:pt x="66" y="19"/>
                </a:lnTo>
                <a:lnTo>
                  <a:pt x="67" y="17"/>
                </a:lnTo>
                <a:lnTo>
                  <a:pt x="70" y="14"/>
                </a:lnTo>
                <a:lnTo>
                  <a:pt x="70" y="12"/>
                </a:lnTo>
                <a:lnTo>
                  <a:pt x="70" y="10"/>
                </a:lnTo>
                <a:lnTo>
                  <a:pt x="70" y="9"/>
                </a:lnTo>
                <a:lnTo>
                  <a:pt x="69" y="7"/>
                </a:lnTo>
                <a:lnTo>
                  <a:pt x="67" y="5"/>
                </a:lnTo>
                <a:lnTo>
                  <a:pt x="67" y="4"/>
                </a:lnTo>
                <a:lnTo>
                  <a:pt x="67" y="3"/>
                </a:lnTo>
                <a:lnTo>
                  <a:pt x="69" y="1"/>
                </a:lnTo>
                <a:lnTo>
                  <a:pt x="71" y="0"/>
                </a:lnTo>
                <a:lnTo>
                  <a:pt x="74" y="0"/>
                </a:lnTo>
                <a:lnTo>
                  <a:pt x="76" y="0"/>
                </a:lnTo>
                <a:lnTo>
                  <a:pt x="76" y="0"/>
                </a:lnTo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110"/>
          <p:cNvSpPr/>
          <p:nvPr/>
        </p:nvSpPr>
        <p:spPr bwMode="auto">
          <a:xfrm>
            <a:off x="2619941" y="2336265"/>
            <a:ext cx="290230" cy="85807"/>
          </a:xfrm>
          <a:custGeom>
            <a:gdLst>
              <a:gd name="T0" fmla="*/ 21 w 115"/>
              <a:gd name="T1" fmla="*/ 34 h 34"/>
              <a:gd name="T2" fmla="*/ 17 w 115"/>
              <a:gd name="T3" fmla="*/ 31 h 34"/>
              <a:gd name="T4" fmla="*/ 12 w 115"/>
              <a:gd name="T5" fmla="*/ 29 h 34"/>
              <a:gd name="T6" fmla="*/ 9 w 115"/>
              <a:gd name="T7" fmla="*/ 27 h 34"/>
              <a:gd name="T8" fmla="*/ 8 w 115"/>
              <a:gd name="T9" fmla="*/ 25 h 34"/>
              <a:gd name="T10" fmla="*/ 5 w 115"/>
              <a:gd name="T11" fmla="*/ 22 h 34"/>
              <a:gd name="T12" fmla="*/ 3 w 115"/>
              <a:gd name="T13" fmla="*/ 18 h 34"/>
              <a:gd name="T14" fmla="*/ 1 w 115"/>
              <a:gd name="T15" fmla="*/ 16 h 34"/>
              <a:gd name="T16" fmla="*/ 0 w 115"/>
              <a:gd name="T17" fmla="*/ 15 h 34"/>
              <a:gd name="T18" fmla="*/ 0 w 115"/>
              <a:gd name="T19" fmla="*/ 12 h 34"/>
              <a:gd name="T20" fmla="*/ 1 w 115"/>
              <a:gd name="T21" fmla="*/ 9 h 34"/>
              <a:gd name="T22" fmla="*/ 3 w 115"/>
              <a:gd name="T23" fmla="*/ 8 h 34"/>
              <a:gd name="T24" fmla="*/ 5 w 115"/>
              <a:gd name="T25" fmla="*/ 6 h 34"/>
              <a:gd name="T26" fmla="*/ 10 w 115"/>
              <a:gd name="T27" fmla="*/ 4 h 34"/>
              <a:gd name="T28" fmla="*/ 16 w 115"/>
              <a:gd name="T29" fmla="*/ 3 h 34"/>
              <a:gd name="T30" fmla="*/ 17 w 115"/>
              <a:gd name="T31" fmla="*/ 3 h 34"/>
              <a:gd name="T32" fmla="*/ 21 w 115"/>
              <a:gd name="T33" fmla="*/ 2 h 34"/>
              <a:gd name="T34" fmla="*/ 25 w 115"/>
              <a:gd name="T35" fmla="*/ 2 h 34"/>
              <a:gd name="T36" fmla="*/ 29 w 115"/>
              <a:gd name="T37" fmla="*/ 2 h 34"/>
              <a:gd name="T38" fmla="*/ 32 w 115"/>
              <a:gd name="T39" fmla="*/ 2 h 34"/>
              <a:gd name="T40" fmla="*/ 38 w 115"/>
              <a:gd name="T41" fmla="*/ 0 h 34"/>
              <a:gd name="T42" fmla="*/ 43 w 115"/>
              <a:gd name="T43" fmla="*/ 0 h 34"/>
              <a:gd name="T44" fmla="*/ 49 w 115"/>
              <a:gd name="T45" fmla="*/ 0 h 34"/>
              <a:gd name="T46" fmla="*/ 56 w 115"/>
              <a:gd name="T47" fmla="*/ 0 h 34"/>
              <a:gd name="T48" fmla="*/ 63 w 115"/>
              <a:gd name="T49" fmla="*/ 0 h 34"/>
              <a:gd name="T50" fmla="*/ 70 w 115"/>
              <a:gd name="T51" fmla="*/ 0 h 34"/>
              <a:gd name="T52" fmla="*/ 79 w 115"/>
              <a:gd name="T53" fmla="*/ 0 h 34"/>
              <a:gd name="T54" fmla="*/ 86 w 115"/>
              <a:gd name="T55" fmla="*/ 0 h 34"/>
              <a:gd name="T56" fmla="*/ 95 w 115"/>
              <a:gd name="T57" fmla="*/ 0 h 34"/>
              <a:gd name="T58" fmla="*/ 106 w 115"/>
              <a:gd name="T59" fmla="*/ 0 h 34"/>
              <a:gd name="T60" fmla="*/ 115 w 115"/>
              <a:gd name="T61" fmla="*/ 0 h 34"/>
              <a:gd name="T62" fmla="*/ 115 w 115"/>
              <a:gd name="T63" fmla="*/ 18 h 34"/>
              <a:gd name="T64" fmla="*/ 104 w 115"/>
              <a:gd name="T65" fmla="*/ 21 h 34"/>
              <a:gd name="T66" fmla="*/ 95 w 115"/>
              <a:gd name="T67" fmla="*/ 22 h 34"/>
              <a:gd name="T68" fmla="*/ 85 w 115"/>
              <a:gd name="T69" fmla="*/ 24 h 34"/>
              <a:gd name="T70" fmla="*/ 77 w 115"/>
              <a:gd name="T71" fmla="*/ 25 h 34"/>
              <a:gd name="T72" fmla="*/ 68 w 115"/>
              <a:gd name="T73" fmla="*/ 26 h 34"/>
              <a:gd name="T74" fmla="*/ 62 w 115"/>
              <a:gd name="T75" fmla="*/ 27 h 34"/>
              <a:gd name="T76" fmla="*/ 56 w 115"/>
              <a:gd name="T77" fmla="*/ 29 h 34"/>
              <a:gd name="T78" fmla="*/ 49 w 115"/>
              <a:gd name="T79" fmla="*/ 30 h 34"/>
              <a:gd name="T80" fmla="*/ 43 w 115"/>
              <a:gd name="T81" fmla="*/ 31 h 34"/>
              <a:gd name="T82" fmla="*/ 39 w 115"/>
              <a:gd name="T83" fmla="*/ 31 h 34"/>
              <a:gd name="T84" fmla="*/ 34 w 115"/>
              <a:gd name="T85" fmla="*/ 33 h 34"/>
              <a:gd name="T86" fmla="*/ 30 w 115"/>
              <a:gd name="T87" fmla="*/ 33 h 34"/>
              <a:gd name="T88" fmla="*/ 27 w 115"/>
              <a:gd name="T89" fmla="*/ 34 h 34"/>
              <a:gd name="T90" fmla="*/ 25 w 115"/>
              <a:gd name="T91" fmla="*/ 34 h 34"/>
              <a:gd name="T92" fmla="*/ 22 w 115"/>
              <a:gd name="T93" fmla="*/ 34 h 34"/>
              <a:gd name="T94" fmla="*/ 21 w 115"/>
              <a:gd name="T95" fmla="*/ 34 h 34"/>
              <a:gd name="T96" fmla="*/ 21 w 115"/>
              <a:gd name="T97" fmla="*/ 34 h 3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5" h="34">
                <a:moveTo>
                  <a:pt x="21" y="34"/>
                </a:moveTo>
                <a:lnTo>
                  <a:pt x="17" y="31"/>
                </a:lnTo>
                <a:lnTo>
                  <a:pt x="12" y="29"/>
                </a:lnTo>
                <a:lnTo>
                  <a:pt x="9" y="27"/>
                </a:lnTo>
                <a:lnTo>
                  <a:pt x="8" y="25"/>
                </a:lnTo>
                <a:lnTo>
                  <a:pt x="5" y="22"/>
                </a:lnTo>
                <a:lnTo>
                  <a:pt x="3" y="18"/>
                </a:lnTo>
                <a:lnTo>
                  <a:pt x="1" y="16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8"/>
                </a:lnTo>
                <a:lnTo>
                  <a:pt x="5" y="6"/>
                </a:lnTo>
                <a:lnTo>
                  <a:pt x="10" y="4"/>
                </a:lnTo>
                <a:lnTo>
                  <a:pt x="16" y="3"/>
                </a:lnTo>
                <a:lnTo>
                  <a:pt x="17" y="3"/>
                </a:lnTo>
                <a:lnTo>
                  <a:pt x="21" y="2"/>
                </a:lnTo>
                <a:lnTo>
                  <a:pt x="25" y="2"/>
                </a:lnTo>
                <a:lnTo>
                  <a:pt x="29" y="2"/>
                </a:lnTo>
                <a:lnTo>
                  <a:pt x="32" y="2"/>
                </a:lnTo>
                <a:lnTo>
                  <a:pt x="38" y="0"/>
                </a:lnTo>
                <a:lnTo>
                  <a:pt x="43" y="0"/>
                </a:lnTo>
                <a:lnTo>
                  <a:pt x="49" y="0"/>
                </a:lnTo>
                <a:lnTo>
                  <a:pt x="56" y="0"/>
                </a:lnTo>
                <a:lnTo>
                  <a:pt x="63" y="0"/>
                </a:lnTo>
                <a:lnTo>
                  <a:pt x="70" y="0"/>
                </a:lnTo>
                <a:lnTo>
                  <a:pt x="79" y="0"/>
                </a:lnTo>
                <a:lnTo>
                  <a:pt x="86" y="0"/>
                </a:lnTo>
                <a:lnTo>
                  <a:pt x="95" y="0"/>
                </a:lnTo>
                <a:lnTo>
                  <a:pt x="106" y="0"/>
                </a:lnTo>
                <a:lnTo>
                  <a:pt x="115" y="0"/>
                </a:lnTo>
                <a:lnTo>
                  <a:pt x="115" y="18"/>
                </a:lnTo>
                <a:lnTo>
                  <a:pt x="104" y="21"/>
                </a:lnTo>
                <a:lnTo>
                  <a:pt x="95" y="22"/>
                </a:lnTo>
                <a:lnTo>
                  <a:pt x="85" y="24"/>
                </a:lnTo>
                <a:lnTo>
                  <a:pt x="77" y="25"/>
                </a:lnTo>
                <a:lnTo>
                  <a:pt x="68" y="26"/>
                </a:lnTo>
                <a:lnTo>
                  <a:pt x="62" y="27"/>
                </a:lnTo>
                <a:lnTo>
                  <a:pt x="56" y="29"/>
                </a:lnTo>
                <a:lnTo>
                  <a:pt x="49" y="30"/>
                </a:lnTo>
                <a:lnTo>
                  <a:pt x="43" y="31"/>
                </a:lnTo>
                <a:lnTo>
                  <a:pt x="39" y="31"/>
                </a:lnTo>
                <a:lnTo>
                  <a:pt x="34" y="33"/>
                </a:lnTo>
                <a:lnTo>
                  <a:pt x="30" y="33"/>
                </a:lnTo>
                <a:lnTo>
                  <a:pt x="27" y="34"/>
                </a:lnTo>
                <a:lnTo>
                  <a:pt x="25" y="34"/>
                </a:lnTo>
                <a:lnTo>
                  <a:pt x="22" y="34"/>
                </a:lnTo>
                <a:lnTo>
                  <a:pt x="21" y="34"/>
                </a:lnTo>
                <a:lnTo>
                  <a:pt x="21" y="34"/>
                </a:lnTo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111"/>
          <p:cNvSpPr/>
          <p:nvPr/>
        </p:nvSpPr>
        <p:spPr bwMode="auto">
          <a:xfrm>
            <a:off x="2175765" y="2414500"/>
            <a:ext cx="219565" cy="100949"/>
          </a:xfrm>
          <a:custGeom>
            <a:gdLst>
              <a:gd name="T0" fmla="*/ 76 w 87"/>
              <a:gd name="T1" fmla="*/ 7 h 40"/>
              <a:gd name="T2" fmla="*/ 78 w 87"/>
              <a:gd name="T3" fmla="*/ 8 h 40"/>
              <a:gd name="T4" fmla="*/ 81 w 87"/>
              <a:gd name="T5" fmla="*/ 9 h 40"/>
              <a:gd name="T6" fmla="*/ 83 w 87"/>
              <a:gd name="T7" fmla="*/ 11 h 40"/>
              <a:gd name="T8" fmla="*/ 85 w 87"/>
              <a:gd name="T9" fmla="*/ 12 h 40"/>
              <a:gd name="T10" fmla="*/ 86 w 87"/>
              <a:gd name="T11" fmla="*/ 14 h 40"/>
              <a:gd name="T12" fmla="*/ 87 w 87"/>
              <a:gd name="T13" fmla="*/ 16 h 40"/>
              <a:gd name="T14" fmla="*/ 87 w 87"/>
              <a:gd name="T15" fmla="*/ 17 h 40"/>
              <a:gd name="T16" fmla="*/ 87 w 87"/>
              <a:gd name="T17" fmla="*/ 18 h 40"/>
              <a:gd name="T18" fmla="*/ 87 w 87"/>
              <a:gd name="T19" fmla="*/ 20 h 40"/>
              <a:gd name="T20" fmla="*/ 86 w 87"/>
              <a:gd name="T21" fmla="*/ 21 h 40"/>
              <a:gd name="T22" fmla="*/ 83 w 87"/>
              <a:gd name="T23" fmla="*/ 22 h 40"/>
              <a:gd name="T24" fmla="*/ 81 w 87"/>
              <a:gd name="T25" fmla="*/ 25 h 40"/>
              <a:gd name="T26" fmla="*/ 76 w 87"/>
              <a:gd name="T27" fmla="*/ 26 h 40"/>
              <a:gd name="T28" fmla="*/ 71 w 87"/>
              <a:gd name="T29" fmla="*/ 27 h 40"/>
              <a:gd name="T30" fmla="*/ 64 w 87"/>
              <a:gd name="T31" fmla="*/ 30 h 40"/>
              <a:gd name="T32" fmla="*/ 58 w 87"/>
              <a:gd name="T33" fmla="*/ 31 h 40"/>
              <a:gd name="T34" fmla="*/ 41 w 87"/>
              <a:gd name="T35" fmla="*/ 32 h 40"/>
              <a:gd name="T36" fmla="*/ 26 w 87"/>
              <a:gd name="T37" fmla="*/ 35 h 40"/>
              <a:gd name="T38" fmla="*/ 19 w 87"/>
              <a:gd name="T39" fmla="*/ 36 h 40"/>
              <a:gd name="T40" fmla="*/ 11 w 87"/>
              <a:gd name="T41" fmla="*/ 38 h 40"/>
              <a:gd name="T42" fmla="*/ 5 w 87"/>
              <a:gd name="T43" fmla="*/ 39 h 40"/>
              <a:gd name="T44" fmla="*/ 0 w 87"/>
              <a:gd name="T45" fmla="*/ 40 h 40"/>
              <a:gd name="T46" fmla="*/ 0 w 87"/>
              <a:gd name="T47" fmla="*/ 16 h 40"/>
              <a:gd name="T48" fmla="*/ 10 w 87"/>
              <a:gd name="T49" fmla="*/ 13 h 40"/>
              <a:gd name="T50" fmla="*/ 20 w 87"/>
              <a:gd name="T51" fmla="*/ 11 h 40"/>
              <a:gd name="T52" fmla="*/ 28 w 87"/>
              <a:gd name="T53" fmla="*/ 8 h 40"/>
              <a:gd name="T54" fmla="*/ 36 w 87"/>
              <a:gd name="T55" fmla="*/ 7 h 40"/>
              <a:gd name="T56" fmla="*/ 42 w 87"/>
              <a:gd name="T57" fmla="*/ 4 h 40"/>
              <a:gd name="T58" fmla="*/ 47 w 87"/>
              <a:gd name="T59" fmla="*/ 2 h 40"/>
              <a:gd name="T60" fmla="*/ 53 w 87"/>
              <a:gd name="T61" fmla="*/ 0 h 40"/>
              <a:gd name="T62" fmla="*/ 58 w 87"/>
              <a:gd name="T63" fmla="*/ 0 h 40"/>
              <a:gd name="T64" fmla="*/ 60 w 87"/>
              <a:gd name="T65" fmla="*/ 0 h 40"/>
              <a:gd name="T66" fmla="*/ 64 w 87"/>
              <a:gd name="T67" fmla="*/ 2 h 40"/>
              <a:gd name="T68" fmla="*/ 69 w 87"/>
              <a:gd name="T69" fmla="*/ 4 h 40"/>
              <a:gd name="T70" fmla="*/ 76 w 87"/>
              <a:gd name="T71" fmla="*/ 7 h 40"/>
              <a:gd name="T72" fmla="*/ 76 w 87"/>
              <a:gd name="T73" fmla="*/ 7 h 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7" h="40">
                <a:moveTo>
                  <a:pt x="76" y="7"/>
                </a:moveTo>
                <a:lnTo>
                  <a:pt x="78" y="8"/>
                </a:lnTo>
                <a:lnTo>
                  <a:pt x="81" y="9"/>
                </a:lnTo>
                <a:lnTo>
                  <a:pt x="83" y="11"/>
                </a:lnTo>
                <a:lnTo>
                  <a:pt x="85" y="12"/>
                </a:lnTo>
                <a:lnTo>
                  <a:pt x="86" y="14"/>
                </a:lnTo>
                <a:lnTo>
                  <a:pt x="87" y="16"/>
                </a:lnTo>
                <a:lnTo>
                  <a:pt x="87" y="17"/>
                </a:lnTo>
                <a:lnTo>
                  <a:pt x="87" y="18"/>
                </a:lnTo>
                <a:lnTo>
                  <a:pt x="87" y="20"/>
                </a:lnTo>
                <a:lnTo>
                  <a:pt x="86" y="21"/>
                </a:lnTo>
                <a:lnTo>
                  <a:pt x="83" y="22"/>
                </a:lnTo>
                <a:lnTo>
                  <a:pt x="81" y="25"/>
                </a:lnTo>
                <a:lnTo>
                  <a:pt x="76" y="26"/>
                </a:lnTo>
                <a:lnTo>
                  <a:pt x="71" y="27"/>
                </a:lnTo>
                <a:lnTo>
                  <a:pt x="64" y="30"/>
                </a:lnTo>
                <a:lnTo>
                  <a:pt x="58" y="31"/>
                </a:lnTo>
                <a:lnTo>
                  <a:pt x="41" y="32"/>
                </a:lnTo>
                <a:lnTo>
                  <a:pt x="26" y="35"/>
                </a:lnTo>
                <a:lnTo>
                  <a:pt x="19" y="36"/>
                </a:lnTo>
                <a:lnTo>
                  <a:pt x="11" y="38"/>
                </a:lnTo>
                <a:lnTo>
                  <a:pt x="5" y="39"/>
                </a:lnTo>
                <a:lnTo>
                  <a:pt x="0" y="40"/>
                </a:lnTo>
                <a:lnTo>
                  <a:pt x="0" y="16"/>
                </a:lnTo>
                <a:lnTo>
                  <a:pt x="10" y="13"/>
                </a:lnTo>
                <a:lnTo>
                  <a:pt x="20" y="11"/>
                </a:lnTo>
                <a:lnTo>
                  <a:pt x="28" y="8"/>
                </a:lnTo>
                <a:lnTo>
                  <a:pt x="36" y="7"/>
                </a:lnTo>
                <a:lnTo>
                  <a:pt x="42" y="4"/>
                </a:lnTo>
                <a:lnTo>
                  <a:pt x="47" y="2"/>
                </a:lnTo>
                <a:lnTo>
                  <a:pt x="53" y="0"/>
                </a:lnTo>
                <a:lnTo>
                  <a:pt x="58" y="0"/>
                </a:lnTo>
                <a:lnTo>
                  <a:pt x="60" y="0"/>
                </a:lnTo>
                <a:lnTo>
                  <a:pt x="64" y="2"/>
                </a:lnTo>
                <a:lnTo>
                  <a:pt x="69" y="4"/>
                </a:lnTo>
                <a:lnTo>
                  <a:pt x="76" y="7"/>
                </a:lnTo>
                <a:lnTo>
                  <a:pt x="76" y="7"/>
                </a:lnTo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112"/>
          <p:cNvSpPr/>
          <p:nvPr/>
        </p:nvSpPr>
        <p:spPr bwMode="auto">
          <a:xfrm>
            <a:off x="2236334" y="2578544"/>
            <a:ext cx="575411" cy="138804"/>
          </a:xfrm>
          <a:custGeom>
            <a:gdLst>
              <a:gd name="T0" fmla="*/ 0 w 228"/>
              <a:gd name="T1" fmla="*/ 55 h 55"/>
              <a:gd name="T2" fmla="*/ 0 w 228"/>
              <a:gd name="T3" fmla="*/ 31 h 55"/>
              <a:gd name="T4" fmla="*/ 18 w 228"/>
              <a:gd name="T5" fmla="*/ 27 h 55"/>
              <a:gd name="T6" fmla="*/ 38 w 228"/>
              <a:gd name="T7" fmla="*/ 24 h 55"/>
              <a:gd name="T8" fmla="*/ 56 w 228"/>
              <a:gd name="T9" fmla="*/ 22 h 55"/>
              <a:gd name="T10" fmla="*/ 72 w 228"/>
              <a:gd name="T11" fmla="*/ 19 h 55"/>
              <a:gd name="T12" fmla="*/ 89 w 228"/>
              <a:gd name="T13" fmla="*/ 16 h 55"/>
              <a:gd name="T14" fmla="*/ 105 w 228"/>
              <a:gd name="T15" fmla="*/ 14 h 55"/>
              <a:gd name="T16" fmla="*/ 120 w 228"/>
              <a:gd name="T17" fmla="*/ 13 h 55"/>
              <a:gd name="T18" fmla="*/ 134 w 228"/>
              <a:gd name="T19" fmla="*/ 10 h 55"/>
              <a:gd name="T20" fmla="*/ 148 w 228"/>
              <a:gd name="T21" fmla="*/ 9 h 55"/>
              <a:gd name="T22" fmla="*/ 161 w 228"/>
              <a:gd name="T23" fmla="*/ 6 h 55"/>
              <a:gd name="T24" fmla="*/ 174 w 228"/>
              <a:gd name="T25" fmla="*/ 5 h 55"/>
              <a:gd name="T26" fmla="*/ 186 w 228"/>
              <a:gd name="T27" fmla="*/ 4 h 55"/>
              <a:gd name="T28" fmla="*/ 197 w 228"/>
              <a:gd name="T29" fmla="*/ 2 h 55"/>
              <a:gd name="T30" fmla="*/ 208 w 228"/>
              <a:gd name="T31" fmla="*/ 1 h 55"/>
              <a:gd name="T32" fmla="*/ 218 w 228"/>
              <a:gd name="T33" fmla="*/ 0 h 55"/>
              <a:gd name="T34" fmla="*/ 228 w 228"/>
              <a:gd name="T35" fmla="*/ 0 h 55"/>
              <a:gd name="T36" fmla="*/ 228 w 228"/>
              <a:gd name="T37" fmla="*/ 24 h 55"/>
              <a:gd name="T38" fmla="*/ 220 w 228"/>
              <a:gd name="T39" fmla="*/ 24 h 55"/>
              <a:gd name="T40" fmla="*/ 213 w 228"/>
              <a:gd name="T41" fmla="*/ 25 h 55"/>
              <a:gd name="T42" fmla="*/ 205 w 228"/>
              <a:gd name="T43" fmla="*/ 27 h 55"/>
              <a:gd name="T44" fmla="*/ 195 w 228"/>
              <a:gd name="T45" fmla="*/ 28 h 55"/>
              <a:gd name="T46" fmla="*/ 184 w 228"/>
              <a:gd name="T47" fmla="*/ 29 h 55"/>
              <a:gd name="T48" fmla="*/ 173 w 228"/>
              <a:gd name="T49" fmla="*/ 31 h 55"/>
              <a:gd name="T50" fmla="*/ 160 w 228"/>
              <a:gd name="T51" fmla="*/ 33 h 55"/>
              <a:gd name="T52" fmla="*/ 146 w 228"/>
              <a:gd name="T53" fmla="*/ 34 h 55"/>
              <a:gd name="T54" fmla="*/ 130 w 228"/>
              <a:gd name="T55" fmla="*/ 37 h 55"/>
              <a:gd name="T56" fmla="*/ 115 w 228"/>
              <a:gd name="T57" fmla="*/ 38 h 55"/>
              <a:gd name="T58" fmla="*/ 98 w 228"/>
              <a:gd name="T59" fmla="*/ 41 h 55"/>
              <a:gd name="T60" fmla="*/ 80 w 228"/>
              <a:gd name="T61" fmla="*/ 43 h 55"/>
              <a:gd name="T62" fmla="*/ 62 w 228"/>
              <a:gd name="T63" fmla="*/ 46 h 55"/>
              <a:gd name="T64" fmla="*/ 43 w 228"/>
              <a:gd name="T65" fmla="*/ 49 h 55"/>
              <a:gd name="T66" fmla="*/ 22 w 228"/>
              <a:gd name="T67" fmla="*/ 51 h 55"/>
              <a:gd name="T68" fmla="*/ 0 w 228"/>
              <a:gd name="T69" fmla="*/ 55 h 55"/>
              <a:gd name="T70" fmla="*/ 0 w 228"/>
              <a:gd name="T71" fmla="*/ 55 h 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8" h="55">
                <a:moveTo>
                  <a:pt x="0" y="55"/>
                </a:moveTo>
                <a:lnTo>
                  <a:pt x="0" y="31"/>
                </a:lnTo>
                <a:lnTo>
                  <a:pt x="18" y="27"/>
                </a:lnTo>
                <a:lnTo>
                  <a:pt x="38" y="24"/>
                </a:lnTo>
                <a:lnTo>
                  <a:pt x="56" y="22"/>
                </a:lnTo>
                <a:lnTo>
                  <a:pt x="72" y="19"/>
                </a:lnTo>
                <a:lnTo>
                  <a:pt x="89" y="16"/>
                </a:lnTo>
                <a:lnTo>
                  <a:pt x="105" y="14"/>
                </a:lnTo>
                <a:lnTo>
                  <a:pt x="120" y="13"/>
                </a:lnTo>
                <a:lnTo>
                  <a:pt x="134" y="10"/>
                </a:lnTo>
                <a:lnTo>
                  <a:pt x="148" y="9"/>
                </a:lnTo>
                <a:lnTo>
                  <a:pt x="161" y="6"/>
                </a:lnTo>
                <a:lnTo>
                  <a:pt x="174" y="5"/>
                </a:lnTo>
                <a:lnTo>
                  <a:pt x="186" y="4"/>
                </a:lnTo>
                <a:lnTo>
                  <a:pt x="197" y="2"/>
                </a:lnTo>
                <a:lnTo>
                  <a:pt x="208" y="1"/>
                </a:lnTo>
                <a:lnTo>
                  <a:pt x="218" y="0"/>
                </a:lnTo>
                <a:lnTo>
                  <a:pt x="228" y="0"/>
                </a:lnTo>
                <a:lnTo>
                  <a:pt x="228" y="24"/>
                </a:lnTo>
                <a:lnTo>
                  <a:pt x="220" y="24"/>
                </a:lnTo>
                <a:lnTo>
                  <a:pt x="213" y="25"/>
                </a:lnTo>
                <a:lnTo>
                  <a:pt x="205" y="27"/>
                </a:lnTo>
                <a:lnTo>
                  <a:pt x="195" y="28"/>
                </a:lnTo>
                <a:lnTo>
                  <a:pt x="184" y="29"/>
                </a:lnTo>
                <a:lnTo>
                  <a:pt x="173" y="31"/>
                </a:lnTo>
                <a:lnTo>
                  <a:pt x="160" y="33"/>
                </a:lnTo>
                <a:lnTo>
                  <a:pt x="146" y="34"/>
                </a:lnTo>
                <a:lnTo>
                  <a:pt x="130" y="37"/>
                </a:lnTo>
                <a:lnTo>
                  <a:pt x="115" y="38"/>
                </a:lnTo>
                <a:lnTo>
                  <a:pt x="98" y="41"/>
                </a:lnTo>
                <a:lnTo>
                  <a:pt x="80" y="43"/>
                </a:lnTo>
                <a:lnTo>
                  <a:pt x="62" y="46"/>
                </a:lnTo>
                <a:lnTo>
                  <a:pt x="43" y="49"/>
                </a:lnTo>
                <a:lnTo>
                  <a:pt x="22" y="51"/>
                </a:lnTo>
                <a:lnTo>
                  <a:pt x="0" y="55"/>
                </a:lnTo>
                <a:lnTo>
                  <a:pt x="0" y="55"/>
                </a:lnTo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113"/>
          <p:cNvSpPr/>
          <p:nvPr/>
        </p:nvSpPr>
        <p:spPr bwMode="auto">
          <a:xfrm>
            <a:off x="2236334" y="2964674"/>
            <a:ext cx="989303" cy="580458"/>
          </a:xfrm>
          <a:custGeom>
            <a:gdLst>
              <a:gd name="T0" fmla="*/ 56 w 392"/>
              <a:gd name="T1" fmla="*/ 33 h 230"/>
              <a:gd name="T2" fmla="*/ 65 w 392"/>
              <a:gd name="T3" fmla="*/ 40 h 230"/>
              <a:gd name="T4" fmla="*/ 76 w 392"/>
              <a:gd name="T5" fmla="*/ 49 h 230"/>
              <a:gd name="T6" fmla="*/ 89 w 392"/>
              <a:gd name="T7" fmla="*/ 57 h 230"/>
              <a:gd name="T8" fmla="*/ 102 w 392"/>
              <a:gd name="T9" fmla="*/ 67 h 230"/>
              <a:gd name="T10" fmla="*/ 117 w 392"/>
              <a:gd name="T11" fmla="*/ 77 h 230"/>
              <a:gd name="T12" fmla="*/ 135 w 392"/>
              <a:gd name="T13" fmla="*/ 89 h 230"/>
              <a:gd name="T14" fmla="*/ 153 w 392"/>
              <a:gd name="T15" fmla="*/ 100 h 230"/>
              <a:gd name="T16" fmla="*/ 184 w 392"/>
              <a:gd name="T17" fmla="*/ 121 h 230"/>
              <a:gd name="T18" fmla="*/ 214 w 392"/>
              <a:gd name="T19" fmla="*/ 138 h 230"/>
              <a:gd name="T20" fmla="*/ 233 w 392"/>
              <a:gd name="T21" fmla="*/ 148 h 230"/>
              <a:gd name="T22" fmla="*/ 254 w 392"/>
              <a:gd name="T23" fmla="*/ 157 h 230"/>
              <a:gd name="T24" fmla="*/ 272 w 392"/>
              <a:gd name="T25" fmla="*/ 165 h 230"/>
              <a:gd name="T26" fmla="*/ 291 w 392"/>
              <a:gd name="T27" fmla="*/ 171 h 230"/>
              <a:gd name="T28" fmla="*/ 309 w 392"/>
              <a:gd name="T29" fmla="*/ 176 h 230"/>
              <a:gd name="T30" fmla="*/ 327 w 392"/>
              <a:gd name="T31" fmla="*/ 180 h 230"/>
              <a:gd name="T32" fmla="*/ 344 w 392"/>
              <a:gd name="T33" fmla="*/ 184 h 230"/>
              <a:gd name="T34" fmla="*/ 357 w 392"/>
              <a:gd name="T35" fmla="*/ 189 h 230"/>
              <a:gd name="T36" fmla="*/ 368 w 392"/>
              <a:gd name="T37" fmla="*/ 192 h 230"/>
              <a:gd name="T38" fmla="*/ 378 w 392"/>
              <a:gd name="T39" fmla="*/ 196 h 230"/>
              <a:gd name="T40" fmla="*/ 385 w 392"/>
              <a:gd name="T41" fmla="*/ 199 h 230"/>
              <a:gd name="T42" fmla="*/ 389 w 392"/>
              <a:gd name="T43" fmla="*/ 202 h 230"/>
              <a:gd name="T44" fmla="*/ 392 w 392"/>
              <a:gd name="T45" fmla="*/ 205 h 230"/>
              <a:gd name="T46" fmla="*/ 392 w 392"/>
              <a:gd name="T47" fmla="*/ 206 h 230"/>
              <a:gd name="T48" fmla="*/ 390 w 392"/>
              <a:gd name="T49" fmla="*/ 207 h 230"/>
              <a:gd name="T50" fmla="*/ 388 w 392"/>
              <a:gd name="T51" fmla="*/ 208 h 230"/>
              <a:gd name="T52" fmla="*/ 383 w 392"/>
              <a:gd name="T53" fmla="*/ 211 h 230"/>
              <a:gd name="T54" fmla="*/ 378 w 392"/>
              <a:gd name="T55" fmla="*/ 214 h 230"/>
              <a:gd name="T56" fmla="*/ 370 w 392"/>
              <a:gd name="T57" fmla="*/ 215 h 230"/>
              <a:gd name="T58" fmla="*/ 362 w 392"/>
              <a:gd name="T59" fmla="*/ 218 h 230"/>
              <a:gd name="T60" fmla="*/ 352 w 392"/>
              <a:gd name="T61" fmla="*/ 220 h 230"/>
              <a:gd name="T62" fmla="*/ 335 w 392"/>
              <a:gd name="T63" fmla="*/ 223 h 230"/>
              <a:gd name="T64" fmla="*/ 314 w 392"/>
              <a:gd name="T65" fmla="*/ 227 h 230"/>
              <a:gd name="T66" fmla="*/ 295 w 392"/>
              <a:gd name="T67" fmla="*/ 229 h 230"/>
              <a:gd name="T68" fmla="*/ 278 w 392"/>
              <a:gd name="T69" fmla="*/ 230 h 230"/>
              <a:gd name="T70" fmla="*/ 263 w 392"/>
              <a:gd name="T71" fmla="*/ 230 h 230"/>
              <a:gd name="T72" fmla="*/ 247 w 392"/>
              <a:gd name="T73" fmla="*/ 228 h 230"/>
              <a:gd name="T74" fmla="*/ 233 w 392"/>
              <a:gd name="T75" fmla="*/ 223 h 230"/>
              <a:gd name="T76" fmla="*/ 222 w 392"/>
              <a:gd name="T77" fmla="*/ 214 h 230"/>
              <a:gd name="T78" fmla="*/ 213 w 392"/>
              <a:gd name="T79" fmla="*/ 206 h 230"/>
              <a:gd name="T80" fmla="*/ 205 w 392"/>
              <a:gd name="T81" fmla="*/ 198 h 230"/>
              <a:gd name="T82" fmla="*/ 195 w 392"/>
              <a:gd name="T83" fmla="*/ 188 h 230"/>
              <a:gd name="T84" fmla="*/ 182 w 392"/>
              <a:gd name="T85" fmla="*/ 176 h 230"/>
              <a:gd name="T86" fmla="*/ 166 w 392"/>
              <a:gd name="T87" fmla="*/ 162 h 230"/>
              <a:gd name="T88" fmla="*/ 148 w 392"/>
              <a:gd name="T89" fmla="*/ 147 h 230"/>
              <a:gd name="T90" fmla="*/ 129 w 392"/>
              <a:gd name="T91" fmla="*/ 129 h 230"/>
              <a:gd name="T92" fmla="*/ 106 w 392"/>
              <a:gd name="T93" fmla="*/ 109 h 230"/>
              <a:gd name="T94" fmla="*/ 83 w 392"/>
              <a:gd name="T95" fmla="*/ 87 h 230"/>
              <a:gd name="T96" fmla="*/ 61 w 392"/>
              <a:gd name="T97" fmla="*/ 68 h 230"/>
              <a:gd name="T98" fmla="*/ 43 w 392"/>
              <a:gd name="T99" fmla="*/ 50 h 230"/>
              <a:gd name="T100" fmla="*/ 27 w 392"/>
              <a:gd name="T101" fmla="*/ 36 h 230"/>
              <a:gd name="T102" fmla="*/ 16 w 392"/>
              <a:gd name="T103" fmla="*/ 24 h 230"/>
              <a:gd name="T104" fmla="*/ 7 w 392"/>
              <a:gd name="T105" fmla="*/ 14 h 230"/>
              <a:gd name="T106" fmla="*/ 2 w 392"/>
              <a:gd name="T107" fmla="*/ 8 h 230"/>
              <a:gd name="T108" fmla="*/ 0 w 392"/>
              <a:gd name="T109" fmla="*/ 4 h 230"/>
              <a:gd name="T110" fmla="*/ 2 w 392"/>
              <a:gd name="T111" fmla="*/ 1 h 230"/>
              <a:gd name="T112" fmla="*/ 8 w 392"/>
              <a:gd name="T113" fmla="*/ 0 h 230"/>
              <a:gd name="T114" fmla="*/ 14 w 392"/>
              <a:gd name="T115" fmla="*/ 1 h 230"/>
              <a:gd name="T116" fmla="*/ 22 w 392"/>
              <a:gd name="T117" fmla="*/ 6 h 230"/>
              <a:gd name="T118" fmla="*/ 31 w 392"/>
              <a:gd name="T119" fmla="*/ 14 h 230"/>
              <a:gd name="T120" fmla="*/ 44 w 392"/>
              <a:gd name="T121" fmla="*/ 24 h 230"/>
              <a:gd name="T122" fmla="*/ 52 w 392"/>
              <a:gd name="T123" fmla="*/ 31 h 2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92" h="230">
                <a:moveTo>
                  <a:pt x="52" y="31"/>
                </a:moveTo>
                <a:lnTo>
                  <a:pt x="56" y="33"/>
                </a:lnTo>
                <a:lnTo>
                  <a:pt x="61" y="37"/>
                </a:lnTo>
                <a:lnTo>
                  <a:pt x="65" y="40"/>
                </a:lnTo>
                <a:lnTo>
                  <a:pt x="70" y="44"/>
                </a:lnTo>
                <a:lnTo>
                  <a:pt x="76" y="49"/>
                </a:lnTo>
                <a:lnTo>
                  <a:pt x="83" y="53"/>
                </a:lnTo>
                <a:lnTo>
                  <a:pt x="89" y="57"/>
                </a:lnTo>
                <a:lnTo>
                  <a:pt x="96" y="62"/>
                </a:lnTo>
                <a:lnTo>
                  <a:pt x="102" y="67"/>
                </a:lnTo>
                <a:lnTo>
                  <a:pt x="110" y="72"/>
                </a:lnTo>
                <a:lnTo>
                  <a:pt x="117" y="77"/>
                </a:lnTo>
                <a:lnTo>
                  <a:pt x="126" y="84"/>
                </a:lnTo>
                <a:lnTo>
                  <a:pt x="135" y="89"/>
                </a:lnTo>
                <a:lnTo>
                  <a:pt x="144" y="95"/>
                </a:lnTo>
                <a:lnTo>
                  <a:pt x="153" y="100"/>
                </a:lnTo>
                <a:lnTo>
                  <a:pt x="164" y="107"/>
                </a:lnTo>
                <a:lnTo>
                  <a:pt x="184" y="121"/>
                </a:lnTo>
                <a:lnTo>
                  <a:pt x="204" y="133"/>
                </a:lnTo>
                <a:lnTo>
                  <a:pt x="214" y="138"/>
                </a:lnTo>
                <a:lnTo>
                  <a:pt x="224" y="144"/>
                </a:lnTo>
                <a:lnTo>
                  <a:pt x="233" y="148"/>
                </a:lnTo>
                <a:lnTo>
                  <a:pt x="244" y="153"/>
                </a:lnTo>
                <a:lnTo>
                  <a:pt x="254" y="157"/>
                </a:lnTo>
                <a:lnTo>
                  <a:pt x="263" y="161"/>
                </a:lnTo>
                <a:lnTo>
                  <a:pt x="272" y="165"/>
                </a:lnTo>
                <a:lnTo>
                  <a:pt x="282" y="169"/>
                </a:lnTo>
                <a:lnTo>
                  <a:pt x="291" y="171"/>
                </a:lnTo>
                <a:lnTo>
                  <a:pt x="300" y="174"/>
                </a:lnTo>
                <a:lnTo>
                  <a:pt x="309" y="176"/>
                </a:lnTo>
                <a:lnTo>
                  <a:pt x="320" y="178"/>
                </a:lnTo>
                <a:lnTo>
                  <a:pt x="327" y="180"/>
                </a:lnTo>
                <a:lnTo>
                  <a:pt x="336" y="183"/>
                </a:lnTo>
                <a:lnTo>
                  <a:pt x="344" y="184"/>
                </a:lnTo>
                <a:lnTo>
                  <a:pt x="350" y="187"/>
                </a:lnTo>
                <a:lnTo>
                  <a:pt x="357" y="189"/>
                </a:lnTo>
                <a:lnTo>
                  <a:pt x="363" y="190"/>
                </a:lnTo>
                <a:lnTo>
                  <a:pt x="368" y="192"/>
                </a:lnTo>
                <a:lnTo>
                  <a:pt x="374" y="194"/>
                </a:lnTo>
                <a:lnTo>
                  <a:pt x="378" y="196"/>
                </a:lnTo>
                <a:lnTo>
                  <a:pt x="381" y="197"/>
                </a:lnTo>
                <a:lnTo>
                  <a:pt x="385" y="199"/>
                </a:lnTo>
                <a:lnTo>
                  <a:pt x="388" y="201"/>
                </a:lnTo>
                <a:lnTo>
                  <a:pt x="389" y="202"/>
                </a:lnTo>
                <a:lnTo>
                  <a:pt x="390" y="203"/>
                </a:lnTo>
                <a:lnTo>
                  <a:pt x="392" y="205"/>
                </a:lnTo>
                <a:lnTo>
                  <a:pt x="392" y="206"/>
                </a:lnTo>
                <a:lnTo>
                  <a:pt x="392" y="206"/>
                </a:lnTo>
                <a:lnTo>
                  <a:pt x="392" y="207"/>
                </a:lnTo>
                <a:lnTo>
                  <a:pt x="390" y="207"/>
                </a:lnTo>
                <a:lnTo>
                  <a:pt x="389" y="208"/>
                </a:lnTo>
                <a:lnTo>
                  <a:pt x="388" y="208"/>
                </a:lnTo>
                <a:lnTo>
                  <a:pt x="385" y="210"/>
                </a:lnTo>
                <a:lnTo>
                  <a:pt x="383" y="211"/>
                </a:lnTo>
                <a:lnTo>
                  <a:pt x="380" y="212"/>
                </a:lnTo>
                <a:lnTo>
                  <a:pt x="378" y="214"/>
                </a:lnTo>
                <a:lnTo>
                  <a:pt x="374" y="214"/>
                </a:lnTo>
                <a:lnTo>
                  <a:pt x="370" y="215"/>
                </a:lnTo>
                <a:lnTo>
                  <a:pt x="366" y="216"/>
                </a:lnTo>
                <a:lnTo>
                  <a:pt x="362" y="218"/>
                </a:lnTo>
                <a:lnTo>
                  <a:pt x="357" y="219"/>
                </a:lnTo>
                <a:lnTo>
                  <a:pt x="352" y="220"/>
                </a:lnTo>
                <a:lnTo>
                  <a:pt x="347" y="221"/>
                </a:lnTo>
                <a:lnTo>
                  <a:pt x="335" y="223"/>
                </a:lnTo>
                <a:lnTo>
                  <a:pt x="325" y="225"/>
                </a:lnTo>
                <a:lnTo>
                  <a:pt x="314" y="227"/>
                </a:lnTo>
                <a:lnTo>
                  <a:pt x="305" y="228"/>
                </a:lnTo>
                <a:lnTo>
                  <a:pt x="295" y="229"/>
                </a:lnTo>
                <a:lnTo>
                  <a:pt x="287" y="229"/>
                </a:lnTo>
                <a:lnTo>
                  <a:pt x="278" y="230"/>
                </a:lnTo>
                <a:lnTo>
                  <a:pt x="271" y="230"/>
                </a:lnTo>
                <a:lnTo>
                  <a:pt x="263" y="230"/>
                </a:lnTo>
                <a:lnTo>
                  <a:pt x="255" y="229"/>
                </a:lnTo>
                <a:lnTo>
                  <a:pt x="247" y="228"/>
                </a:lnTo>
                <a:lnTo>
                  <a:pt x="241" y="225"/>
                </a:lnTo>
                <a:lnTo>
                  <a:pt x="233" y="223"/>
                </a:lnTo>
                <a:lnTo>
                  <a:pt x="227" y="219"/>
                </a:lnTo>
                <a:lnTo>
                  <a:pt x="222" y="214"/>
                </a:lnTo>
                <a:lnTo>
                  <a:pt x="215" y="208"/>
                </a:lnTo>
                <a:lnTo>
                  <a:pt x="213" y="206"/>
                </a:lnTo>
                <a:lnTo>
                  <a:pt x="209" y="202"/>
                </a:lnTo>
                <a:lnTo>
                  <a:pt x="205" y="198"/>
                </a:lnTo>
                <a:lnTo>
                  <a:pt x="200" y="193"/>
                </a:lnTo>
                <a:lnTo>
                  <a:pt x="195" y="188"/>
                </a:lnTo>
                <a:lnTo>
                  <a:pt x="188" y="183"/>
                </a:lnTo>
                <a:lnTo>
                  <a:pt x="182" y="176"/>
                </a:lnTo>
                <a:lnTo>
                  <a:pt x="174" y="170"/>
                </a:lnTo>
                <a:lnTo>
                  <a:pt x="166" y="162"/>
                </a:lnTo>
                <a:lnTo>
                  <a:pt x="157" y="154"/>
                </a:lnTo>
                <a:lnTo>
                  <a:pt x="148" y="147"/>
                </a:lnTo>
                <a:lnTo>
                  <a:pt x="139" y="138"/>
                </a:lnTo>
                <a:lnTo>
                  <a:pt x="129" y="129"/>
                </a:lnTo>
                <a:lnTo>
                  <a:pt x="117" y="120"/>
                </a:lnTo>
                <a:lnTo>
                  <a:pt x="106" y="109"/>
                </a:lnTo>
                <a:lnTo>
                  <a:pt x="94" y="98"/>
                </a:lnTo>
                <a:lnTo>
                  <a:pt x="83" y="87"/>
                </a:lnTo>
                <a:lnTo>
                  <a:pt x="71" y="77"/>
                </a:lnTo>
                <a:lnTo>
                  <a:pt x="61" y="68"/>
                </a:lnTo>
                <a:lnTo>
                  <a:pt x="50" y="59"/>
                </a:lnTo>
                <a:lnTo>
                  <a:pt x="43" y="50"/>
                </a:lnTo>
                <a:lnTo>
                  <a:pt x="34" y="42"/>
                </a:lnTo>
                <a:lnTo>
                  <a:pt x="27" y="36"/>
                </a:lnTo>
                <a:lnTo>
                  <a:pt x="21" y="30"/>
                </a:lnTo>
                <a:lnTo>
                  <a:pt x="16" y="24"/>
                </a:lnTo>
                <a:lnTo>
                  <a:pt x="11" y="19"/>
                </a:lnTo>
                <a:lnTo>
                  <a:pt x="7" y="14"/>
                </a:lnTo>
                <a:lnTo>
                  <a:pt x="4" y="10"/>
                </a:lnTo>
                <a:lnTo>
                  <a:pt x="2" y="8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2" y="1"/>
                </a:lnTo>
                <a:lnTo>
                  <a:pt x="5" y="0"/>
                </a:lnTo>
                <a:lnTo>
                  <a:pt x="8" y="0"/>
                </a:lnTo>
                <a:lnTo>
                  <a:pt x="12" y="0"/>
                </a:lnTo>
                <a:lnTo>
                  <a:pt x="14" y="1"/>
                </a:lnTo>
                <a:lnTo>
                  <a:pt x="18" y="4"/>
                </a:lnTo>
                <a:lnTo>
                  <a:pt x="22" y="6"/>
                </a:lnTo>
                <a:lnTo>
                  <a:pt x="26" y="9"/>
                </a:lnTo>
                <a:lnTo>
                  <a:pt x="31" y="14"/>
                </a:lnTo>
                <a:lnTo>
                  <a:pt x="38" y="18"/>
                </a:lnTo>
                <a:lnTo>
                  <a:pt x="44" y="24"/>
                </a:lnTo>
                <a:lnTo>
                  <a:pt x="52" y="31"/>
                </a:lnTo>
                <a:lnTo>
                  <a:pt x="52" y="31"/>
                </a:lnTo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115"/>
          <p:cNvSpPr/>
          <p:nvPr/>
        </p:nvSpPr>
        <p:spPr bwMode="auto">
          <a:xfrm>
            <a:off x="2064721" y="2265601"/>
            <a:ext cx="194328" cy="487079"/>
          </a:xfrm>
          <a:custGeom>
            <a:gdLst>
              <a:gd name="T0" fmla="*/ 35 w 77"/>
              <a:gd name="T1" fmla="*/ 102 h 193"/>
              <a:gd name="T2" fmla="*/ 31 w 77"/>
              <a:gd name="T3" fmla="*/ 85 h 193"/>
              <a:gd name="T4" fmla="*/ 27 w 77"/>
              <a:gd name="T5" fmla="*/ 71 h 193"/>
              <a:gd name="T6" fmla="*/ 23 w 77"/>
              <a:gd name="T7" fmla="*/ 58 h 193"/>
              <a:gd name="T8" fmla="*/ 19 w 77"/>
              <a:gd name="T9" fmla="*/ 46 h 193"/>
              <a:gd name="T10" fmla="*/ 17 w 77"/>
              <a:gd name="T11" fmla="*/ 37 h 193"/>
              <a:gd name="T12" fmla="*/ 14 w 77"/>
              <a:gd name="T13" fmla="*/ 30 h 193"/>
              <a:gd name="T14" fmla="*/ 12 w 77"/>
              <a:gd name="T15" fmla="*/ 25 h 193"/>
              <a:gd name="T16" fmla="*/ 6 w 77"/>
              <a:gd name="T17" fmla="*/ 19 h 193"/>
              <a:gd name="T18" fmla="*/ 3 w 77"/>
              <a:gd name="T19" fmla="*/ 13 h 193"/>
              <a:gd name="T20" fmla="*/ 0 w 77"/>
              <a:gd name="T21" fmla="*/ 9 h 193"/>
              <a:gd name="T22" fmla="*/ 0 w 77"/>
              <a:gd name="T23" fmla="*/ 5 h 193"/>
              <a:gd name="T24" fmla="*/ 1 w 77"/>
              <a:gd name="T25" fmla="*/ 3 h 193"/>
              <a:gd name="T26" fmla="*/ 5 w 77"/>
              <a:gd name="T27" fmla="*/ 1 h 193"/>
              <a:gd name="T28" fmla="*/ 12 w 77"/>
              <a:gd name="T29" fmla="*/ 1 h 193"/>
              <a:gd name="T30" fmla="*/ 19 w 77"/>
              <a:gd name="T31" fmla="*/ 0 h 193"/>
              <a:gd name="T32" fmla="*/ 31 w 77"/>
              <a:gd name="T33" fmla="*/ 1 h 193"/>
              <a:gd name="T34" fmla="*/ 39 w 77"/>
              <a:gd name="T35" fmla="*/ 3 h 193"/>
              <a:gd name="T36" fmla="*/ 45 w 77"/>
              <a:gd name="T37" fmla="*/ 5 h 193"/>
              <a:gd name="T38" fmla="*/ 49 w 77"/>
              <a:gd name="T39" fmla="*/ 10 h 193"/>
              <a:gd name="T40" fmla="*/ 50 w 77"/>
              <a:gd name="T41" fmla="*/ 16 h 193"/>
              <a:gd name="T42" fmla="*/ 50 w 77"/>
              <a:gd name="T43" fmla="*/ 21 h 193"/>
              <a:gd name="T44" fmla="*/ 52 w 77"/>
              <a:gd name="T45" fmla="*/ 28 h 193"/>
              <a:gd name="T46" fmla="*/ 53 w 77"/>
              <a:gd name="T47" fmla="*/ 39 h 193"/>
              <a:gd name="T48" fmla="*/ 55 w 77"/>
              <a:gd name="T49" fmla="*/ 50 h 193"/>
              <a:gd name="T50" fmla="*/ 58 w 77"/>
              <a:gd name="T51" fmla="*/ 64 h 193"/>
              <a:gd name="T52" fmla="*/ 62 w 77"/>
              <a:gd name="T53" fmla="*/ 81 h 193"/>
              <a:gd name="T54" fmla="*/ 66 w 77"/>
              <a:gd name="T55" fmla="*/ 98 h 193"/>
              <a:gd name="T56" fmla="*/ 70 w 77"/>
              <a:gd name="T57" fmla="*/ 117 h 193"/>
              <a:gd name="T58" fmla="*/ 72 w 77"/>
              <a:gd name="T59" fmla="*/ 135 h 193"/>
              <a:gd name="T60" fmla="*/ 75 w 77"/>
              <a:gd name="T61" fmla="*/ 149 h 193"/>
              <a:gd name="T62" fmla="*/ 76 w 77"/>
              <a:gd name="T63" fmla="*/ 162 h 193"/>
              <a:gd name="T64" fmla="*/ 77 w 77"/>
              <a:gd name="T65" fmla="*/ 173 h 193"/>
              <a:gd name="T66" fmla="*/ 77 w 77"/>
              <a:gd name="T67" fmla="*/ 180 h 193"/>
              <a:gd name="T68" fmla="*/ 76 w 77"/>
              <a:gd name="T69" fmla="*/ 187 h 193"/>
              <a:gd name="T70" fmla="*/ 75 w 77"/>
              <a:gd name="T71" fmla="*/ 191 h 193"/>
              <a:gd name="T72" fmla="*/ 72 w 77"/>
              <a:gd name="T73" fmla="*/ 192 h 193"/>
              <a:gd name="T74" fmla="*/ 68 w 77"/>
              <a:gd name="T75" fmla="*/ 193 h 193"/>
              <a:gd name="T76" fmla="*/ 66 w 77"/>
              <a:gd name="T77" fmla="*/ 192 h 193"/>
              <a:gd name="T78" fmla="*/ 63 w 77"/>
              <a:gd name="T79" fmla="*/ 189 h 193"/>
              <a:gd name="T80" fmla="*/ 61 w 77"/>
              <a:gd name="T81" fmla="*/ 187 h 193"/>
              <a:gd name="T82" fmla="*/ 59 w 77"/>
              <a:gd name="T83" fmla="*/ 184 h 193"/>
              <a:gd name="T84" fmla="*/ 57 w 77"/>
              <a:gd name="T85" fmla="*/ 178 h 193"/>
              <a:gd name="T86" fmla="*/ 54 w 77"/>
              <a:gd name="T87" fmla="*/ 170 h 193"/>
              <a:gd name="T88" fmla="*/ 52 w 77"/>
              <a:gd name="T89" fmla="*/ 161 h 193"/>
              <a:gd name="T90" fmla="*/ 48 w 77"/>
              <a:gd name="T91" fmla="*/ 148 h 193"/>
              <a:gd name="T92" fmla="*/ 44 w 77"/>
              <a:gd name="T93" fmla="*/ 135 h 193"/>
              <a:gd name="T94" fmla="*/ 40 w 77"/>
              <a:gd name="T95" fmla="*/ 120 h 193"/>
              <a:gd name="T96" fmla="*/ 37 w 77"/>
              <a:gd name="T97" fmla="*/ 111 h 1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7" h="193">
                <a:moveTo>
                  <a:pt x="37" y="111"/>
                </a:moveTo>
                <a:lnTo>
                  <a:pt x="35" y="102"/>
                </a:lnTo>
                <a:lnTo>
                  <a:pt x="34" y="94"/>
                </a:lnTo>
                <a:lnTo>
                  <a:pt x="31" y="85"/>
                </a:lnTo>
                <a:lnTo>
                  <a:pt x="30" y="77"/>
                </a:lnTo>
                <a:lnTo>
                  <a:pt x="27" y="71"/>
                </a:lnTo>
                <a:lnTo>
                  <a:pt x="26" y="63"/>
                </a:lnTo>
                <a:lnTo>
                  <a:pt x="23" y="58"/>
                </a:lnTo>
                <a:lnTo>
                  <a:pt x="22" y="52"/>
                </a:lnTo>
                <a:lnTo>
                  <a:pt x="19" y="46"/>
                </a:lnTo>
                <a:lnTo>
                  <a:pt x="18" y="41"/>
                </a:lnTo>
                <a:lnTo>
                  <a:pt x="17" y="37"/>
                </a:lnTo>
                <a:lnTo>
                  <a:pt x="15" y="34"/>
                </a:lnTo>
                <a:lnTo>
                  <a:pt x="14" y="30"/>
                </a:lnTo>
                <a:lnTo>
                  <a:pt x="13" y="27"/>
                </a:lnTo>
                <a:lnTo>
                  <a:pt x="12" y="25"/>
                </a:lnTo>
                <a:lnTo>
                  <a:pt x="10" y="22"/>
                </a:lnTo>
                <a:lnTo>
                  <a:pt x="6" y="19"/>
                </a:lnTo>
                <a:lnTo>
                  <a:pt x="4" y="16"/>
                </a:lnTo>
                <a:lnTo>
                  <a:pt x="3" y="13"/>
                </a:lnTo>
                <a:lnTo>
                  <a:pt x="1" y="10"/>
                </a:lnTo>
                <a:lnTo>
                  <a:pt x="0" y="9"/>
                </a:lnTo>
                <a:lnTo>
                  <a:pt x="0" y="6"/>
                </a:lnTo>
                <a:lnTo>
                  <a:pt x="0" y="5"/>
                </a:lnTo>
                <a:lnTo>
                  <a:pt x="1" y="4"/>
                </a:lnTo>
                <a:lnTo>
                  <a:pt x="1" y="3"/>
                </a:lnTo>
                <a:lnTo>
                  <a:pt x="3" y="1"/>
                </a:lnTo>
                <a:lnTo>
                  <a:pt x="5" y="1"/>
                </a:lnTo>
                <a:lnTo>
                  <a:pt x="8" y="1"/>
                </a:lnTo>
                <a:lnTo>
                  <a:pt x="12" y="1"/>
                </a:lnTo>
                <a:lnTo>
                  <a:pt x="15" y="0"/>
                </a:lnTo>
                <a:lnTo>
                  <a:pt x="19" y="0"/>
                </a:lnTo>
                <a:lnTo>
                  <a:pt x="26" y="0"/>
                </a:lnTo>
                <a:lnTo>
                  <a:pt x="31" y="1"/>
                </a:lnTo>
                <a:lnTo>
                  <a:pt x="35" y="1"/>
                </a:lnTo>
                <a:lnTo>
                  <a:pt x="39" y="3"/>
                </a:lnTo>
                <a:lnTo>
                  <a:pt x="43" y="3"/>
                </a:lnTo>
                <a:lnTo>
                  <a:pt x="45" y="5"/>
                </a:lnTo>
                <a:lnTo>
                  <a:pt x="46" y="6"/>
                </a:lnTo>
                <a:lnTo>
                  <a:pt x="49" y="10"/>
                </a:lnTo>
                <a:lnTo>
                  <a:pt x="50" y="13"/>
                </a:lnTo>
                <a:lnTo>
                  <a:pt x="50" y="16"/>
                </a:lnTo>
                <a:lnTo>
                  <a:pt x="50" y="18"/>
                </a:lnTo>
                <a:lnTo>
                  <a:pt x="50" y="21"/>
                </a:lnTo>
                <a:lnTo>
                  <a:pt x="50" y="25"/>
                </a:lnTo>
                <a:lnTo>
                  <a:pt x="52" y="28"/>
                </a:lnTo>
                <a:lnTo>
                  <a:pt x="53" y="34"/>
                </a:lnTo>
                <a:lnTo>
                  <a:pt x="53" y="39"/>
                </a:lnTo>
                <a:lnTo>
                  <a:pt x="54" y="44"/>
                </a:lnTo>
                <a:lnTo>
                  <a:pt x="55" y="50"/>
                </a:lnTo>
                <a:lnTo>
                  <a:pt x="57" y="58"/>
                </a:lnTo>
                <a:lnTo>
                  <a:pt x="58" y="64"/>
                </a:lnTo>
                <a:lnTo>
                  <a:pt x="61" y="72"/>
                </a:lnTo>
                <a:lnTo>
                  <a:pt x="62" y="81"/>
                </a:lnTo>
                <a:lnTo>
                  <a:pt x="63" y="89"/>
                </a:lnTo>
                <a:lnTo>
                  <a:pt x="66" y="98"/>
                </a:lnTo>
                <a:lnTo>
                  <a:pt x="68" y="108"/>
                </a:lnTo>
                <a:lnTo>
                  <a:pt x="70" y="117"/>
                </a:lnTo>
                <a:lnTo>
                  <a:pt x="71" y="126"/>
                </a:lnTo>
                <a:lnTo>
                  <a:pt x="72" y="135"/>
                </a:lnTo>
                <a:lnTo>
                  <a:pt x="73" y="143"/>
                </a:lnTo>
                <a:lnTo>
                  <a:pt x="75" y="149"/>
                </a:lnTo>
                <a:lnTo>
                  <a:pt x="75" y="156"/>
                </a:lnTo>
                <a:lnTo>
                  <a:pt x="76" y="162"/>
                </a:lnTo>
                <a:lnTo>
                  <a:pt x="76" y="167"/>
                </a:lnTo>
                <a:lnTo>
                  <a:pt x="77" y="173"/>
                </a:lnTo>
                <a:lnTo>
                  <a:pt x="77" y="176"/>
                </a:lnTo>
                <a:lnTo>
                  <a:pt x="77" y="180"/>
                </a:lnTo>
                <a:lnTo>
                  <a:pt x="77" y="184"/>
                </a:lnTo>
                <a:lnTo>
                  <a:pt x="76" y="187"/>
                </a:lnTo>
                <a:lnTo>
                  <a:pt x="76" y="188"/>
                </a:lnTo>
                <a:lnTo>
                  <a:pt x="75" y="191"/>
                </a:lnTo>
                <a:lnTo>
                  <a:pt x="73" y="191"/>
                </a:lnTo>
                <a:lnTo>
                  <a:pt x="72" y="192"/>
                </a:lnTo>
                <a:lnTo>
                  <a:pt x="70" y="193"/>
                </a:lnTo>
                <a:lnTo>
                  <a:pt x="68" y="193"/>
                </a:lnTo>
                <a:lnTo>
                  <a:pt x="67" y="193"/>
                </a:lnTo>
                <a:lnTo>
                  <a:pt x="66" y="192"/>
                </a:lnTo>
                <a:lnTo>
                  <a:pt x="64" y="192"/>
                </a:lnTo>
                <a:lnTo>
                  <a:pt x="63" y="189"/>
                </a:lnTo>
                <a:lnTo>
                  <a:pt x="62" y="188"/>
                </a:lnTo>
                <a:lnTo>
                  <a:pt x="61" y="187"/>
                </a:lnTo>
                <a:lnTo>
                  <a:pt x="61" y="185"/>
                </a:lnTo>
                <a:lnTo>
                  <a:pt x="59" y="184"/>
                </a:lnTo>
                <a:lnTo>
                  <a:pt x="58" y="182"/>
                </a:lnTo>
                <a:lnTo>
                  <a:pt x="57" y="178"/>
                </a:lnTo>
                <a:lnTo>
                  <a:pt x="55" y="174"/>
                </a:lnTo>
                <a:lnTo>
                  <a:pt x="54" y="170"/>
                </a:lnTo>
                <a:lnTo>
                  <a:pt x="53" y="166"/>
                </a:lnTo>
                <a:lnTo>
                  <a:pt x="52" y="161"/>
                </a:lnTo>
                <a:lnTo>
                  <a:pt x="50" y="155"/>
                </a:lnTo>
                <a:lnTo>
                  <a:pt x="48" y="148"/>
                </a:lnTo>
                <a:lnTo>
                  <a:pt x="46" y="142"/>
                </a:lnTo>
                <a:lnTo>
                  <a:pt x="44" y="135"/>
                </a:lnTo>
                <a:lnTo>
                  <a:pt x="43" y="128"/>
                </a:lnTo>
                <a:lnTo>
                  <a:pt x="40" y="120"/>
                </a:lnTo>
                <a:lnTo>
                  <a:pt x="37" y="111"/>
                </a:lnTo>
                <a:lnTo>
                  <a:pt x="37" y="111"/>
                </a:lnTo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16"/>
          <p:cNvSpPr/>
          <p:nvPr/>
        </p:nvSpPr>
        <p:spPr bwMode="auto">
          <a:xfrm>
            <a:off x="2410471" y="1813852"/>
            <a:ext cx="164043" cy="1049872"/>
          </a:xfrm>
          <a:custGeom>
            <a:gdLst>
              <a:gd name="T0" fmla="*/ 25 w 65"/>
              <a:gd name="T1" fmla="*/ 416 h 416"/>
              <a:gd name="T2" fmla="*/ 25 w 65"/>
              <a:gd name="T3" fmla="*/ 377 h 416"/>
              <a:gd name="T4" fmla="*/ 27 w 65"/>
              <a:gd name="T5" fmla="*/ 341 h 416"/>
              <a:gd name="T6" fmla="*/ 27 w 65"/>
              <a:gd name="T7" fmla="*/ 307 h 416"/>
              <a:gd name="T8" fmla="*/ 27 w 65"/>
              <a:gd name="T9" fmla="*/ 274 h 416"/>
              <a:gd name="T10" fmla="*/ 27 w 65"/>
              <a:gd name="T11" fmla="*/ 245 h 416"/>
              <a:gd name="T12" fmla="*/ 27 w 65"/>
              <a:gd name="T13" fmla="*/ 216 h 416"/>
              <a:gd name="T14" fmla="*/ 28 w 65"/>
              <a:gd name="T15" fmla="*/ 191 h 416"/>
              <a:gd name="T16" fmla="*/ 28 w 65"/>
              <a:gd name="T17" fmla="*/ 167 h 416"/>
              <a:gd name="T18" fmla="*/ 28 w 65"/>
              <a:gd name="T19" fmla="*/ 147 h 416"/>
              <a:gd name="T20" fmla="*/ 27 w 65"/>
              <a:gd name="T21" fmla="*/ 128 h 416"/>
              <a:gd name="T22" fmla="*/ 27 w 65"/>
              <a:gd name="T23" fmla="*/ 111 h 416"/>
              <a:gd name="T24" fmla="*/ 27 w 65"/>
              <a:gd name="T25" fmla="*/ 97 h 416"/>
              <a:gd name="T26" fmla="*/ 27 w 65"/>
              <a:gd name="T27" fmla="*/ 84 h 416"/>
              <a:gd name="T28" fmla="*/ 27 w 65"/>
              <a:gd name="T29" fmla="*/ 73 h 416"/>
              <a:gd name="T30" fmla="*/ 25 w 65"/>
              <a:gd name="T31" fmla="*/ 66 h 416"/>
              <a:gd name="T32" fmla="*/ 25 w 65"/>
              <a:gd name="T33" fmla="*/ 61 h 416"/>
              <a:gd name="T34" fmla="*/ 23 w 65"/>
              <a:gd name="T35" fmla="*/ 45 h 416"/>
              <a:gd name="T36" fmla="*/ 19 w 65"/>
              <a:gd name="T37" fmla="*/ 34 h 416"/>
              <a:gd name="T38" fmla="*/ 15 w 65"/>
              <a:gd name="T39" fmla="*/ 25 h 416"/>
              <a:gd name="T40" fmla="*/ 10 w 65"/>
              <a:gd name="T41" fmla="*/ 21 h 416"/>
              <a:gd name="T42" fmla="*/ 5 w 65"/>
              <a:gd name="T43" fmla="*/ 17 h 416"/>
              <a:gd name="T44" fmla="*/ 1 w 65"/>
              <a:gd name="T45" fmla="*/ 13 h 416"/>
              <a:gd name="T46" fmla="*/ 0 w 65"/>
              <a:gd name="T47" fmla="*/ 9 h 416"/>
              <a:gd name="T48" fmla="*/ 1 w 65"/>
              <a:gd name="T49" fmla="*/ 5 h 416"/>
              <a:gd name="T50" fmla="*/ 5 w 65"/>
              <a:gd name="T51" fmla="*/ 3 h 416"/>
              <a:gd name="T52" fmla="*/ 10 w 65"/>
              <a:gd name="T53" fmla="*/ 1 h 416"/>
              <a:gd name="T54" fmla="*/ 18 w 65"/>
              <a:gd name="T55" fmla="*/ 0 h 416"/>
              <a:gd name="T56" fmla="*/ 28 w 65"/>
              <a:gd name="T57" fmla="*/ 1 h 416"/>
              <a:gd name="T58" fmla="*/ 39 w 65"/>
              <a:gd name="T59" fmla="*/ 4 h 416"/>
              <a:gd name="T60" fmla="*/ 48 w 65"/>
              <a:gd name="T61" fmla="*/ 8 h 416"/>
              <a:gd name="T62" fmla="*/ 56 w 65"/>
              <a:gd name="T63" fmla="*/ 12 h 416"/>
              <a:gd name="T64" fmla="*/ 61 w 65"/>
              <a:gd name="T65" fmla="*/ 14 h 416"/>
              <a:gd name="T66" fmla="*/ 65 w 65"/>
              <a:gd name="T67" fmla="*/ 23 h 416"/>
              <a:gd name="T68" fmla="*/ 65 w 65"/>
              <a:gd name="T69" fmla="*/ 28 h 416"/>
              <a:gd name="T70" fmla="*/ 65 w 65"/>
              <a:gd name="T71" fmla="*/ 35 h 416"/>
              <a:gd name="T72" fmla="*/ 64 w 65"/>
              <a:gd name="T73" fmla="*/ 40 h 416"/>
              <a:gd name="T74" fmla="*/ 63 w 65"/>
              <a:gd name="T75" fmla="*/ 46 h 416"/>
              <a:gd name="T76" fmla="*/ 63 w 65"/>
              <a:gd name="T77" fmla="*/ 57 h 416"/>
              <a:gd name="T78" fmla="*/ 61 w 65"/>
              <a:gd name="T79" fmla="*/ 67 h 416"/>
              <a:gd name="T80" fmla="*/ 61 w 65"/>
              <a:gd name="T81" fmla="*/ 81 h 416"/>
              <a:gd name="T82" fmla="*/ 60 w 65"/>
              <a:gd name="T83" fmla="*/ 98 h 416"/>
              <a:gd name="T84" fmla="*/ 60 w 65"/>
              <a:gd name="T85" fmla="*/ 116 h 416"/>
              <a:gd name="T86" fmla="*/ 59 w 65"/>
              <a:gd name="T87" fmla="*/ 137 h 416"/>
              <a:gd name="T88" fmla="*/ 57 w 65"/>
              <a:gd name="T89" fmla="*/ 160 h 416"/>
              <a:gd name="T90" fmla="*/ 56 w 65"/>
              <a:gd name="T91" fmla="*/ 187 h 416"/>
              <a:gd name="T92" fmla="*/ 56 w 65"/>
              <a:gd name="T93" fmla="*/ 218 h 416"/>
              <a:gd name="T94" fmla="*/ 55 w 65"/>
              <a:gd name="T95" fmla="*/ 251 h 416"/>
              <a:gd name="T96" fmla="*/ 55 w 65"/>
              <a:gd name="T97" fmla="*/ 287 h 416"/>
              <a:gd name="T98" fmla="*/ 54 w 65"/>
              <a:gd name="T99" fmla="*/ 327 h 416"/>
              <a:gd name="T100" fmla="*/ 54 w 65"/>
              <a:gd name="T101" fmla="*/ 370 h 416"/>
              <a:gd name="T102" fmla="*/ 52 w 65"/>
              <a:gd name="T103" fmla="*/ 416 h 4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5" h="416">
                <a:moveTo>
                  <a:pt x="52" y="416"/>
                </a:moveTo>
                <a:lnTo>
                  <a:pt x="25" y="416"/>
                </a:lnTo>
                <a:lnTo>
                  <a:pt x="25" y="397"/>
                </a:lnTo>
                <a:lnTo>
                  <a:pt x="25" y="377"/>
                </a:lnTo>
                <a:lnTo>
                  <a:pt x="25" y="359"/>
                </a:lnTo>
                <a:lnTo>
                  <a:pt x="27" y="341"/>
                </a:lnTo>
                <a:lnTo>
                  <a:pt x="27" y="323"/>
                </a:lnTo>
                <a:lnTo>
                  <a:pt x="27" y="307"/>
                </a:lnTo>
                <a:lnTo>
                  <a:pt x="27" y="290"/>
                </a:lnTo>
                <a:lnTo>
                  <a:pt x="27" y="274"/>
                </a:lnTo>
                <a:lnTo>
                  <a:pt x="27" y="259"/>
                </a:lnTo>
                <a:lnTo>
                  <a:pt x="27" y="245"/>
                </a:lnTo>
                <a:lnTo>
                  <a:pt x="27" y="231"/>
                </a:lnTo>
                <a:lnTo>
                  <a:pt x="27" y="216"/>
                </a:lnTo>
                <a:lnTo>
                  <a:pt x="28" y="204"/>
                </a:lnTo>
                <a:lnTo>
                  <a:pt x="28" y="191"/>
                </a:lnTo>
                <a:lnTo>
                  <a:pt x="28" y="179"/>
                </a:lnTo>
                <a:lnTo>
                  <a:pt x="28" y="167"/>
                </a:lnTo>
                <a:lnTo>
                  <a:pt x="28" y="157"/>
                </a:lnTo>
                <a:lnTo>
                  <a:pt x="28" y="147"/>
                </a:lnTo>
                <a:lnTo>
                  <a:pt x="28" y="137"/>
                </a:lnTo>
                <a:lnTo>
                  <a:pt x="27" y="128"/>
                </a:lnTo>
                <a:lnTo>
                  <a:pt x="27" y="119"/>
                </a:lnTo>
                <a:lnTo>
                  <a:pt x="27" y="111"/>
                </a:lnTo>
                <a:lnTo>
                  <a:pt x="27" y="103"/>
                </a:lnTo>
                <a:lnTo>
                  <a:pt x="27" y="97"/>
                </a:lnTo>
                <a:lnTo>
                  <a:pt x="27" y="90"/>
                </a:lnTo>
                <a:lnTo>
                  <a:pt x="27" y="84"/>
                </a:lnTo>
                <a:lnTo>
                  <a:pt x="27" y="79"/>
                </a:lnTo>
                <a:lnTo>
                  <a:pt x="27" y="73"/>
                </a:lnTo>
                <a:lnTo>
                  <a:pt x="25" y="70"/>
                </a:lnTo>
                <a:lnTo>
                  <a:pt x="25" y="66"/>
                </a:lnTo>
                <a:lnTo>
                  <a:pt x="25" y="63"/>
                </a:lnTo>
                <a:lnTo>
                  <a:pt x="25" y="61"/>
                </a:lnTo>
                <a:lnTo>
                  <a:pt x="24" y="52"/>
                </a:lnTo>
                <a:lnTo>
                  <a:pt x="23" y="45"/>
                </a:lnTo>
                <a:lnTo>
                  <a:pt x="20" y="39"/>
                </a:lnTo>
                <a:lnTo>
                  <a:pt x="19" y="34"/>
                </a:lnTo>
                <a:lnTo>
                  <a:pt x="16" y="28"/>
                </a:lnTo>
                <a:lnTo>
                  <a:pt x="15" y="25"/>
                </a:lnTo>
                <a:lnTo>
                  <a:pt x="12" y="22"/>
                </a:lnTo>
                <a:lnTo>
                  <a:pt x="10" y="21"/>
                </a:lnTo>
                <a:lnTo>
                  <a:pt x="7" y="18"/>
                </a:lnTo>
                <a:lnTo>
                  <a:pt x="5" y="17"/>
                </a:lnTo>
                <a:lnTo>
                  <a:pt x="2" y="16"/>
                </a:lnTo>
                <a:lnTo>
                  <a:pt x="1" y="13"/>
                </a:lnTo>
                <a:lnTo>
                  <a:pt x="0" y="12"/>
                </a:lnTo>
                <a:lnTo>
                  <a:pt x="0" y="9"/>
                </a:lnTo>
                <a:lnTo>
                  <a:pt x="0" y="7"/>
                </a:lnTo>
                <a:lnTo>
                  <a:pt x="1" y="5"/>
                </a:lnTo>
                <a:lnTo>
                  <a:pt x="2" y="4"/>
                </a:lnTo>
                <a:lnTo>
                  <a:pt x="5" y="3"/>
                </a:lnTo>
                <a:lnTo>
                  <a:pt x="7" y="1"/>
                </a:lnTo>
                <a:lnTo>
                  <a:pt x="10" y="1"/>
                </a:lnTo>
                <a:lnTo>
                  <a:pt x="14" y="0"/>
                </a:lnTo>
                <a:lnTo>
                  <a:pt x="18" y="0"/>
                </a:lnTo>
                <a:lnTo>
                  <a:pt x="23" y="0"/>
                </a:lnTo>
                <a:lnTo>
                  <a:pt x="28" y="1"/>
                </a:lnTo>
                <a:lnTo>
                  <a:pt x="33" y="3"/>
                </a:lnTo>
                <a:lnTo>
                  <a:pt x="39" y="4"/>
                </a:lnTo>
                <a:lnTo>
                  <a:pt x="43" y="7"/>
                </a:lnTo>
                <a:lnTo>
                  <a:pt x="48" y="8"/>
                </a:lnTo>
                <a:lnTo>
                  <a:pt x="52" y="9"/>
                </a:lnTo>
                <a:lnTo>
                  <a:pt x="56" y="12"/>
                </a:lnTo>
                <a:lnTo>
                  <a:pt x="59" y="13"/>
                </a:lnTo>
                <a:lnTo>
                  <a:pt x="61" y="14"/>
                </a:lnTo>
                <a:lnTo>
                  <a:pt x="64" y="18"/>
                </a:lnTo>
                <a:lnTo>
                  <a:pt x="65" y="23"/>
                </a:lnTo>
                <a:lnTo>
                  <a:pt x="65" y="26"/>
                </a:lnTo>
                <a:lnTo>
                  <a:pt x="65" y="28"/>
                </a:lnTo>
                <a:lnTo>
                  <a:pt x="65" y="32"/>
                </a:lnTo>
                <a:lnTo>
                  <a:pt x="65" y="35"/>
                </a:lnTo>
                <a:lnTo>
                  <a:pt x="64" y="37"/>
                </a:lnTo>
                <a:lnTo>
                  <a:pt x="64" y="40"/>
                </a:lnTo>
                <a:lnTo>
                  <a:pt x="63" y="43"/>
                </a:lnTo>
                <a:lnTo>
                  <a:pt x="63" y="46"/>
                </a:lnTo>
                <a:lnTo>
                  <a:pt x="63" y="52"/>
                </a:lnTo>
                <a:lnTo>
                  <a:pt x="63" y="57"/>
                </a:lnTo>
                <a:lnTo>
                  <a:pt x="61" y="62"/>
                </a:lnTo>
                <a:lnTo>
                  <a:pt x="61" y="67"/>
                </a:lnTo>
                <a:lnTo>
                  <a:pt x="61" y="75"/>
                </a:lnTo>
                <a:lnTo>
                  <a:pt x="61" y="81"/>
                </a:lnTo>
                <a:lnTo>
                  <a:pt x="60" y="89"/>
                </a:lnTo>
                <a:lnTo>
                  <a:pt x="60" y="98"/>
                </a:lnTo>
                <a:lnTo>
                  <a:pt x="60" y="107"/>
                </a:lnTo>
                <a:lnTo>
                  <a:pt x="60" y="116"/>
                </a:lnTo>
                <a:lnTo>
                  <a:pt x="59" y="126"/>
                </a:lnTo>
                <a:lnTo>
                  <a:pt x="59" y="137"/>
                </a:lnTo>
                <a:lnTo>
                  <a:pt x="57" y="148"/>
                </a:lnTo>
                <a:lnTo>
                  <a:pt x="57" y="160"/>
                </a:lnTo>
                <a:lnTo>
                  <a:pt x="57" y="174"/>
                </a:lnTo>
                <a:lnTo>
                  <a:pt x="56" y="187"/>
                </a:lnTo>
                <a:lnTo>
                  <a:pt x="56" y="202"/>
                </a:lnTo>
                <a:lnTo>
                  <a:pt x="56" y="218"/>
                </a:lnTo>
                <a:lnTo>
                  <a:pt x="56" y="234"/>
                </a:lnTo>
                <a:lnTo>
                  <a:pt x="55" y="251"/>
                </a:lnTo>
                <a:lnTo>
                  <a:pt x="55" y="269"/>
                </a:lnTo>
                <a:lnTo>
                  <a:pt x="55" y="287"/>
                </a:lnTo>
                <a:lnTo>
                  <a:pt x="55" y="308"/>
                </a:lnTo>
                <a:lnTo>
                  <a:pt x="54" y="327"/>
                </a:lnTo>
                <a:lnTo>
                  <a:pt x="54" y="349"/>
                </a:lnTo>
                <a:lnTo>
                  <a:pt x="54" y="370"/>
                </a:lnTo>
                <a:lnTo>
                  <a:pt x="52" y="393"/>
                </a:lnTo>
                <a:lnTo>
                  <a:pt x="52" y="416"/>
                </a:lnTo>
                <a:lnTo>
                  <a:pt x="52" y="416"/>
                </a:lnTo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任意多边形 30"/>
          <p:cNvSpPr/>
          <p:nvPr/>
        </p:nvSpPr>
        <p:spPr bwMode="auto">
          <a:xfrm>
            <a:off x="2776413" y="2209800"/>
            <a:ext cx="262858" cy="469691"/>
          </a:xfrm>
          <a:custGeom>
            <a:gdLst>
              <a:gd name="connsiteX0" fmla="*/ 210627 w 262858"/>
              <a:gd name="connsiteY0" fmla="*/ 0 h 469691"/>
              <a:gd name="connsiteX1" fmla="*/ 256347 w 262858"/>
              <a:gd name="connsiteY1" fmla="*/ 7620 h 469691"/>
              <a:gd name="connsiteX2" fmla="*/ 262858 w 262858"/>
              <a:gd name="connsiteY2" fmla="*/ 9790 h 469691"/>
              <a:gd name="connsiteX3" fmla="*/ 262469 w 262858"/>
              <a:gd name="connsiteY3" fmla="*/ 10373 h 469691"/>
              <a:gd name="connsiteX4" fmla="*/ 262469 w 262858"/>
              <a:gd name="connsiteY4" fmla="*/ 12896 h 469691"/>
              <a:gd name="connsiteX5" fmla="*/ 259945 w 262858"/>
              <a:gd name="connsiteY5" fmla="*/ 20468 h 469691"/>
              <a:gd name="connsiteX6" fmla="*/ 257421 w 262858"/>
              <a:gd name="connsiteY6" fmla="*/ 25515 h 469691"/>
              <a:gd name="connsiteX7" fmla="*/ 252374 w 262858"/>
              <a:gd name="connsiteY7" fmla="*/ 30563 h 469691"/>
              <a:gd name="connsiteX8" fmla="*/ 249850 w 262858"/>
              <a:gd name="connsiteY8" fmla="*/ 33086 h 469691"/>
              <a:gd name="connsiteX9" fmla="*/ 239755 w 262858"/>
              <a:gd name="connsiteY9" fmla="*/ 40657 h 469691"/>
              <a:gd name="connsiteX10" fmla="*/ 234708 w 262858"/>
              <a:gd name="connsiteY10" fmla="*/ 43181 h 469691"/>
              <a:gd name="connsiteX11" fmla="*/ 229660 w 262858"/>
              <a:gd name="connsiteY11" fmla="*/ 43181 h 469691"/>
              <a:gd name="connsiteX12" fmla="*/ 224613 w 262858"/>
              <a:gd name="connsiteY12" fmla="*/ 48229 h 469691"/>
              <a:gd name="connsiteX13" fmla="*/ 222089 w 262858"/>
              <a:gd name="connsiteY13" fmla="*/ 53276 h 469691"/>
              <a:gd name="connsiteX14" fmla="*/ 214518 w 262858"/>
              <a:gd name="connsiteY14" fmla="*/ 58324 h 469691"/>
              <a:gd name="connsiteX15" fmla="*/ 206946 w 262858"/>
              <a:gd name="connsiteY15" fmla="*/ 68418 h 469691"/>
              <a:gd name="connsiteX16" fmla="*/ 201899 w 262858"/>
              <a:gd name="connsiteY16" fmla="*/ 78513 h 469691"/>
              <a:gd name="connsiteX17" fmla="*/ 194328 w 262858"/>
              <a:gd name="connsiteY17" fmla="*/ 91132 h 469691"/>
              <a:gd name="connsiteX18" fmla="*/ 189280 w 262858"/>
              <a:gd name="connsiteY18" fmla="*/ 103751 h 469691"/>
              <a:gd name="connsiteX19" fmla="*/ 181709 w 262858"/>
              <a:gd name="connsiteY19" fmla="*/ 118893 h 469691"/>
              <a:gd name="connsiteX20" fmla="*/ 171614 w 262858"/>
              <a:gd name="connsiteY20" fmla="*/ 134035 h 469691"/>
              <a:gd name="connsiteX21" fmla="*/ 166567 w 262858"/>
              <a:gd name="connsiteY21" fmla="*/ 149178 h 469691"/>
              <a:gd name="connsiteX22" fmla="*/ 156472 w 262858"/>
              <a:gd name="connsiteY22" fmla="*/ 169368 h 469691"/>
              <a:gd name="connsiteX23" fmla="*/ 146377 w 262858"/>
              <a:gd name="connsiteY23" fmla="*/ 189557 h 469691"/>
              <a:gd name="connsiteX24" fmla="*/ 138805 w 262858"/>
              <a:gd name="connsiteY24" fmla="*/ 212271 h 469691"/>
              <a:gd name="connsiteX25" fmla="*/ 128710 w 262858"/>
              <a:gd name="connsiteY25" fmla="*/ 234985 h 469691"/>
              <a:gd name="connsiteX26" fmla="*/ 121139 w 262858"/>
              <a:gd name="connsiteY26" fmla="*/ 257698 h 469691"/>
              <a:gd name="connsiteX27" fmla="*/ 111044 w 262858"/>
              <a:gd name="connsiteY27" fmla="*/ 282935 h 469691"/>
              <a:gd name="connsiteX28" fmla="*/ 100949 w 262858"/>
              <a:gd name="connsiteY28" fmla="*/ 308173 h 469691"/>
              <a:gd name="connsiteX29" fmla="*/ 90854 w 262858"/>
              <a:gd name="connsiteY29" fmla="*/ 328362 h 469691"/>
              <a:gd name="connsiteX30" fmla="*/ 83283 w 262858"/>
              <a:gd name="connsiteY30" fmla="*/ 351076 h 469691"/>
              <a:gd name="connsiteX31" fmla="*/ 75712 w 262858"/>
              <a:gd name="connsiteY31" fmla="*/ 368742 h 469691"/>
              <a:gd name="connsiteX32" fmla="*/ 68141 w 262858"/>
              <a:gd name="connsiteY32" fmla="*/ 386408 h 469691"/>
              <a:gd name="connsiteX33" fmla="*/ 60570 w 262858"/>
              <a:gd name="connsiteY33" fmla="*/ 401551 h 469691"/>
              <a:gd name="connsiteX34" fmla="*/ 55522 w 262858"/>
              <a:gd name="connsiteY34" fmla="*/ 416693 h 469691"/>
              <a:gd name="connsiteX35" fmla="*/ 52998 w 262858"/>
              <a:gd name="connsiteY35" fmla="*/ 426788 h 469691"/>
              <a:gd name="connsiteX36" fmla="*/ 45427 w 262858"/>
              <a:gd name="connsiteY36" fmla="*/ 439406 h 469691"/>
              <a:gd name="connsiteX37" fmla="*/ 42903 w 262858"/>
              <a:gd name="connsiteY37" fmla="*/ 449501 h 469691"/>
              <a:gd name="connsiteX38" fmla="*/ 35332 w 262858"/>
              <a:gd name="connsiteY38" fmla="*/ 454549 h 469691"/>
              <a:gd name="connsiteX39" fmla="*/ 32808 w 262858"/>
              <a:gd name="connsiteY39" fmla="*/ 462120 h 469691"/>
              <a:gd name="connsiteX40" fmla="*/ 32808 w 262858"/>
              <a:gd name="connsiteY40" fmla="*/ 464644 h 469691"/>
              <a:gd name="connsiteX41" fmla="*/ 30285 w 262858"/>
              <a:gd name="connsiteY41" fmla="*/ 469691 h 469691"/>
              <a:gd name="connsiteX42" fmla="*/ 25237 w 262858"/>
              <a:gd name="connsiteY42" fmla="*/ 469691 h 469691"/>
              <a:gd name="connsiteX43" fmla="*/ 22713 w 262858"/>
              <a:gd name="connsiteY43" fmla="*/ 464644 h 469691"/>
              <a:gd name="connsiteX44" fmla="*/ 15142 w 262858"/>
              <a:gd name="connsiteY44" fmla="*/ 462120 h 469691"/>
              <a:gd name="connsiteX45" fmla="*/ 10095 w 262858"/>
              <a:gd name="connsiteY45" fmla="*/ 459596 h 469691"/>
              <a:gd name="connsiteX46" fmla="*/ 2524 w 262858"/>
              <a:gd name="connsiteY46" fmla="*/ 452025 h 469691"/>
              <a:gd name="connsiteX47" fmla="*/ 2524 w 262858"/>
              <a:gd name="connsiteY47" fmla="*/ 449501 h 469691"/>
              <a:gd name="connsiteX48" fmla="*/ 0 w 262858"/>
              <a:gd name="connsiteY48" fmla="*/ 441930 h 469691"/>
              <a:gd name="connsiteX49" fmla="*/ 0 w 262858"/>
              <a:gd name="connsiteY49" fmla="*/ 431835 h 469691"/>
              <a:gd name="connsiteX50" fmla="*/ 2524 w 262858"/>
              <a:gd name="connsiteY50" fmla="*/ 424264 h 469691"/>
              <a:gd name="connsiteX51" fmla="*/ 7571 w 262858"/>
              <a:gd name="connsiteY51" fmla="*/ 409122 h 469691"/>
              <a:gd name="connsiteX52" fmla="*/ 10095 w 262858"/>
              <a:gd name="connsiteY52" fmla="*/ 396503 h 469691"/>
              <a:gd name="connsiteX53" fmla="*/ 12618 w 262858"/>
              <a:gd name="connsiteY53" fmla="*/ 378837 h 469691"/>
              <a:gd name="connsiteX54" fmla="*/ 20190 w 262858"/>
              <a:gd name="connsiteY54" fmla="*/ 358647 h 469691"/>
              <a:gd name="connsiteX55" fmla="*/ 22713 w 262858"/>
              <a:gd name="connsiteY55" fmla="*/ 338457 h 469691"/>
              <a:gd name="connsiteX56" fmla="*/ 25237 w 262858"/>
              <a:gd name="connsiteY56" fmla="*/ 315744 h 469691"/>
              <a:gd name="connsiteX57" fmla="*/ 32808 w 262858"/>
              <a:gd name="connsiteY57" fmla="*/ 293030 h 469691"/>
              <a:gd name="connsiteX58" fmla="*/ 35332 w 262858"/>
              <a:gd name="connsiteY58" fmla="*/ 267793 h 469691"/>
              <a:gd name="connsiteX59" fmla="*/ 42903 w 262858"/>
              <a:gd name="connsiteY59" fmla="*/ 237508 h 469691"/>
              <a:gd name="connsiteX60" fmla="*/ 47951 w 262858"/>
              <a:gd name="connsiteY60" fmla="*/ 209747 h 469691"/>
              <a:gd name="connsiteX61" fmla="*/ 58046 w 262858"/>
              <a:gd name="connsiteY61" fmla="*/ 176939 h 469691"/>
              <a:gd name="connsiteX62" fmla="*/ 65617 w 262858"/>
              <a:gd name="connsiteY62" fmla="*/ 144130 h 469691"/>
              <a:gd name="connsiteX63" fmla="*/ 75712 w 262858"/>
              <a:gd name="connsiteY63" fmla="*/ 111322 h 469691"/>
              <a:gd name="connsiteX64" fmla="*/ 78236 w 262858"/>
              <a:gd name="connsiteY64" fmla="*/ 98703 h 469691"/>
              <a:gd name="connsiteX65" fmla="*/ 78236 w 262858"/>
              <a:gd name="connsiteY65" fmla="*/ 86085 h 469691"/>
              <a:gd name="connsiteX66" fmla="*/ 80759 w 262858"/>
              <a:gd name="connsiteY66" fmla="*/ 70942 h 469691"/>
              <a:gd name="connsiteX67" fmla="*/ 83283 w 262858"/>
              <a:gd name="connsiteY67" fmla="*/ 58324 h 469691"/>
              <a:gd name="connsiteX68" fmla="*/ 88331 w 262858"/>
              <a:gd name="connsiteY68" fmla="*/ 48229 h 469691"/>
              <a:gd name="connsiteX69" fmla="*/ 88331 w 262858"/>
              <a:gd name="connsiteY69" fmla="*/ 40657 h 469691"/>
              <a:gd name="connsiteX70" fmla="*/ 90854 w 262858"/>
              <a:gd name="connsiteY70" fmla="*/ 30563 h 469691"/>
              <a:gd name="connsiteX71" fmla="*/ 90854 w 262858"/>
              <a:gd name="connsiteY71" fmla="*/ 22991 h 469691"/>
              <a:gd name="connsiteX72" fmla="*/ 90854 w 262858"/>
              <a:gd name="connsiteY72" fmla="*/ 17944 h 469691"/>
              <a:gd name="connsiteX73" fmla="*/ 90854 w 262858"/>
              <a:gd name="connsiteY73" fmla="*/ 10373 h 469691"/>
              <a:gd name="connsiteX74" fmla="*/ 90854 w 262858"/>
              <a:gd name="connsiteY74" fmla="*/ 9050 h 469691"/>
              <a:gd name="connsiteX75" fmla="*/ 96327 w 262858"/>
              <a:gd name="connsiteY75" fmla="*/ 7620 h 469691"/>
              <a:gd name="connsiteX76" fmla="*/ 210627 w 262858"/>
              <a:gd name="connsiteY76" fmla="*/ 0 h 4696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62858" h="469691">
                <a:moveTo>
                  <a:pt x="210627" y="0"/>
                </a:moveTo>
                <a:cubicBezTo>
                  <a:pt x="225867" y="2540"/>
                  <a:pt x="241265" y="4268"/>
                  <a:pt x="256347" y="7620"/>
                </a:cubicBezTo>
                <a:lnTo>
                  <a:pt x="262858" y="9790"/>
                </a:lnTo>
                <a:lnTo>
                  <a:pt x="262469" y="10373"/>
                </a:lnTo>
                <a:lnTo>
                  <a:pt x="262469" y="12896"/>
                </a:lnTo>
                <a:lnTo>
                  <a:pt x="259945" y="20468"/>
                </a:lnTo>
                <a:lnTo>
                  <a:pt x="257421" y="25515"/>
                </a:lnTo>
                <a:lnTo>
                  <a:pt x="252374" y="30563"/>
                </a:lnTo>
                <a:lnTo>
                  <a:pt x="249850" y="33086"/>
                </a:lnTo>
                <a:lnTo>
                  <a:pt x="239755" y="40657"/>
                </a:lnTo>
                <a:lnTo>
                  <a:pt x="234708" y="43181"/>
                </a:lnTo>
                <a:lnTo>
                  <a:pt x="229660" y="43181"/>
                </a:lnTo>
                <a:lnTo>
                  <a:pt x="224613" y="48229"/>
                </a:lnTo>
                <a:lnTo>
                  <a:pt x="222089" y="53276"/>
                </a:lnTo>
                <a:lnTo>
                  <a:pt x="214518" y="58324"/>
                </a:lnTo>
                <a:lnTo>
                  <a:pt x="206946" y="68418"/>
                </a:lnTo>
                <a:lnTo>
                  <a:pt x="201899" y="78513"/>
                </a:lnTo>
                <a:lnTo>
                  <a:pt x="194328" y="91132"/>
                </a:lnTo>
                <a:lnTo>
                  <a:pt x="189280" y="103751"/>
                </a:lnTo>
                <a:lnTo>
                  <a:pt x="181709" y="118893"/>
                </a:lnTo>
                <a:lnTo>
                  <a:pt x="171614" y="134035"/>
                </a:lnTo>
                <a:lnTo>
                  <a:pt x="166567" y="149178"/>
                </a:lnTo>
                <a:lnTo>
                  <a:pt x="156472" y="169368"/>
                </a:lnTo>
                <a:lnTo>
                  <a:pt x="146377" y="189557"/>
                </a:lnTo>
                <a:lnTo>
                  <a:pt x="138805" y="212271"/>
                </a:lnTo>
                <a:lnTo>
                  <a:pt x="128710" y="234985"/>
                </a:lnTo>
                <a:lnTo>
                  <a:pt x="121139" y="257698"/>
                </a:lnTo>
                <a:lnTo>
                  <a:pt x="111044" y="282935"/>
                </a:lnTo>
                <a:lnTo>
                  <a:pt x="100949" y="308173"/>
                </a:lnTo>
                <a:lnTo>
                  <a:pt x="90854" y="328362"/>
                </a:lnTo>
                <a:lnTo>
                  <a:pt x="83283" y="351076"/>
                </a:lnTo>
                <a:lnTo>
                  <a:pt x="75712" y="368742"/>
                </a:lnTo>
                <a:lnTo>
                  <a:pt x="68141" y="386408"/>
                </a:lnTo>
                <a:lnTo>
                  <a:pt x="60570" y="401551"/>
                </a:lnTo>
                <a:lnTo>
                  <a:pt x="55522" y="416693"/>
                </a:lnTo>
                <a:lnTo>
                  <a:pt x="52998" y="426788"/>
                </a:lnTo>
                <a:lnTo>
                  <a:pt x="45427" y="439406"/>
                </a:lnTo>
                <a:lnTo>
                  <a:pt x="42903" y="449501"/>
                </a:lnTo>
                <a:lnTo>
                  <a:pt x="35332" y="454549"/>
                </a:lnTo>
                <a:lnTo>
                  <a:pt x="32808" y="462120"/>
                </a:lnTo>
                <a:lnTo>
                  <a:pt x="32808" y="464644"/>
                </a:lnTo>
                <a:lnTo>
                  <a:pt x="30285" y="469691"/>
                </a:lnTo>
                <a:lnTo>
                  <a:pt x="25237" y="469691"/>
                </a:lnTo>
                <a:lnTo>
                  <a:pt x="22713" y="464644"/>
                </a:lnTo>
                <a:lnTo>
                  <a:pt x="15142" y="462120"/>
                </a:lnTo>
                <a:lnTo>
                  <a:pt x="10095" y="459596"/>
                </a:lnTo>
                <a:lnTo>
                  <a:pt x="2524" y="452025"/>
                </a:lnTo>
                <a:lnTo>
                  <a:pt x="2524" y="449501"/>
                </a:lnTo>
                <a:lnTo>
                  <a:pt x="0" y="441930"/>
                </a:lnTo>
                <a:lnTo>
                  <a:pt x="0" y="431835"/>
                </a:lnTo>
                <a:lnTo>
                  <a:pt x="2524" y="424264"/>
                </a:lnTo>
                <a:lnTo>
                  <a:pt x="7571" y="409122"/>
                </a:lnTo>
                <a:lnTo>
                  <a:pt x="10095" y="396503"/>
                </a:lnTo>
                <a:lnTo>
                  <a:pt x="12618" y="378837"/>
                </a:lnTo>
                <a:lnTo>
                  <a:pt x="20190" y="358647"/>
                </a:lnTo>
                <a:lnTo>
                  <a:pt x="22713" y="338457"/>
                </a:lnTo>
                <a:lnTo>
                  <a:pt x="25237" y="315744"/>
                </a:lnTo>
                <a:lnTo>
                  <a:pt x="32808" y="293030"/>
                </a:lnTo>
                <a:lnTo>
                  <a:pt x="35332" y="267793"/>
                </a:lnTo>
                <a:lnTo>
                  <a:pt x="42903" y="237508"/>
                </a:lnTo>
                <a:lnTo>
                  <a:pt x="47951" y="209747"/>
                </a:lnTo>
                <a:lnTo>
                  <a:pt x="58046" y="176939"/>
                </a:lnTo>
                <a:lnTo>
                  <a:pt x="65617" y="144130"/>
                </a:lnTo>
                <a:lnTo>
                  <a:pt x="75712" y="111322"/>
                </a:lnTo>
                <a:lnTo>
                  <a:pt x="78236" y="98703"/>
                </a:lnTo>
                <a:lnTo>
                  <a:pt x="78236" y="86085"/>
                </a:lnTo>
                <a:lnTo>
                  <a:pt x="80759" y="70942"/>
                </a:lnTo>
                <a:lnTo>
                  <a:pt x="83283" y="58324"/>
                </a:lnTo>
                <a:lnTo>
                  <a:pt x="88331" y="48229"/>
                </a:lnTo>
                <a:lnTo>
                  <a:pt x="88331" y="40657"/>
                </a:lnTo>
                <a:lnTo>
                  <a:pt x="90854" y="30563"/>
                </a:lnTo>
                <a:lnTo>
                  <a:pt x="90854" y="22991"/>
                </a:lnTo>
                <a:lnTo>
                  <a:pt x="90854" y="17944"/>
                </a:lnTo>
                <a:lnTo>
                  <a:pt x="90854" y="10373"/>
                </a:lnTo>
                <a:lnTo>
                  <a:pt x="90854" y="9050"/>
                </a:lnTo>
                <a:lnTo>
                  <a:pt x="96327" y="7620"/>
                </a:lnTo>
                <a:cubicBezTo>
                  <a:pt x="134161" y="2461"/>
                  <a:pt x="172527" y="2540"/>
                  <a:pt x="210627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32" name="任意多边形 31"/>
          <p:cNvSpPr/>
          <p:nvPr/>
        </p:nvSpPr>
        <p:spPr bwMode="auto">
          <a:xfrm>
            <a:off x="2226238" y="2770347"/>
            <a:ext cx="608219" cy="161519"/>
          </a:xfrm>
          <a:custGeom>
            <a:gdLst>
              <a:gd name="connsiteX0" fmla="*/ 439129 w 608219"/>
              <a:gd name="connsiteY0" fmla="*/ 0 h 161519"/>
              <a:gd name="connsiteX1" fmla="*/ 444177 w 608219"/>
              <a:gd name="connsiteY1" fmla="*/ 2524 h 161519"/>
              <a:gd name="connsiteX2" fmla="*/ 449224 w 608219"/>
              <a:gd name="connsiteY2" fmla="*/ 2524 h 161519"/>
              <a:gd name="connsiteX3" fmla="*/ 459319 w 608219"/>
              <a:gd name="connsiteY3" fmla="*/ 5048 h 161519"/>
              <a:gd name="connsiteX4" fmla="*/ 469414 w 608219"/>
              <a:gd name="connsiteY4" fmla="*/ 12619 h 161519"/>
              <a:gd name="connsiteX5" fmla="*/ 482033 w 608219"/>
              <a:gd name="connsiteY5" fmla="*/ 17666 h 161519"/>
              <a:gd name="connsiteX6" fmla="*/ 494651 w 608219"/>
              <a:gd name="connsiteY6" fmla="*/ 25237 h 161519"/>
              <a:gd name="connsiteX7" fmla="*/ 512317 w 608219"/>
              <a:gd name="connsiteY7" fmla="*/ 35332 h 161519"/>
              <a:gd name="connsiteX8" fmla="*/ 529984 w 608219"/>
              <a:gd name="connsiteY8" fmla="*/ 47951 h 161519"/>
              <a:gd name="connsiteX9" fmla="*/ 550173 w 608219"/>
              <a:gd name="connsiteY9" fmla="*/ 60570 h 161519"/>
              <a:gd name="connsiteX10" fmla="*/ 565316 w 608219"/>
              <a:gd name="connsiteY10" fmla="*/ 73188 h 161519"/>
              <a:gd name="connsiteX11" fmla="*/ 580458 w 608219"/>
              <a:gd name="connsiteY11" fmla="*/ 83283 h 161519"/>
              <a:gd name="connsiteX12" fmla="*/ 588029 w 608219"/>
              <a:gd name="connsiteY12" fmla="*/ 93378 h 161519"/>
              <a:gd name="connsiteX13" fmla="*/ 598124 w 608219"/>
              <a:gd name="connsiteY13" fmla="*/ 100949 h 161519"/>
              <a:gd name="connsiteX14" fmla="*/ 603172 w 608219"/>
              <a:gd name="connsiteY14" fmla="*/ 105997 h 161519"/>
              <a:gd name="connsiteX15" fmla="*/ 605695 w 608219"/>
              <a:gd name="connsiteY15" fmla="*/ 113568 h 161519"/>
              <a:gd name="connsiteX16" fmla="*/ 608219 w 608219"/>
              <a:gd name="connsiteY16" fmla="*/ 116092 h 161519"/>
              <a:gd name="connsiteX17" fmla="*/ 603172 w 608219"/>
              <a:gd name="connsiteY17" fmla="*/ 126187 h 161519"/>
              <a:gd name="connsiteX18" fmla="*/ 601891 w 608219"/>
              <a:gd name="connsiteY18" fmla="*/ 127896 h 161519"/>
              <a:gd name="connsiteX19" fmla="*/ 600884 w 608219"/>
              <a:gd name="connsiteY19" fmla="*/ 127829 h 161519"/>
              <a:gd name="connsiteX20" fmla="*/ 524582 w 608219"/>
              <a:gd name="connsiteY20" fmla="*/ 125253 h 161519"/>
              <a:gd name="connsiteX21" fmla="*/ 419937 w 608219"/>
              <a:gd name="connsiteY21" fmla="*/ 130236 h 161519"/>
              <a:gd name="connsiteX22" fmla="*/ 423987 w 608219"/>
              <a:gd name="connsiteY22" fmla="*/ 126187 h 161519"/>
              <a:gd name="connsiteX23" fmla="*/ 423987 w 608219"/>
              <a:gd name="connsiteY23" fmla="*/ 118615 h 161519"/>
              <a:gd name="connsiteX24" fmla="*/ 426511 w 608219"/>
              <a:gd name="connsiteY24" fmla="*/ 113568 h 161519"/>
              <a:gd name="connsiteX25" fmla="*/ 426511 w 608219"/>
              <a:gd name="connsiteY25" fmla="*/ 108521 h 161519"/>
              <a:gd name="connsiteX26" fmla="*/ 426511 w 608219"/>
              <a:gd name="connsiteY26" fmla="*/ 105997 h 161519"/>
              <a:gd name="connsiteX27" fmla="*/ 426511 w 608219"/>
              <a:gd name="connsiteY27" fmla="*/ 103473 h 161519"/>
              <a:gd name="connsiteX28" fmla="*/ 423987 w 608219"/>
              <a:gd name="connsiteY28" fmla="*/ 100949 h 161519"/>
              <a:gd name="connsiteX29" fmla="*/ 418939 w 608219"/>
              <a:gd name="connsiteY29" fmla="*/ 100949 h 161519"/>
              <a:gd name="connsiteX30" fmla="*/ 416416 w 608219"/>
              <a:gd name="connsiteY30" fmla="*/ 100949 h 161519"/>
              <a:gd name="connsiteX31" fmla="*/ 411368 w 608219"/>
              <a:gd name="connsiteY31" fmla="*/ 100949 h 161519"/>
              <a:gd name="connsiteX32" fmla="*/ 403797 w 608219"/>
              <a:gd name="connsiteY32" fmla="*/ 95902 h 161519"/>
              <a:gd name="connsiteX33" fmla="*/ 396226 w 608219"/>
              <a:gd name="connsiteY33" fmla="*/ 95902 h 161519"/>
              <a:gd name="connsiteX34" fmla="*/ 391178 w 608219"/>
              <a:gd name="connsiteY34" fmla="*/ 100949 h 161519"/>
              <a:gd name="connsiteX35" fmla="*/ 381083 w 608219"/>
              <a:gd name="connsiteY35" fmla="*/ 100949 h 161519"/>
              <a:gd name="connsiteX36" fmla="*/ 370989 w 608219"/>
              <a:gd name="connsiteY36" fmla="*/ 100949 h 161519"/>
              <a:gd name="connsiteX37" fmla="*/ 360894 w 608219"/>
              <a:gd name="connsiteY37" fmla="*/ 103473 h 161519"/>
              <a:gd name="connsiteX38" fmla="*/ 348275 w 608219"/>
              <a:gd name="connsiteY38" fmla="*/ 103473 h 161519"/>
              <a:gd name="connsiteX39" fmla="*/ 338180 w 608219"/>
              <a:gd name="connsiteY39" fmla="*/ 105997 h 161519"/>
              <a:gd name="connsiteX40" fmla="*/ 325561 w 608219"/>
              <a:gd name="connsiteY40" fmla="*/ 108521 h 161519"/>
              <a:gd name="connsiteX41" fmla="*/ 310419 w 608219"/>
              <a:gd name="connsiteY41" fmla="*/ 113568 h 161519"/>
              <a:gd name="connsiteX42" fmla="*/ 297800 w 608219"/>
              <a:gd name="connsiteY42" fmla="*/ 116092 h 161519"/>
              <a:gd name="connsiteX43" fmla="*/ 280134 w 608219"/>
              <a:gd name="connsiteY43" fmla="*/ 118615 h 161519"/>
              <a:gd name="connsiteX44" fmla="*/ 264992 w 608219"/>
              <a:gd name="connsiteY44" fmla="*/ 126187 h 161519"/>
              <a:gd name="connsiteX45" fmla="*/ 244802 w 608219"/>
              <a:gd name="connsiteY45" fmla="*/ 128710 h 161519"/>
              <a:gd name="connsiteX46" fmla="*/ 229660 w 608219"/>
              <a:gd name="connsiteY46" fmla="*/ 131234 h 161519"/>
              <a:gd name="connsiteX47" fmla="*/ 211994 w 608219"/>
              <a:gd name="connsiteY47" fmla="*/ 136282 h 161519"/>
              <a:gd name="connsiteX48" fmla="*/ 196851 w 608219"/>
              <a:gd name="connsiteY48" fmla="*/ 138805 h 161519"/>
              <a:gd name="connsiteX49" fmla="*/ 184232 w 608219"/>
              <a:gd name="connsiteY49" fmla="*/ 141329 h 161519"/>
              <a:gd name="connsiteX50" fmla="*/ 169090 w 608219"/>
              <a:gd name="connsiteY50" fmla="*/ 146377 h 161519"/>
              <a:gd name="connsiteX51" fmla="*/ 156471 w 608219"/>
              <a:gd name="connsiteY51" fmla="*/ 148900 h 161519"/>
              <a:gd name="connsiteX52" fmla="*/ 146377 w 608219"/>
              <a:gd name="connsiteY52" fmla="*/ 151424 h 161519"/>
              <a:gd name="connsiteX53" fmla="*/ 133758 w 608219"/>
              <a:gd name="connsiteY53" fmla="*/ 153948 h 161519"/>
              <a:gd name="connsiteX54" fmla="*/ 123663 w 608219"/>
              <a:gd name="connsiteY54" fmla="*/ 158995 h 161519"/>
              <a:gd name="connsiteX55" fmla="*/ 118616 w 608219"/>
              <a:gd name="connsiteY55" fmla="*/ 158995 h 161519"/>
              <a:gd name="connsiteX56" fmla="*/ 108521 w 608219"/>
              <a:gd name="connsiteY56" fmla="*/ 161519 h 161519"/>
              <a:gd name="connsiteX57" fmla="*/ 95902 w 608219"/>
              <a:gd name="connsiteY57" fmla="*/ 161519 h 161519"/>
              <a:gd name="connsiteX58" fmla="*/ 85807 w 608219"/>
              <a:gd name="connsiteY58" fmla="*/ 161519 h 161519"/>
              <a:gd name="connsiteX59" fmla="*/ 68141 w 608219"/>
              <a:gd name="connsiteY59" fmla="*/ 161519 h 161519"/>
              <a:gd name="connsiteX60" fmla="*/ 55522 w 608219"/>
              <a:gd name="connsiteY60" fmla="*/ 158995 h 161519"/>
              <a:gd name="connsiteX61" fmla="*/ 42904 w 608219"/>
              <a:gd name="connsiteY61" fmla="*/ 151424 h 161519"/>
              <a:gd name="connsiteX62" fmla="*/ 32809 w 608219"/>
              <a:gd name="connsiteY62" fmla="*/ 148900 h 161519"/>
              <a:gd name="connsiteX63" fmla="*/ 22714 w 608219"/>
              <a:gd name="connsiteY63" fmla="*/ 146377 h 161519"/>
              <a:gd name="connsiteX64" fmla="*/ 17666 w 608219"/>
              <a:gd name="connsiteY64" fmla="*/ 141329 h 161519"/>
              <a:gd name="connsiteX65" fmla="*/ 15143 w 608219"/>
              <a:gd name="connsiteY65" fmla="*/ 138805 h 161519"/>
              <a:gd name="connsiteX66" fmla="*/ 7571 w 608219"/>
              <a:gd name="connsiteY66" fmla="*/ 136282 h 161519"/>
              <a:gd name="connsiteX67" fmla="*/ 5048 w 608219"/>
              <a:gd name="connsiteY67" fmla="*/ 131234 h 161519"/>
              <a:gd name="connsiteX68" fmla="*/ 5048 w 608219"/>
              <a:gd name="connsiteY68" fmla="*/ 128710 h 161519"/>
              <a:gd name="connsiteX69" fmla="*/ 0 w 608219"/>
              <a:gd name="connsiteY69" fmla="*/ 126187 h 161519"/>
              <a:gd name="connsiteX70" fmla="*/ 0 w 608219"/>
              <a:gd name="connsiteY70" fmla="*/ 123663 h 161519"/>
              <a:gd name="connsiteX71" fmla="*/ 0 w 608219"/>
              <a:gd name="connsiteY71" fmla="*/ 118615 h 161519"/>
              <a:gd name="connsiteX72" fmla="*/ 5048 w 608219"/>
              <a:gd name="connsiteY72" fmla="*/ 116092 h 161519"/>
              <a:gd name="connsiteX73" fmla="*/ 7571 w 608219"/>
              <a:gd name="connsiteY73" fmla="*/ 116092 h 161519"/>
              <a:gd name="connsiteX74" fmla="*/ 10095 w 608219"/>
              <a:gd name="connsiteY74" fmla="*/ 113568 h 161519"/>
              <a:gd name="connsiteX75" fmla="*/ 15143 w 608219"/>
              <a:gd name="connsiteY75" fmla="*/ 108521 h 161519"/>
              <a:gd name="connsiteX76" fmla="*/ 20190 w 608219"/>
              <a:gd name="connsiteY76" fmla="*/ 108521 h 161519"/>
              <a:gd name="connsiteX77" fmla="*/ 27761 w 608219"/>
              <a:gd name="connsiteY77" fmla="*/ 105997 h 161519"/>
              <a:gd name="connsiteX78" fmla="*/ 32809 w 608219"/>
              <a:gd name="connsiteY78" fmla="*/ 103473 h 161519"/>
              <a:gd name="connsiteX79" fmla="*/ 40380 w 608219"/>
              <a:gd name="connsiteY79" fmla="*/ 103473 h 161519"/>
              <a:gd name="connsiteX80" fmla="*/ 50475 w 608219"/>
              <a:gd name="connsiteY80" fmla="*/ 100949 h 161519"/>
              <a:gd name="connsiteX81" fmla="*/ 60570 w 608219"/>
              <a:gd name="connsiteY81" fmla="*/ 100949 h 161519"/>
              <a:gd name="connsiteX82" fmla="*/ 68141 w 608219"/>
              <a:gd name="connsiteY82" fmla="*/ 95902 h 161519"/>
              <a:gd name="connsiteX83" fmla="*/ 83283 w 608219"/>
              <a:gd name="connsiteY83" fmla="*/ 93378 h 161519"/>
              <a:gd name="connsiteX84" fmla="*/ 95902 w 608219"/>
              <a:gd name="connsiteY84" fmla="*/ 93378 h 161519"/>
              <a:gd name="connsiteX85" fmla="*/ 141329 w 608219"/>
              <a:gd name="connsiteY85" fmla="*/ 85807 h 161519"/>
              <a:gd name="connsiteX86" fmla="*/ 189280 w 608219"/>
              <a:gd name="connsiteY86" fmla="*/ 78236 h 161519"/>
              <a:gd name="connsiteX87" fmla="*/ 242278 w 608219"/>
              <a:gd name="connsiteY87" fmla="*/ 68141 h 161519"/>
              <a:gd name="connsiteX88" fmla="*/ 292753 w 608219"/>
              <a:gd name="connsiteY88" fmla="*/ 55522 h 161519"/>
              <a:gd name="connsiteX89" fmla="*/ 320514 w 608219"/>
              <a:gd name="connsiteY89" fmla="*/ 47951 h 161519"/>
              <a:gd name="connsiteX90" fmla="*/ 338180 w 608219"/>
              <a:gd name="connsiteY90" fmla="*/ 40380 h 161519"/>
              <a:gd name="connsiteX91" fmla="*/ 358370 w 608219"/>
              <a:gd name="connsiteY91" fmla="*/ 37856 h 161519"/>
              <a:gd name="connsiteX92" fmla="*/ 373512 w 608219"/>
              <a:gd name="connsiteY92" fmla="*/ 32809 h 161519"/>
              <a:gd name="connsiteX93" fmla="*/ 388655 w 608219"/>
              <a:gd name="connsiteY93" fmla="*/ 27761 h 161519"/>
              <a:gd name="connsiteX94" fmla="*/ 396226 w 608219"/>
              <a:gd name="connsiteY94" fmla="*/ 22714 h 161519"/>
              <a:gd name="connsiteX95" fmla="*/ 403797 w 608219"/>
              <a:gd name="connsiteY95" fmla="*/ 17666 h 161519"/>
              <a:gd name="connsiteX96" fmla="*/ 406321 w 608219"/>
              <a:gd name="connsiteY96" fmla="*/ 15143 h 161519"/>
              <a:gd name="connsiteX97" fmla="*/ 416416 w 608219"/>
              <a:gd name="connsiteY97" fmla="*/ 10095 h 161519"/>
              <a:gd name="connsiteX98" fmla="*/ 423987 w 608219"/>
              <a:gd name="connsiteY98" fmla="*/ 5048 h 161519"/>
              <a:gd name="connsiteX99" fmla="*/ 434082 w 608219"/>
              <a:gd name="connsiteY99" fmla="*/ 2524 h 161519"/>
              <a:gd name="connsiteX100" fmla="*/ 439129 w 608219"/>
              <a:gd name="connsiteY100" fmla="*/ 0 h 1615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608219" h="161519">
                <a:moveTo>
                  <a:pt x="439129" y="0"/>
                </a:moveTo>
                <a:lnTo>
                  <a:pt x="444177" y="2524"/>
                </a:lnTo>
                <a:lnTo>
                  <a:pt x="449224" y="2524"/>
                </a:lnTo>
                <a:lnTo>
                  <a:pt x="459319" y="5048"/>
                </a:lnTo>
                <a:lnTo>
                  <a:pt x="469414" y="12619"/>
                </a:lnTo>
                <a:lnTo>
                  <a:pt x="482033" y="17666"/>
                </a:lnTo>
                <a:lnTo>
                  <a:pt x="494651" y="25237"/>
                </a:lnTo>
                <a:lnTo>
                  <a:pt x="512317" y="35332"/>
                </a:lnTo>
                <a:lnTo>
                  <a:pt x="529984" y="47951"/>
                </a:lnTo>
                <a:lnTo>
                  <a:pt x="550173" y="60570"/>
                </a:lnTo>
                <a:lnTo>
                  <a:pt x="565316" y="73188"/>
                </a:lnTo>
                <a:lnTo>
                  <a:pt x="580458" y="83283"/>
                </a:lnTo>
                <a:lnTo>
                  <a:pt x="588029" y="93378"/>
                </a:lnTo>
                <a:lnTo>
                  <a:pt x="598124" y="100949"/>
                </a:lnTo>
                <a:lnTo>
                  <a:pt x="603172" y="105997"/>
                </a:lnTo>
                <a:lnTo>
                  <a:pt x="605695" y="113568"/>
                </a:lnTo>
                <a:lnTo>
                  <a:pt x="608219" y="116092"/>
                </a:lnTo>
                <a:lnTo>
                  <a:pt x="603172" y="126187"/>
                </a:lnTo>
                <a:lnTo>
                  <a:pt x="601891" y="127896"/>
                </a:lnTo>
                <a:lnTo>
                  <a:pt x="600884" y="127829"/>
                </a:lnTo>
                <a:cubicBezTo>
                  <a:pt x="575450" y="126971"/>
                  <a:pt x="549982" y="126523"/>
                  <a:pt x="524582" y="125253"/>
                </a:cubicBezTo>
                <a:lnTo>
                  <a:pt x="419937" y="130236"/>
                </a:lnTo>
                <a:lnTo>
                  <a:pt x="423987" y="126187"/>
                </a:lnTo>
                <a:lnTo>
                  <a:pt x="423987" y="118615"/>
                </a:lnTo>
                <a:lnTo>
                  <a:pt x="426511" y="113568"/>
                </a:lnTo>
                <a:lnTo>
                  <a:pt x="426511" y="108521"/>
                </a:lnTo>
                <a:lnTo>
                  <a:pt x="426511" y="105997"/>
                </a:lnTo>
                <a:lnTo>
                  <a:pt x="426511" y="103473"/>
                </a:lnTo>
                <a:lnTo>
                  <a:pt x="423987" y="100949"/>
                </a:lnTo>
                <a:lnTo>
                  <a:pt x="418939" y="100949"/>
                </a:lnTo>
                <a:lnTo>
                  <a:pt x="416416" y="100949"/>
                </a:lnTo>
                <a:lnTo>
                  <a:pt x="411368" y="100949"/>
                </a:lnTo>
                <a:lnTo>
                  <a:pt x="403797" y="95902"/>
                </a:lnTo>
                <a:lnTo>
                  <a:pt x="396226" y="95902"/>
                </a:lnTo>
                <a:lnTo>
                  <a:pt x="391178" y="100949"/>
                </a:lnTo>
                <a:lnTo>
                  <a:pt x="381083" y="100949"/>
                </a:lnTo>
                <a:lnTo>
                  <a:pt x="370989" y="100949"/>
                </a:lnTo>
                <a:lnTo>
                  <a:pt x="360894" y="103473"/>
                </a:lnTo>
                <a:lnTo>
                  <a:pt x="348275" y="103473"/>
                </a:lnTo>
                <a:lnTo>
                  <a:pt x="338180" y="105997"/>
                </a:lnTo>
                <a:lnTo>
                  <a:pt x="325561" y="108521"/>
                </a:lnTo>
                <a:lnTo>
                  <a:pt x="310419" y="113568"/>
                </a:lnTo>
                <a:lnTo>
                  <a:pt x="297800" y="116092"/>
                </a:lnTo>
                <a:lnTo>
                  <a:pt x="280134" y="118615"/>
                </a:lnTo>
                <a:lnTo>
                  <a:pt x="264992" y="126187"/>
                </a:lnTo>
                <a:lnTo>
                  <a:pt x="244802" y="128710"/>
                </a:lnTo>
                <a:lnTo>
                  <a:pt x="229660" y="131234"/>
                </a:lnTo>
                <a:lnTo>
                  <a:pt x="211994" y="136282"/>
                </a:lnTo>
                <a:lnTo>
                  <a:pt x="196851" y="138805"/>
                </a:lnTo>
                <a:lnTo>
                  <a:pt x="184232" y="141329"/>
                </a:lnTo>
                <a:lnTo>
                  <a:pt x="169090" y="146377"/>
                </a:lnTo>
                <a:lnTo>
                  <a:pt x="156471" y="148900"/>
                </a:lnTo>
                <a:lnTo>
                  <a:pt x="146377" y="151424"/>
                </a:lnTo>
                <a:lnTo>
                  <a:pt x="133758" y="153948"/>
                </a:lnTo>
                <a:lnTo>
                  <a:pt x="123663" y="158995"/>
                </a:lnTo>
                <a:lnTo>
                  <a:pt x="118616" y="158995"/>
                </a:lnTo>
                <a:lnTo>
                  <a:pt x="108521" y="161519"/>
                </a:lnTo>
                <a:lnTo>
                  <a:pt x="95902" y="161519"/>
                </a:lnTo>
                <a:lnTo>
                  <a:pt x="85807" y="161519"/>
                </a:lnTo>
                <a:lnTo>
                  <a:pt x="68141" y="161519"/>
                </a:lnTo>
                <a:lnTo>
                  <a:pt x="55522" y="158995"/>
                </a:lnTo>
                <a:lnTo>
                  <a:pt x="42904" y="151424"/>
                </a:lnTo>
                <a:lnTo>
                  <a:pt x="32809" y="148900"/>
                </a:lnTo>
                <a:lnTo>
                  <a:pt x="22714" y="146377"/>
                </a:lnTo>
                <a:lnTo>
                  <a:pt x="17666" y="141329"/>
                </a:lnTo>
                <a:lnTo>
                  <a:pt x="15143" y="138805"/>
                </a:lnTo>
                <a:lnTo>
                  <a:pt x="7571" y="136282"/>
                </a:lnTo>
                <a:lnTo>
                  <a:pt x="5048" y="131234"/>
                </a:lnTo>
                <a:lnTo>
                  <a:pt x="5048" y="128710"/>
                </a:lnTo>
                <a:lnTo>
                  <a:pt x="0" y="126187"/>
                </a:lnTo>
                <a:lnTo>
                  <a:pt x="0" y="123663"/>
                </a:lnTo>
                <a:lnTo>
                  <a:pt x="0" y="118615"/>
                </a:lnTo>
                <a:lnTo>
                  <a:pt x="5048" y="116092"/>
                </a:lnTo>
                <a:lnTo>
                  <a:pt x="7571" y="116092"/>
                </a:lnTo>
                <a:lnTo>
                  <a:pt x="10095" y="113568"/>
                </a:lnTo>
                <a:lnTo>
                  <a:pt x="15143" y="108521"/>
                </a:lnTo>
                <a:lnTo>
                  <a:pt x="20190" y="108521"/>
                </a:lnTo>
                <a:lnTo>
                  <a:pt x="27761" y="105997"/>
                </a:lnTo>
                <a:lnTo>
                  <a:pt x="32809" y="103473"/>
                </a:lnTo>
                <a:lnTo>
                  <a:pt x="40380" y="103473"/>
                </a:lnTo>
                <a:lnTo>
                  <a:pt x="50475" y="100949"/>
                </a:lnTo>
                <a:lnTo>
                  <a:pt x="60570" y="100949"/>
                </a:lnTo>
                <a:lnTo>
                  <a:pt x="68141" y="95902"/>
                </a:lnTo>
                <a:lnTo>
                  <a:pt x="83283" y="93378"/>
                </a:lnTo>
                <a:lnTo>
                  <a:pt x="95902" y="93378"/>
                </a:lnTo>
                <a:lnTo>
                  <a:pt x="141329" y="85807"/>
                </a:lnTo>
                <a:lnTo>
                  <a:pt x="189280" y="78236"/>
                </a:lnTo>
                <a:lnTo>
                  <a:pt x="242278" y="68141"/>
                </a:lnTo>
                <a:lnTo>
                  <a:pt x="292753" y="55522"/>
                </a:lnTo>
                <a:lnTo>
                  <a:pt x="320514" y="47951"/>
                </a:lnTo>
                <a:lnTo>
                  <a:pt x="338180" y="40380"/>
                </a:lnTo>
                <a:lnTo>
                  <a:pt x="358370" y="37856"/>
                </a:lnTo>
                <a:lnTo>
                  <a:pt x="373512" y="32809"/>
                </a:lnTo>
                <a:lnTo>
                  <a:pt x="388655" y="27761"/>
                </a:lnTo>
                <a:lnTo>
                  <a:pt x="396226" y="22714"/>
                </a:lnTo>
                <a:lnTo>
                  <a:pt x="403797" y="17666"/>
                </a:lnTo>
                <a:lnTo>
                  <a:pt x="406321" y="15143"/>
                </a:lnTo>
                <a:lnTo>
                  <a:pt x="416416" y="10095"/>
                </a:lnTo>
                <a:lnTo>
                  <a:pt x="423987" y="5048"/>
                </a:lnTo>
                <a:lnTo>
                  <a:pt x="434082" y="2524"/>
                </a:lnTo>
                <a:lnTo>
                  <a:pt x="439129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36" name="任意多边形 35"/>
          <p:cNvSpPr/>
          <p:nvPr/>
        </p:nvSpPr>
        <p:spPr bwMode="auto">
          <a:xfrm>
            <a:off x="2637607" y="2096510"/>
            <a:ext cx="406322" cy="123080"/>
          </a:xfrm>
          <a:custGeom>
            <a:gdLst>
              <a:gd name="connsiteX0" fmla="*/ 222089 w 406322"/>
              <a:gd name="connsiteY0" fmla="*/ 0 h 123080"/>
              <a:gd name="connsiteX1" fmla="*/ 237232 w 406322"/>
              <a:gd name="connsiteY1" fmla="*/ 0 h 123080"/>
              <a:gd name="connsiteX2" fmla="*/ 242279 w 406322"/>
              <a:gd name="connsiteY2" fmla="*/ 2524 h 123080"/>
              <a:gd name="connsiteX3" fmla="*/ 249850 w 406322"/>
              <a:gd name="connsiteY3" fmla="*/ 7571 h 123080"/>
              <a:gd name="connsiteX4" fmla="*/ 259945 w 406322"/>
              <a:gd name="connsiteY4" fmla="*/ 12619 h 123080"/>
              <a:gd name="connsiteX5" fmla="*/ 267516 w 406322"/>
              <a:gd name="connsiteY5" fmla="*/ 17666 h 123080"/>
              <a:gd name="connsiteX6" fmla="*/ 285183 w 406322"/>
              <a:gd name="connsiteY6" fmla="*/ 22714 h 123080"/>
              <a:gd name="connsiteX7" fmla="*/ 297801 w 406322"/>
              <a:gd name="connsiteY7" fmla="*/ 30285 h 123080"/>
              <a:gd name="connsiteX8" fmla="*/ 315468 w 406322"/>
              <a:gd name="connsiteY8" fmla="*/ 40380 h 123080"/>
              <a:gd name="connsiteX9" fmla="*/ 333134 w 406322"/>
              <a:gd name="connsiteY9" fmla="*/ 45427 h 123080"/>
              <a:gd name="connsiteX10" fmla="*/ 350800 w 406322"/>
              <a:gd name="connsiteY10" fmla="*/ 58046 h 123080"/>
              <a:gd name="connsiteX11" fmla="*/ 363419 w 406322"/>
              <a:gd name="connsiteY11" fmla="*/ 68141 h 123080"/>
              <a:gd name="connsiteX12" fmla="*/ 376037 w 406322"/>
              <a:gd name="connsiteY12" fmla="*/ 78236 h 123080"/>
              <a:gd name="connsiteX13" fmla="*/ 386132 w 406322"/>
              <a:gd name="connsiteY13" fmla="*/ 88331 h 123080"/>
              <a:gd name="connsiteX14" fmla="*/ 391180 w 406322"/>
              <a:gd name="connsiteY14" fmla="*/ 93378 h 123080"/>
              <a:gd name="connsiteX15" fmla="*/ 398751 w 406322"/>
              <a:gd name="connsiteY15" fmla="*/ 103473 h 123080"/>
              <a:gd name="connsiteX16" fmla="*/ 401275 w 406322"/>
              <a:gd name="connsiteY16" fmla="*/ 111044 h 123080"/>
              <a:gd name="connsiteX17" fmla="*/ 406322 w 406322"/>
              <a:gd name="connsiteY17" fmla="*/ 116092 h 123080"/>
              <a:gd name="connsiteX18" fmla="*/ 401664 w 406322"/>
              <a:gd name="connsiteY18" fmla="*/ 123080 h 123080"/>
              <a:gd name="connsiteX19" fmla="*/ 395153 w 406322"/>
              <a:gd name="connsiteY19" fmla="*/ 120910 h 123080"/>
              <a:gd name="connsiteX20" fmla="*/ 349433 w 406322"/>
              <a:gd name="connsiteY20" fmla="*/ 113290 h 123080"/>
              <a:gd name="connsiteX21" fmla="*/ 235133 w 406322"/>
              <a:gd name="connsiteY21" fmla="*/ 120910 h 123080"/>
              <a:gd name="connsiteX22" fmla="*/ 229660 w 406322"/>
              <a:gd name="connsiteY22" fmla="*/ 122340 h 123080"/>
              <a:gd name="connsiteX23" fmla="*/ 229660 w 406322"/>
              <a:gd name="connsiteY23" fmla="*/ 116092 h 123080"/>
              <a:gd name="connsiteX24" fmla="*/ 229660 w 406322"/>
              <a:gd name="connsiteY24" fmla="*/ 113568 h 123080"/>
              <a:gd name="connsiteX25" fmla="*/ 229660 w 406322"/>
              <a:gd name="connsiteY25" fmla="*/ 111044 h 123080"/>
              <a:gd name="connsiteX26" fmla="*/ 227137 w 406322"/>
              <a:gd name="connsiteY26" fmla="*/ 108520 h 123080"/>
              <a:gd name="connsiteX27" fmla="*/ 222089 w 406322"/>
              <a:gd name="connsiteY27" fmla="*/ 108520 h 123080"/>
              <a:gd name="connsiteX28" fmla="*/ 217042 w 406322"/>
              <a:gd name="connsiteY28" fmla="*/ 103473 h 123080"/>
              <a:gd name="connsiteX29" fmla="*/ 206947 w 406322"/>
              <a:gd name="connsiteY29" fmla="*/ 103473 h 123080"/>
              <a:gd name="connsiteX30" fmla="*/ 194328 w 406322"/>
              <a:gd name="connsiteY30" fmla="*/ 108520 h 123080"/>
              <a:gd name="connsiteX31" fmla="*/ 176662 w 406322"/>
              <a:gd name="connsiteY31" fmla="*/ 108520 h 123080"/>
              <a:gd name="connsiteX32" fmla="*/ 161519 w 406322"/>
              <a:gd name="connsiteY32" fmla="*/ 111044 h 123080"/>
              <a:gd name="connsiteX33" fmla="*/ 141330 w 406322"/>
              <a:gd name="connsiteY33" fmla="*/ 113568 h 123080"/>
              <a:gd name="connsiteX34" fmla="*/ 118616 w 406322"/>
              <a:gd name="connsiteY34" fmla="*/ 116092 h 123080"/>
              <a:gd name="connsiteX35" fmla="*/ 95902 w 406322"/>
              <a:gd name="connsiteY35" fmla="*/ 121139 h 123080"/>
              <a:gd name="connsiteX36" fmla="*/ 73189 w 406322"/>
              <a:gd name="connsiteY36" fmla="*/ 121139 h 123080"/>
              <a:gd name="connsiteX37" fmla="*/ 55522 w 406322"/>
              <a:gd name="connsiteY37" fmla="*/ 121139 h 123080"/>
              <a:gd name="connsiteX38" fmla="*/ 37856 w 406322"/>
              <a:gd name="connsiteY38" fmla="*/ 121139 h 123080"/>
              <a:gd name="connsiteX39" fmla="*/ 25238 w 406322"/>
              <a:gd name="connsiteY39" fmla="*/ 121139 h 123080"/>
              <a:gd name="connsiteX40" fmla="*/ 15143 w 406322"/>
              <a:gd name="connsiteY40" fmla="*/ 116092 h 123080"/>
              <a:gd name="connsiteX41" fmla="*/ 7571 w 406322"/>
              <a:gd name="connsiteY41" fmla="*/ 113568 h 123080"/>
              <a:gd name="connsiteX42" fmla="*/ 5048 w 406322"/>
              <a:gd name="connsiteY42" fmla="*/ 108520 h 123080"/>
              <a:gd name="connsiteX43" fmla="*/ 0 w 406322"/>
              <a:gd name="connsiteY43" fmla="*/ 98425 h 123080"/>
              <a:gd name="connsiteX44" fmla="*/ 0 w 406322"/>
              <a:gd name="connsiteY44" fmla="*/ 90854 h 123080"/>
              <a:gd name="connsiteX45" fmla="*/ 0 w 406322"/>
              <a:gd name="connsiteY45" fmla="*/ 85807 h 123080"/>
              <a:gd name="connsiteX46" fmla="*/ 5048 w 406322"/>
              <a:gd name="connsiteY46" fmla="*/ 78236 h 123080"/>
              <a:gd name="connsiteX47" fmla="*/ 7571 w 406322"/>
              <a:gd name="connsiteY47" fmla="*/ 78236 h 123080"/>
              <a:gd name="connsiteX48" fmla="*/ 15143 w 406322"/>
              <a:gd name="connsiteY48" fmla="*/ 75712 h 123080"/>
              <a:gd name="connsiteX49" fmla="*/ 25238 w 406322"/>
              <a:gd name="connsiteY49" fmla="*/ 75712 h 123080"/>
              <a:gd name="connsiteX50" fmla="*/ 35332 w 406322"/>
              <a:gd name="connsiteY50" fmla="*/ 70664 h 123080"/>
              <a:gd name="connsiteX51" fmla="*/ 47951 w 406322"/>
              <a:gd name="connsiteY51" fmla="*/ 68141 h 123080"/>
              <a:gd name="connsiteX52" fmla="*/ 63094 w 406322"/>
              <a:gd name="connsiteY52" fmla="*/ 65617 h 123080"/>
              <a:gd name="connsiteX53" fmla="*/ 83284 w 406322"/>
              <a:gd name="connsiteY53" fmla="*/ 58046 h 123080"/>
              <a:gd name="connsiteX54" fmla="*/ 103473 w 406322"/>
              <a:gd name="connsiteY54" fmla="*/ 55522 h 123080"/>
              <a:gd name="connsiteX55" fmla="*/ 123663 w 406322"/>
              <a:gd name="connsiteY55" fmla="*/ 52998 h 123080"/>
              <a:gd name="connsiteX56" fmla="*/ 138806 w 406322"/>
              <a:gd name="connsiteY56" fmla="*/ 45427 h 123080"/>
              <a:gd name="connsiteX57" fmla="*/ 153948 w 406322"/>
              <a:gd name="connsiteY57" fmla="*/ 42903 h 123080"/>
              <a:gd name="connsiteX58" fmla="*/ 169091 w 406322"/>
              <a:gd name="connsiteY58" fmla="*/ 40380 h 123080"/>
              <a:gd name="connsiteX59" fmla="*/ 176662 w 406322"/>
              <a:gd name="connsiteY59" fmla="*/ 35332 h 123080"/>
              <a:gd name="connsiteX60" fmla="*/ 186757 w 406322"/>
              <a:gd name="connsiteY60" fmla="*/ 30285 h 123080"/>
              <a:gd name="connsiteX61" fmla="*/ 194328 w 406322"/>
              <a:gd name="connsiteY61" fmla="*/ 25237 h 123080"/>
              <a:gd name="connsiteX62" fmla="*/ 196852 w 406322"/>
              <a:gd name="connsiteY62" fmla="*/ 22714 h 123080"/>
              <a:gd name="connsiteX63" fmla="*/ 204423 w 406322"/>
              <a:gd name="connsiteY63" fmla="*/ 12619 h 123080"/>
              <a:gd name="connsiteX64" fmla="*/ 214518 w 406322"/>
              <a:gd name="connsiteY64" fmla="*/ 7571 h 123080"/>
              <a:gd name="connsiteX65" fmla="*/ 222089 w 406322"/>
              <a:gd name="connsiteY65" fmla="*/ 0 h 1230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06322" h="123080">
                <a:moveTo>
                  <a:pt x="222089" y="0"/>
                </a:moveTo>
                <a:lnTo>
                  <a:pt x="237232" y="0"/>
                </a:lnTo>
                <a:lnTo>
                  <a:pt x="242279" y="2524"/>
                </a:lnTo>
                <a:lnTo>
                  <a:pt x="249850" y="7571"/>
                </a:lnTo>
                <a:lnTo>
                  <a:pt x="259945" y="12619"/>
                </a:lnTo>
                <a:lnTo>
                  <a:pt x="267516" y="17666"/>
                </a:lnTo>
                <a:lnTo>
                  <a:pt x="285183" y="22714"/>
                </a:lnTo>
                <a:lnTo>
                  <a:pt x="297801" y="30285"/>
                </a:lnTo>
                <a:lnTo>
                  <a:pt x="315468" y="40380"/>
                </a:lnTo>
                <a:lnTo>
                  <a:pt x="333134" y="45427"/>
                </a:lnTo>
                <a:lnTo>
                  <a:pt x="350800" y="58046"/>
                </a:lnTo>
                <a:lnTo>
                  <a:pt x="363419" y="68141"/>
                </a:lnTo>
                <a:lnTo>
                  <a:pt x="376037" y="78236"/>
                </a:lnTo>
                <a:lnTo>
                  <a:pt x="386132" y="88331"/>
                </a:lnTo>
                <a:lnTo>
                  <a:pt x="391180" y="93378"/>
                </a:lnTo>
                <a:lnTo>
                  <a:pt x="398751" y="103473"/>
                </a:lnTo>
                <a:lnTo>
                  <a:pt x="401275" y="111044"/>
                </a:lnTo>
                <a:lnTo>
                  <a:pt x="406322" y="116092"/>
                </a:lnTo>
                <a:lnTo>
                  <a:pt x="401664" y="123080"/>
                </a:lnTo>
                <a:lnTo>
                  <a:pt x="395153" y="120910"/>
                </a:lnTo>
                <a:cubicBezTo>
                  <a:pt x="380071" y="117558"/>
                  <a:pt x="364673" y="115830"/>
                  <a:pt x="349433" y="113290"/>
                </a:cubicBezTo>
                <a:cubicBezTo>
                  <a:pt x="311333" y="115830"/>
                  <a:pt x="272967" y="115751"/>
                  <a:pt x="235133" y="120910"/>
                </a:cubicBezTo>
                <a:lnTo>
                  <a:pt x="229660" y="122340"/>
                </a:lnTo>
                <a:lnTo>
                  <a:pt x="229660" y="116092"/>
                </a:lnTo>
                <a:lnTo>
                  <a:pt x="229660" y="113568"/>
                </a:lnTo>
                <a:lnTo>
                  <a:pt x="229660" y="111044"/>
                </a:lnTo>
                <a:lnTo>
                  <a:pt x="227137" y="108520"/>
                </a:lnTo>
                <a:lnTo>
                  <a:pt x="222089" y="108520"/>
                </a:lnTo>
                <a:lnTo>
                  <a:pt x="217042" y="103473"/>
                </a:lnTo>
                <a:lnTo>
                  <a:pt x="206947" y="103473"/>
                </a:lnTo>
                <a:lnTo>
                  <a:pt x="194328" y="108520"/>
                </a:lnTo>
                <a:lnTo>
                  <a:pt x="176662" y="108520"/>
                </a:lnTo>
                <a:lnTo>
                  <a:pt x="161519" y="111044"/>
                </a:lnTo>
                <a:lnTo>
                  <a:pt x="141330" y="113568"/>
                </a:lnTo>
                <a:lnTo>
                  <a:pt x="118616" y="116092"/>
                </a:lnTo>
                <a:lnTo>
                  <a:pt x="95902" y="121139"/>
                </a:lnTo>
                <a:lnTo>
                  <a:pt x="73189" y="121139"/>
                </a:lnTo>
                <a:lnTo>
                  <a:pt x="55522" y="121139"/>
                </a:lnTo>
                <a:lnTo>
                  <a:pt x="37856" y="121139"/>
                </a:lnTo>
                <a:lnTo>
                  <a:pt x="25238" y="121139"/>
                </a:lnTo>
                <a:lnTo>
                  <a:pt x="15143" y="116092"/>
                </a:lnTo>
                <a:lnTo>
                  <a:pt x="7571" y="113568"/>
                </a:lnTo>
                <a:lnTo>
                  <a:pt x="5048" y="108520"/>
                </a:lnTo>
                <a:lnTo>
                  <a:pt x="0" y="98425"/>
                </a:lnTo>
                <a:lnTo>
                  <a:pt x="0" y="90854"/>
                </a:lnTo>
                <a:lnTo>
                  <a:pt x="0" y="85807"/>
                </a:lnTo>
                <a:lnTo>
                  <a:pt x="5048" y="78236"/>
                </a:lnTo>
                <a:lnTo>
                  <a:pt x="7571" y="78236"/>
                </a:lnTo>
                <a:lnTo>
                  <a:pt x="15143" y="75712"/>
                </a:lnTo>
                <a:lnTo>
                  <a:pt x="25238" y="75712"/>
                </a:lnTo>
                <a:lnTo>
                  <a:pt x="35332" y="70664"/>
                </a:lnTo>
                <a:lnTo>
                  <a:pt x="47951" y="68141"/>
                </a:lnTo>
                <a:lnTo>
                  <a:pt x="63094" y="65617"/>
                </a:lnTo>
                <a:lnTo>
                  <a:pt x="83284" y="58046"/>
                </a:lnTo>
                <a:lnTo>
                  <a:pt x="103473" y="55522"/>
                </a:lnTo>
                <a:lnTo>
                  <a:pt x="123663" y="52998"/>
                </a:lnTo>
                <a:lnTo>
                  <a:pt x="138806" y="45427"/>
                </a:lnTo>
                <a:lnTo>
                  <a:pt x="153948" y="42903"/>
                </a:lnTo>
                <a:lnTo>
                  <a:pt x="169091" y="40380"/>
                </a:lnTo>
                <a:lnTo>
                  <a:pt x="176662" y="35332"/>
                </a:lnTo>
                <a:lnTo>
                  <a:pt x="186757" y="30285"/>
                </a:lnTo>
                <a:lnTo>
                  <a:pt x="194328" y="25237"/>
                </a:lnTo>
                <a:lnTo>
                  <a:pt x="196852" y="22714"/>
                </a:lnTo>
                <a:lnTo>
                  <a:pt x="204423" y="12619"/>
                </a:lnTo>
                <a:lnTo>
                  <a:pt x="214518" y="7571"/>
                </a:lnTo>
                <a:lnTo>
                  <a:pt x="222089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37" name="任意多边形 36"/>
          <p:cNvSpPr/>
          <p:nvPr/>
        </p:nvSpPr>
        <p:spPr bwMode="auto">
          <a:xfrm>
            <a:off x="2011721" y="2895600"/>
            <a:ext cx="816408" cy="586439"/>
          </a:xfrm>
          <a:custGeom>
            <a:gdLst>
              <a:gd name="connsiteX0" fmla="*/ 739099 w 816408"/>
              <a:gd name="connsiteY0" fmla="*/ 0 h 586439"/>
              <a:gd name="connsiteX1" fmla="*/ 815401 w 816408"/>
              <a:gd name="connsiteY1" fmla="*/ 2576 h 586439"/>
              <a:gd name="connsiteX2" fmla="*/ 816408 w 816408"/>
              <a:gd name="connsiteY2" fmla="*/ 2643 h 586439"/>
              <a:gd name="connsiteX3" fmla="*/ 810118 w 816408"/>
              <a:gd name="connsiteY3" fmla="*/ 11029 h 586439"/>
              <a:gd name="connsiteX4" fmla="*/ 800023 w 816408"/>
              <a:gd name="connsiteY4" fmla="*/ 16076 h 586439"/>
              <a:gd name="connsiteX5" fmla="*/ 789928 w 816408"/>
              <a:gd name="connsiteY5" fmla="*/ 23647 h 586439"/>
              <a:gd name="connsiteX6" fmla="*/ 784880 w 816408"/>
              <a:gd name="connsiteY6" fmla="*/ 26171 h 586439"/>
              <a:gd name="connsiteX7" fmla="*/ 774785 w 816408"/>
              <a:gd name="connsiteY7" fmla="*/ 33742 h 586439"/>
              <a:gd name="connsiteX8" fmla="*/ 764690 w 816408"/>
              <a:gd name="connsiteY8" fmla="*/ 43837 h 586439"/>
              <a:gd name="connsiteX9" fmla="*/ 754595 w 816408"/>
              <a:gd name="connsiteY9" fmla="*/ 51408 h 586439"/>
              <a:gd name="connsiteX10" fmla="*/ 744501 w 816408"/>
              <a:gd name="connsiteY10" fmla="*/ 66551 h 586439"/>
              <a:gd name="connsiteX11" fmla="*/ 734406 w 816408"/>
              <a:gd name="connsiteY11" fmla="*/ 81693 h 586439"/>
              <a:gd name="connsiteX12" fmla="*/ 726834 w 816408"/>
              <a:gd name="connsiteY12" fmla="*/ 101883 h 586439"/>
              <a:gd name="connsiteX13" fmla="*/ 716739 w 816408"/>
              <a:gd name="connsiteY13" fmla="*/ 124596 h 586439"/>
              <a:gd name="connsiteX14" fmla="*/ 699073 w 816408"/>
              <a:gd name="connsiteY14" fmla="*/ 147310 h 586439"/>
              <a:gd name="connsiteX15" fmla="*/ 683931 w 816408"/>
              <a:gd name="connsiteY15" fmla="*/ 170024 h 586439"/>
              <a:gd name="connsiteX16" fmla="*/ 666265 w 816408"/>
              <a:gd name="connsiteY16" fmla="*/ 195261 h 586439"/>
              <a:gd name="connsiteX17" fmla="*/ 651123 w 816408"/>
              <a:gd name="connsiteY17" fmla="*/ 220498 h 586439"/>
              <a:gd name="connsiteX18" fmla="*/ 630933 w 816408"/>
              <a:gd name="connsiteY18" fmla="*/ 248259 h 586439"/>
              <a:gd name="connsiteX19" fmla="*/ 608219 w 816408"/>
              <a:gd name="connsiteY19" fmla="*/ 276020 h 586439"/>
              <a:gd name="connsiteX20" fmla="*/ 585506 w 816408"/>
              <a:gd name="connsiteY20" fmla="*/ 303781 h 586439"/>
              <a:gd name="connsiteX21" fmla="*/ 562792 w 816408"/>
              <a:gd name="connsiteY21" fmla="*/ 331542 h 586439"/>
              <a:gd name="connsiteX22" fmla="*/ 535031 w 816408"/>
              <a:gd name="connsiteY22" fmla="*/ 361827 h 586439"/>
              <a:gd name="connsiteX23" fmla="*/ 504746 w 816408"/>
              <a:gd name="connsiteY23" fmla="*/ 387064 h 586439"/>
              <a:gd name="connsiteX24" fmla="*/ 474461 w 816408"/>
              <a:gd name="connsiteY24" fmla="*/ 412302 h 586439"/>
              <a:gd name="connsiteX25" fmla="*/ 444177 w 816408"/>
              <a:gd name="connsiteY25" fmla="*/ 435015 h 586439"/>
              <a:gd name="connsiteX26" fmla="*/ 411368 w 816408"/>
              <a:gd name="connsiteY26" fmla="*/ 455205 h 586439"/>
              <a:gd name="connsiteX27" fmla="*/ 373512 w 816408"/>
              <a:gd name="connsiteY27" fmla="*/ 475395 h 586439"/>
              <a:gd name="connsiteX28" fmla="*/ 338180 w 816408"/>
              <a:gd name="connsiteY28" fmla="*/ 495585 h 586439"/>
              <a:gd name="connsiteX29" fmla="*/ 300324 w 816408"/>
              <a:gd name="connsiteY29" fmla="*/ 510727 h 586439"/>
              <a:gd name="connsiteX30" fmla="*/ 264992 w 816408"/>
              <a:gd name="connsiteY30" fmla="*/ 523346 h 586439"/>
              <a:gd name="connsiteX31" fmla="*/ 232183 w 816408"/>
              <a:gd name="connsiteY31" fmla="*/ 535965 h 586439"/>
              <a:gd name="connsiteX32" fmla="*/ 199375 w 816408"/>
              <a:gd name="connsiteY32" fmla="*/ 546059 h 586439"/>
              <a:gd name="connsiteX33" fmla="*/ 169090 w 816408"/>
              <a:gd name="connsiteY33" fmla="*/ 556154 h 586439"/>
              <a:gd name="connsiteX34" fmla="*/ 143853 w 816408"/>
              <a:gd name="connsiteY34" fmla="*/ 566249 h 586439"/>
              <a:gd name="connsiteX35" fmla="*/ 118615 w 816408"/>
              <a:gd name="connsiteY35" fmla="*/ 571297 h 586439"/>
              <a:gd name="connsiteX36" fmla="*/ 98426 w 816408"/>
              <a:gd name="connsiteY36" fmla="*/ 576344 h 586439"/>
              <a:gd name="connsiteX37" fmla="*/ 78236 w 816408"/>
              <a:gd name="connsiteY37" fmla="*/ 578868 h 586439"/>
              <a:gd name="connsiteX38" fmla="*/ 63093 w 816408"/>
              <a:gd name="connsiteY38" fmla="*/ 581392 h 586439"/>
              <a:gd name="connsiteX39" fmla="*/ 50475 w 816408"/>
              <a:gd name="connsiteY39" fmla="*/ 586439 h 586439"/>
              <a:gd name="connsiteX40" fmla="*/ 37856 w 816408"/>
              <a:gd name="connsiteY40" fmla="*/ 586439 h 586439"/>
              <a:gd name="connsiteX41" fmla="*/ 27761 w 816408"/>
              <a:gd name="connsiteY41" fmla="*/ 586439 h 586439"/>
              <a:gd name="connsiteX42" fmla="*/ 17666 w 816408"/>
              <a:gd name="connsiteY42" fmla="*/ 586439 h 586439"/>
              <a:gd name="connsiteX43" fmla="*/ 10095 w 816408"/>
              <a:gd name="connsiteY43" fmla="*/ 586439 h 586439"/>
              <a:gd name="connsiteX44" fmla="*/ 5048 w 816408"/>
              <a:gd name="connsiteY44" fmla="*/ 581392 h 586439"/>
              <a:gd name="connsiteX45" fmla="*/ 0 w 816408"/>
              <a:gd name="connsiteY45" fmla="*/ 578868 h 586439"/>
              <a:gd name="connsiteX46" fmla="*/ 0 w 816408"/>
              <a:gd name="connsiteY46" fmla="*/ 576344 h 586439"/>
              <a:gd name="connsiteX47" fmla="*/ 5048 w 816408"/>
              <a:gd name="connsiteY47" fmla="*/ 571297 h 586439"/>
              <a:gd name="connsiteX48" fmla="*/ 7571 w 816408"/>
              <a:gd name="connsiteY48" fmla="*/ 568773 h 586439"/>
              <a:gd name="connsiteX49" fmla="*/ 15142 w 816408"/>
              <a:gd name="connsiteY49" fmla="*/ 566249 h 586439"/>
              <a:gd name="connsiteX50" fmla="*/ 17666 w 816408"/>
              <a:gd name="connsiteY50" fmla="*/ 563726 h 586439"/>
              <a:gd name="connsiteX51" fmla="*/ 27761 w 816408"/>
              <a:gd name="connsiteY51" fmla="*/ 556154 h 586439"/>
              <a:gd name="connsiteX52" fmla="*/ 37856 w 816408"/>
              <a:gd name="connsiteY52" fmla="*/ 553631 h 586439"/>
              <a:gd name="connsiteX53" fmla="*/ 45427 w 816408"/>
              <a:gd name="connsiteY53" fmla="*/ 546059 h 586439"/>
              <a:gd name="connsiteX54" fmla="*/ 55522 w 816408"/>
              <a:gd name="connsiteY54" fmla="*/ 541012 h 586439"/>
              <a:gd name="connsiteX55" fmla="*/ 68141 w 816408"/>
              <a:gd name="connsiteY55" fmla="*/ 533441 h 586439"/>
              <a:gd name="connsiteX56" fmla="*/ 85807 w 816408"/>
              <a:gd name="connsiteY56" fmla="*/ 525870 h 586439"/>
              <a:gd name="connsiteX57" fmla="*/ 100949 w 816408"/>
              <a:gd name="connsiteY57" fmla="*/ 520822 h 586439"/>
              <a:gd name="connsiteX58" fmla="*/ 118615 w 816408"/>
              <a:gd name="connsiteY58" fmla="*/ 510727 h 586439"/>
              <a:gd name="connsiteX59" fmla="*/ 133758 w 816408"/>
              <a:gd name="connsiteY59" fmla="*/ 503156 h 586439"/>
              <a:gd name="connsiteX60" fmla="*/ 153948 w 816408"/>
              <a:gd name="connsiteY60" fmla="*/ 495585 h 586439"/>
              <a:gd name="connsiteX61" fmla="*/ 191804 w 816408"/>
              <a:gd name="connsiteY61" fmla="*/ 477919 h 586439"/>
              <a:gd name="connsiteX62" fmla="*/ 229660 w 816408"/>
              <a:gd name="connsiteY62" fmla="*/ 462776 h 586439"/>
              <a:gd name="connsiteX63" fmla="*/ 264992 w 816408"/>
              <a:gd name="connsiteY63" fmla="*/ 445110 h 586439"/>
              <a:gd name="connsiteX64" fmla="*/ 297800 w 816408"/>
              <a:gd name="connsiteY64" fmla="*/ 427444 h 586439"/>
              <a:gd name="connsiteX65" fmla="*/ 333133 w 816408"/>
              <a:gd name="connsiteY65" fmla="*/ 407254 h 586439"/>
              <a:gd name="connsiteX66" fmla="*/ 365941 w 816408"/>
              <a:gd name="connsiteY66" fmla="*/ 384541 h 586439"/>
              <a:gd name="connsiteX67" fmla="*/ 393702 w 816408"/>
              <a:gd name="connsiteY67" fmla="*/ 364351 h 586439"/>
              <a:gd name="connsiteX68" fmla="*/ 423987 w 816408"/>
              <a:gd name="connsiteY68" fmla="*/ 339114 h 586439"/>
              <a:gd name="connsiteX69" fmla="*/ 449224 w 816408"/>
              <a:gd name="connsiteY69" fmla="*/ 316400 h 586439"/>
              <a:gd name="connsiteX70" fmla="*/ 471938 w 816408"/>
              <a:gd name="connsiteY70" fmla="*/ 288639 h 586439"/>
              <a:gd name="connsiteX71" fmla="*/ 497175 w 816408"/>
              <a:gd name="connsiteY71" fmla="*/ 263402 h 586439"/>
              <a:gd name="connsiteX72" fmla="*/ 519889 w 816408"/>
              <a:gd name="connsiteY72" fmla="*/ 235641 h 586439"/>
              <a:gd name="connsiteX73" fmla="*/ 540078 w 816408"/>
              <a:gd name="connsiteY73" fmla="*/ 207880 h 586439"/>
              <a:gd name="connsiteX74" fmla="*/ 560268 w 816408"/>
              <a:gd name="connsiteY74" fmla="*/ 175071 h 586439"/>
              <a:gd name="connsiteX75" fmla="*/ 575411 w 816408"/>
              <a:gd name="connsiteY75" fmla="*/ 147310 h 586439"/>
              <a:gd name="connsiteX76" fmla="*/ 593077 w 816408"/>
              <a:gd name="connsiteY76" fmla="*/ 114502 h 586439"/>
              <a:gd name="connsiteX77" fmla="*/ 598124 w 816408"/>
              <a:gd name="connsiteY77" fmla="*/ 96835 h 586439"/>
              <a:gd name="connsiteX78" fmla="*/ 605695 w 816408"/>
              <a:gd name="connsiteY78" fmla="*/ 84217 h 586439"/>
              <a:gd name="connsiteX79" fmla="*/ 610743 w 816408"/>
              <a:gd name="connsiteY79" fmla="*/ 71598 h 586439"/>
              <a:gd name="connsiteX80" fmla="*/ 615790 w 816408"/>
              <a:gd name="connsiteY80" fmla="*/ 58979 h 586439"/>
              <a:gd name="connsiteX81" fmla="*/ 620838 w 816408"/>
              <a:gd name="connsiteY81" fmla="*/ 46361 h 586439"/>
              <a:gd name="connsiteX82" fmla="*/ 625885 w 816408"/>
              <a:gd name="connsiteY82" fmla="*/ 36266 h 586439"/>
              <a:gd name="connsiteX83" fmla="*/ 628409 w 816408"/>
              <a:gd name="connsiteY83" fmla="*/ 26171 h 586439"/>
              <a:gd name="connsiteX84" fmla="*/ 630933 w 816408"/>
              <a:gd name="connsiteY84" fmla="*/ 16076 h 586439"/>
              <a:gd name="connsiteX85" fmla="*/ 633456 w 816408"/>
              <a:gd name="connsiteY85" fmla="*/ 5981 h 586439"/>
              <a:gd name="connsiteX86" fmla="*/ 634454 w 816408"/>
              <a:gd name="connsiteY86" fmla="*/ 4983 h 586439"/>
              <a:gd name="connsiteX87" fmla="*/ 739099 w 816408"/>
              <a:gd name="connsiteY87" fmla="*/ 0 h 58643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816407" h="586439">
                <a:moveTo>
                  <a:pt x="739099" y="0"/>
                </a:moveTo>
                <a:cubicBezTo>
                  <a:pt x="764499" y="1270"/>
                  <a:pt x="789967" y="1718"/>
                  <a:pt x="815401" y="2576"/>
                </a:cubicBezTo>
                <a:lnTo>
                  <a:pt x="816408" y="2643"/>
                </a:lnTo>
                <a:lnTo>
                  <a:pt x="810118" y="11029"/>
                </a:lnTo>
                <a:lnTo>
                  <a:pt x="800023" y="16076"/>
                </a:lnTo>
                <a:lnTo>
                  <a:pt x="789928" y="23647"/>
                </a:lnTo>
                <a:lnTo>
                  <a:pt x="784880" y="26171"/>
                </a:lnTo>
                <a:lnTo>
                  <a:pt x="774785" y="33742"/>
                </a:lnTo>
                <a:lnTo>
                  <a:pt x="764690" y="43837"/>
                </a:lnTo>
                <a:lnTo>
                  <a:pt x="754595" y="51408"/>
                </a:lnTo>
                <a:lnTo>
                  <a:pt x="744501" y="66551"/>
                </a:lnTo>
                <a:lnTo>
                  <a:pt x="734406" y="81693"/>
                </a:lnTo>
                <a:lnTo>
                  <a:pt x="726834" y="101883"/>
                </a:lnTo>
                <a:lnTo>
                  <a:pt x="716739" y="124596"/>
                </a:lnTo>
                <a:lnTo>
                  <a:pt x="699073" y="147310"/>
                </a:lnTo>
                <a:lnTo>
                  <a:pt x="683931" y="170024"/>
                </a:lnTo>
                <a:lnTo>
                  <a:pt x="666265" y="195261"/>
                </a:lnTo>
                <a:lnTo>
                  <a:pt x="651123" y="220498"/>
                </a:lnTo>
                <a:lnTo>
                  <a:pt x="630933" y="248259"/>
                </a:lnTo>
                <a:lnTo>
                  <a:pt x="608219" y="276020"/>
                </a:lnTo>
                <a:lnTo>
                  <a:pt x="585506" y="303781"/>
                </a:lnTo>
                <a:lnTo>
                  <a:pt x="562792" y="331542"/>
                </a:lnTo>
                <a:lnTo>
                  <a:pt x="535031" y="361827"/>
                </a:lnTo>
                <a:lnTo>
                  <a:pt x="504746" y="387064"/>
                </a:lnTo>
                <a:lnTo>
                  <a:pt x="474461" y="412302"/>
                </a:lnTo>
                <a:lnTo>
                  <a:pt x="444177" y="435015"/>
                </a:lnTo>
                <a:lnTo>
                  <a:pt x="411368" y="455205"/>
                </a:lnTo>
                <a:lnTo>
                  <a:pt x="373512" y="475395"/>
                </a:lnTo>
                <a:lnTo>
                  <a:pt x="338180" y="495585"/>
                </a:lnTo>
                <a:lnTo>
                  <a:pt x="300324" y="510727"/>
                </a:lnTo>
                <a:lnTo>
                  <a:pt x="264992" y="523346"/>
                </a:lnTo>
                <a:lnTo>
                  <a:pt x="232183" y="535965"/>
                </a:lnTo>
                <a:lnTo>
                  <a:pt x="199375" y="546059"/>
                </a:lnTo>
                <a:lnTo>
                  <a:pt x="169090" y="556154"/>
                </a:lnTo>
                <a:lnTo>
                  <a:pt x="143853" y="566249"/>
                </a:lnTo>
                <a:lnTo>
                  <a:pt x="118615" y="571297"/>
                </a:lnTo>
                <a:lnTo>
                  <a:pt x="98426" y="576344"/>
                </a:lnTo>
                <a:lnTo>
                  <a:pt x="78236" y="578868"/>
                </a:lnTo>
                <a:lnTo>
                  <a:pt x="63093" y="581392"/>
                </a:lnTo>
                <a:lnTo>
                  <a:pt x="50475" y="586439"/>
                </a:lnTo>
                <a:lnTo>
                  <a:pt x="37856" y="586439"/>
                </a:lnTo>
                <a:lnTo>
                  <a:pt x="27761" y="586439"/>
                </a:lnTo>
                <a:lnTo>
                  <a:pt x="17666" y="586439"/>
                </a:lnTo>
                <a:lnTo>
                  <a:pt x="10095" y="586439"/>
                </a:lnTo>
                <a:lnTo>
                  <a:pt x="5048" y="581392"/>
                </a:lnTo>
                <a:lnTo>
                  <a:pt x="0" y="578868"/>
                </a:lnTo>
                <a:lnTo>
                  <a:pt x="0" y="576344"/>
                </a:lnTo>
                <a:lnTo>
                  <a:pt x="5048" y="571297"/>
                </a:lnTo>
                <a:lnTo>
                  <a:pt x="7571" y="568773"/>
                </a:lnTo>
                <a:lnTo>
                  <a:pt x="15142" y="566249"/>
                </a:lnTo>
                <a:lnTo>
                  <a:pt x="17666" y="563726"/>
                </a:lnTo>
                <a:lnTo>
                  <a:pt x="27761" y="556154"/>
                </a:lnTo>
                <a:lnTo>
                  <a:pt x="37856" y="553631"/>
                </a:lnTo>
                <a:lnTo>
                  <a:pt x="45427" y="546059"/>
                </a:lnTo>
                <a:lnTo>
                  <a:pt x="55522" y="541012"/>
                </a:lnTo>
                <a:lnTo>
                  <a:pt x="68141" y="533441"/>
                </a:lnTo>
                <a:lnTo>
                  <a:pt x="85807" y="525870"/>
                </a:lnTo>
                <a:lnTo>
                  <a:pt x="100949" y="520822"/>
                </a:lnTo>
                <a:lnTo>
                  <a:pt x="118615" y="510727"/>
                </a:lnTo>
                <a:lnTo>
                  <a:pt x="133758" y="503156"/>
                </a:lnTo>
                <a:lnTo>
                  <a:pt x="153948" y="495585"/>
                </a:lnTo>
                <a:lnTo>
                  <a:pt x="191804" y="477919"/>
                </a:lnTo>
                <a:lnTo>
                  <a:pt x="229660" y="462776"/>
                </a:lnTo>
                <a:lnTo>
                  <a:pt x="264992" y="445110"/>
                </a:lnTo>
                <a:lnTo>
                  <a:pt x="297800" y="427444"/>
                </a:lnTo>
                <a:lnTo>
                  <a:pt x="333133" y="407254"/>
                </a:lnTo>
                <a:lnTo>
                  <a:pt x="365941" y="384541"/>
                </a:lnTo>
                <a:lnTo>
                  <a:pt x="393702" y="364351"/>
                </a:lnTo>
                <a:lnTo>
                  <a:pt x="423987" y="339114"/>
                </a:lnTo>
                <a:lnTo>
                  <a:pt x="449224" y="316400"/>
                </a:lnTo>
                <a:lnTo>
                  <a:pt x="471938" y="288639"/>
                </a:lnTo>
                <a:lnTo>
                  <a:pt x="497175" y="263402"/>
                </a:lnTo>
                <a:lnTo>
                  <a:pt x="519889" y="235641"/>
                </a:lnTo>
                <a:lnTo>
                  <a:pt x="540078" y="207880"/>
                </a:lnTo>
                <a:lnTo>
                  <a:pt x="560268" y="175071"/>
                </a:lnTo>
                <a:lnTo>
                  <a:pt x="575411" y="147310"/>
                </a:lnTo>
                <a:lnTo>
                  <a:pt x="593077" y="114502"/>
                </a:lnTo>
                <a:lnTo>
                  <a:pt x="598124" y="96835"/>
                </a:lnTo>
                <a:lnTo>
                  <a:pt x="605695" y="84217"/>
                </a:lnTo>
                <a:lnTo>
                  <a:pt x="610743" y="71598"/>
                </a:lnTo>
                <a:lnTo>
                  <a:pt x="615790" y="58979"/>
                </a:lnTo>
                <a:lnTo>
                  <a:pt x="620838" y="46361"/>
                </a:lnTo>
                <a:lnTo>
                  <a:pt x="625885" y="36266"/>
                </a:lnTo>
                <a:lnTo>
                  <a:pt x="628409" y="26171"/>
                </a:lnTo>
                <a:lnTo>
                  <a:pt x="630933" y="16076"/>
                </a:lnTo>
                <a:lnTo>
                  <a:pt x="633456" y="5981"/>
                </a:lnTo>
                <a:lnTo>
                  <a:pt x="634454" y="4983"/>
                </a:lnTo>
                <a:lnTo>
                  <a:pt x="739099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3584722" y="1491630"/>
            <a:ext cx="5091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    书写时注意布局要匀称，左窄右宽，“叟”这个部件要注意笔顺，上下部分要匀称。</a:t>
            </a:r>
          </a:p>
        </p:txBody>
      </p:sp>
    </p:spTree>
    <p:extLst>
      <p:ext uri="{BB962C8B-B14F-4D97-AF65-F5344CB8AC3E}">
        <p14:creationId val="2992910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文本框 6"/>
          <p:cNvSpPr txBox="1"/>
          <p:nvPr/>
        </p:nvSpPr>
        <p:spPr>
          <a:xfrm>
            <a:off x="1669073" y="1203598"/>
            <a:ext cx="6071279" cy="7325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作者在文中提出的观点是什么？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50"/>
          <a:stretch>
            <a:fillRect/>
          </a:stretch>
        </p:blipFill>
        <p:spPr>
          <a:xfrm>
            <a:off x="5983012" y="705456"/>
            <a:ext cx="3160988" cy="18662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705456"/>
            <a:ext cx="3168352" cy="443804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" y="736280"/>
            <a:ext cx="3138653" cy="43964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37087F0-05A3-5A44-856F-C41399ED8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504" y="78973"/>
            <a:ext cx="2268000" cy="692577"/>
          </a:xfrm>
          <a:prstGeom prst="rect">
            <a:avLst/>
          </a:prstGeom>
        </p:spPr>
      </p:pic>
      <p:sp>
        <p:nvSpPr>
          <p:cNvPr id="8" name="文本框 14">
            <a:extLst>
              <a:ext uri="{FF2B5EF4-FFF2-40B4-BE49-F238E27FC236}">
                <a16:creationId xmlns:a16="http://schemas.microsoft.com/office/drawing/2014/main" id="{BBA2FD5C-C51E-D445-8A16-7059B950F227}"/>
              </a:ext>
            </a:extLst>
          </p:cNvPr>
          <p:cNvSpPr txBox="1"/>
          <p:nvPr/>
        </p:nvSpPr>
        <p:spPr>
          <a:xfrm>
            <a:off x="738869" y="51470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互动课堂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FAE2F21-1109-864F-AE35-E487F1430E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216"/>
            <a:ext cx="450000" cy="559756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840893" y="1056245"/>
            <a:ext cx="1656360" cy="2897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7" name="对话气泡: 圆角矩形 14"/>
          <p:cNvSpPr/>
          <p:nvPr/>
        </p:nvSpPr>
        <p:spPr>
          <a:xfrm>
            <a:off x="2799216" y="705455"/>
            <a:ext cx="1881974" cy="460215"/>
          </a:xfrm>
          <a:prstGeom prst="wedgeRoundRectCallout">
            <a:avLst>
              <a:gd name="adj1" fmla="val -63533"/>
              <a:gd name="adj2" fmla="val 79548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中心观点</a:t>
            </a:r>
          </a:p>
        </p:txBody>
      </p:sp>
      <p:sp>
        <p:nvSpPr>
          <p:cNvPr id="18" name="文本框 7"/>
          <p:cNvSpPr txBox="1">
            <a:spLocks noChangeArrowheads="1"/>
          </p:cNvSpPr>
          <p:nvPr/>
        </p:nvSpPr>
        <p:spPr bwMode="auto">
          <a:xfrm>
            <a:off x="251520" y="1574671"/>
            <a:ext cx="3177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endParaRPr lang="zh-CN" altLang="en-US" sz="1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" name="文本框 16"/>
          <p:cNvSpPr txBox="1">
            <a:spLocks noChangeArrowheads="1"/>
          </p:cNvSpPr>
          <p:nvPr/>
        </p:nvSpPr>
        <p:spPr bwMode="auto">
          <a:xfrm>
            <a:off x="251520" y="1862703"/>
            <a:ext cx="3177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zh-CN" altLang="en-US" sz="1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" name="文本框 17"/>
          <p:cNvSpPr txBox="1">
            <a:spLocks noChangeArrowheads="1"/>
          </p:cNvSpPr>
          <p:nvPr/>
        </p:nvSpPr>
        <p:spPr bwMode="auto">
          <a:xfrm>
            <a:off x="251520" y="2294751"/>
            <a:ext cx="3177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endParaRPr lang="zh-CN" altLang="en-US" sz="1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" name="文本框 18"/>
          <p:cNvSpPr txBox="1">
            <a:spLocks noChangeArrowheads="1"/>
          </p:cNvSpPr>
          <p:nvPr/>
        </p:nvSpPr>
        <p:spPr bwMode="auto">
          <a:xfrm>
            <a:off x="3347864" y="1563638"/>
            <a:ext cx="3177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endParaRPr lang="zh-CN" altLang="en-US" sz="1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" name="文本框 19"/>
          <p:cNvSpPr txBox="1">
            <a:spLocks noChangeArrowheads="1"/>
          </p:cNvSpPr>
          <p:nvPr/>
        </p:nvSpPr>
        <p:spPr bwMode="auto">
          <a:xfrm>
            <a:off x="3347864" y="3435846"/>
            <a:ext cx="3177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endParaRPr lang="zh-CN" altLang="en-US" sz="1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文本框 20"/>
          <p:cNvSpPr txBox="1">
            <a:spLocks noChangeArrowheads="1"/>
          </p:cNvSpPr>
          <p:nvPr/>
        </p:nvSpPr>
        <p:spPr bwMode="auto">
          <a:xfrm>
            <a:off x="6198432" y="1131590"/>
            <a:ext cx="3177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endParaRPr lang="zh-CN" altLang="en-US" sz="1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" name="文本框 22"/>
          <p:cNvSpPr txBox="1">
            <a:spLocks noChangeArrowheads="1"/>
          </p:cNvSpPr>
          <p:nvPr/>
        </p:nvSpPr>
        <p:spPr bwMode="auto">
          <a:xfrm>
            <a:off x="6198432" y="1563638"/>
            <a:ext cx="3177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7</a:t>
            </a:r>
            <a:endParaRPr lang="zh-CN" altLang="en-US" sz="1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99"/>
          <a:stretch>
            <a:fillRect/>
          </a:stretch>
        </p:blipFill>
        <p:spPr>
          <a:xfrm>
            <a:off x="5983012" y="705456"/>
            <a:ext cx="3160988" cy="185526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705456"/>
            <a:ext cx="3168352" cy="443804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" y="736280"/>
            <a:ext cx="3138653" cy="43964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9389" y="86360"/>
            <a:ext cx="7078955" cy="6093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  本文围绕中心观点安排了哪几部分内容？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51520" y="1574671"/>
            <a:ext cx="3177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endParaRPr lang="zh-CN" altLang="en-US" sz="1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文本框 16"/>
          <p:cNvSpPr txBox="1">
            <a:spLocks noChangeArrowheads="1"/>
          </p:cNvSpPr>
          <p:nvPr/>
        </p:nvSpPr>
        <p:spPr bwMode="auto">
          <a:xfrm>
            <a:off x="251520" y="1862703"/>
            <a:ext cx="3177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zh-CN" altLang="en-US" sz="1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文本框 17"/>
          <p:cNvSpPr txBox="1">
            <a:spLocks noChangeArrowheads="1"/>
          </p:cNvSpPr>
          <p:nvPr/>
        </p:nvSpPr>
        <p:spPr bwMode="auto">
          <a:xfrm>
            <a:off x="251520" y="2283718"/>
            <a:ext cx="3177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endParaRPr lang="zh-CN" altLang="en-US" sz="1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文本框 18"/>
          <p:cNvSpPr txBox="1">
            <a:spLocks noChangeArrowheads="1"/>
          </p:cNvSpPr>
          <p:nvPr/>
        </p:nvSpPr>
        <p:spPr bwMode="auto">
          <a:xfrm>
            <a:off x="3347864" y="1563638"/>
            <a:ext cx="3177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endParaRPr lang="zh-CN" altLang="en-US" sz="1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文本框 19"/>
          <p:cNvSpPr txBox="1">
            <a:spLocks noChangeArrowheads="1"/>
          </p:cNvSpPr>
          <p:nvPr/>
        </p:nvSpPr>
        <p:spPr bwMode="auto">
          <a:xfrm>
            <a:off x="3347864" y="3435846"/>
            <a:ext cx="3177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endParaRPr lang="zh-CN" altLang="en-US" sz="1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文本框 20"/>
          <p:cNvSpPr txBox="1">
            <a:spLocks noChangeArrowheads="1"/>
          </p:cNvSpPr>
          <p:nvPr/>
        </p:nvSpPr>
        <p:spPr bwMode="auto">
          <a:xfrm>
            <a:off x="6228184" y="1131590"/>
            <a:ext cx="3177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endParaRPr lang="zh-CN" altLang="en-US" sz="1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文本框 22"/>
          <p:cNvSpPr txBox="1">
            <a:spLocks noChangeArrowheads="1"/>
          </p:cNvSpPr>
          <p:nvPr/>
        </p:nvSpPr>
        <p:spPr bwMode="auto">
          <a:xfrm>
            <a:off x="6228184" y="1563637"/>
            <a:ext cx="3177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7</a:t>
            </a:r>
            <a:endParaRPr lang="zh-CN" altLang="en-US" sz="1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827584" y="1057885"/>
            <a:ext cx="1656360" cy="2897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278573" y="1635645"/>
            <a:ext cx="2493227" cy="7145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278573" y="2350209"/>
            <a:ext cx="2493227" cy="14456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3347863" y="987575"/>
            <a:ext cx="2635149" cy="3600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6183786" y="987576"/>
            <a:ext cx="2636686" cy="2151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6183786" y="1203598"/>
            <a:ext cx="2636686" cy="118383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对话气泡: 圆角矩形 14"/>
          <p:cNvSpPr/>
          <p:nvPr/>
        </p:nvSpPr>
        <p:spPr>
          <a:xfrm>
            <a:off x="1725418" y="1387185"/>
            <a:ext cx="1517227" cy="374971"/>
          </a:xfrm>
          <a:prstGeom prst="wedgeRoundRectCallout">
            <a:avLst>
              <a:gd name="adj1" fmla="val -16911"/>
              <a:gd name="adj2" fmla="val 42739"/>
              <a:gd name="adj3" fmla="val 16667"/>
            </a:avLst>
          </a:prstGeom>
          <a:solidFill>
            <a:srgbClr val="0070C0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提出观点</a:t>
            </a:r>
          </a:p>
        </p:txBody>
      </p:sp>
      <p:sp>
        <p:nvSpPr>
          <p:cNvPr id="22" name="对话气泡: 圆角矩形 14"/>
          <p:cNvSpPr/>
          <p:nvPr/>
        </p:nvSpPr>
        <p:spPr>
          <a:xfrm>
            <a:off x="3846861" y="4587974"/>
            <a:ext cx="1517227" cy="374971"/>
          </a:xfrm>
          <a:prstGeom prst="wedgeRoundRectCallout">
            <a:avLst>
              <a:gd name="adj1" fmla="val -16911"/>
              <a:gd name="adj2" fmla="val 42739"/>
              <a:gd name="adj3" fmla="val 16667"/>
            </a:avLst>
          </a:prstGeom>
          <a:solidFill>
            <a:srgbClr val="00B050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论证观点</a:t>
            </a:r>
          </a:p>
        </p:txBody>
      </p:sp>
      <p:sp>
        <p:nvSpPr>
          <p:cNvPr id="23" name="对话气泡: 圆角矩形 14"/>
          <p:cNvSpPr/>
          <p:nvPr/>
        </p:nvSpPr>
        <p:spPr>
          <a:xfrm>
            <a:off x="7087221" y="2283718"/>
            <a:ext cx="1517227" cy="374971"/>
          </a:xfrm>
          <a:prstGeom prst="wedgeRoundRectCallout">
            <a:avLst>
              <a:gd name="adj1" fmla="val -16911"/>
              <a:gd name="adj2" fmla="val 42739"/>
              <a:gd name="adj3" fmla="val 16667"/>
            </a:avLst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总结观点</a:t>
            </a:r>
          </a:p>
        </p:txBody>
      </p:sp>
    </p:spTree>
    <p:extLst>
      <p:ext uri="{BB962C8B-B14F-4D97-AF65-F5344CB8AC3E}">
        <p14:creationId val="379446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文本框 6"/>
          <p:cNvSpPr txBox="1"/>
          <p:nvPr/>
        </p:nvSpPr>
        <p:spPr>
          <a:xfrm>
            <a:off x="611560" y="864973"/>
            <a:ext cx="7927313" cy="1274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自由读第</a:t>
            </a:r>
            <a:r>
              <a:rPr lang="en-US" altLang="zh-CN" sz="3200" b="1">
                <a:latin typeface="宋体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3200" b="1">
                <a:latin typeface="宋体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自然段，找到能够解释本文主要观点的句子。</a:t>
            </a:r>
          </a:p>
        </p:txBody>
      </p:sp>
      <p:sp>
        <p:nvSpPr>
          <p:cNvPr id="3" name="对话气泡: 圆角矩形 14"/>
          <p:cNvSpPr/>
          <p:nvPr/>
        </p:nvSpPr>
        <p:spPr>
          <a:xfrm>
            <a:off x="3393266" y="195486"/>
            <a:ext cx="2160240" cy="648072"/>
          </a:xfrm>
          <a:prstGeom prst="wedgeRoundRectCallout">
            <a:avLst>
              <a:gd name="adj1" fmla="val -16911"/>
              <a:gd name="adj2" fmla="val 42739"/>
              <a:gd name="adj3" fmla="val 16667"/>
            </a:avLst>
          </a:prstGeom>
          <a:solidFill>
            <a:srgbClr val="0070C0"/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宋体" pitchFamily="2" charset="-122"/>
                <a:ea typeface="宋体" panose="02010600030101010101" pitchFamily="2" charset="-122"/>
              </a:rPr>
              <a:t>提出观点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2"/>
          <a:stretch>
            <a:fillRect/>
          </a:stretch>
        </p:blipFill>
        <p:spPr bwMode="auto">
          <a:xfrm>
            <a:off x="827709" y="2211710"/>
            <a:ext cx="7495013" cy="2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3927288" y="2283718"/>
            <a:ext cx="287696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9" name="文本框 7"/>
          <p:cNvSpPr txBox="1">
            <a:spLocks noChangeArrowheads="1"/>
          </p:cNvSpPr>
          <p:nvPr/>
        </p:nvSpPr>
        <p:spPr bwMode="auto">
          <a:xfrm>
            <a:off x="1203598" y="2243648"/>
            <a:ext cx="31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endParaRPr lang="zh-CN" altLang="en-US" sz="20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文本框 16"/>
          <p:cNvSpPr txBox="1">
            <a:spLocks noChangeArrowheads="1"/>
          </p:cNvSpPr>
          <p:nvPr/>
        </p:nvSpPr>
        <p:spPr bwMode="auto">
          <a:xfrm>
            <a:off x="1203598" y="3075806"/>
            <a:ext cx="31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zh-CN" altLang="en-US" sz="20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339752" y="3867894"/>
            <a:ext cx="56886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118976" y="4299942"/>
            <a:ext cx="69094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573495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6"/>
          <p:cNvSpPr txBox="1"/>
          <p:nvPr/>
        </p:nvSpPr>
        <p:spPr>
          <a:xfrm>
            <a:off x="611560" y="361451"/>
            <a:ext cx="7927313" cy="1274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第</a:t>
            </a:r>
            <a:r>
              <a:rPr lang="en-US" altLang="zh-CN" sz="3200" b="1">
                <a:latin typeface="宋体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自然段中的“？”和“！”分别指什么？这样写有什么好处？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5"/>
          <a:stretch>
            <a:fillRect/>
          </a:stretch>
        </p:blipFill>
        <p:spPr bwMode="auto">
          <a:xfrm>
            <a:off x="827709" y="1787145"/>
            <a:ext cx="7495013" cy="128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16"/>
          <p:cNvSpPr txBox="1">
            <a:spLocks noChangeArrowheads="1"/>
          </p:cNvSpPr>
          <p:nvPr/>
        </p:nvSpPr>
        <p:spPr bwMode="auto">
          <a:xfrm>
            <a:off x="1203598" y="1779662"/>
            <a:ext cx="31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zh-CN" altLang="en-US" sz="20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499992" y="2683364"/>
            <a:ext cx="504056" cy="2897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2" name="圆角矩形 11"/>
          <p:cNvSpPr/>
          <p:nvPr/>
        </p:nvSpPr>
        <p:spPr>
          <a:xfrm>
            <a:off x="6084168" y="2679561"/>
            <a:ext cx="504056" cy="289729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cxnSp>
        <p:nvCxnSpPr>
          <p:cNvPr id="13" name="直接连接符 12"/>
          <p:cNvCxnSpPr/>
          <p:nvPr/>
        </p:nvCxnSpPr>
        <p:spPr>
          <a:xfrm>
            <a:off x="5364088" y="2571750"/>
            <a:ext cx="9721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04248" y="3003798"/>
            <a:ext cx="93610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46818" y="2961009"/>
            <a:ext cx="1064146" cy="11079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chemeClr val="accent2">
                    <a:lumMod val="75000"/>
                  </a:schemeClr>
                </a:solidFill>
                <a:latin typeface="幼圆" pitchFamily="49" charset="-122"/>
                <a:ea typeface="幼圆" pitchFamily="49" charset="-122"/>
              </a:rPr>
              <a:t>？</a:t>
            </a:r>
          </a:p>
        </p:txBody>
      </p:sp>
      <p:sp>
        <p:nvSpPr>
          <p:cNvPr id="21" name="对话气泡: 圆角矩形 14"/>
          <p:cNvSpPr/>
          <p:nvPr/>
        </p:nvSpPr>
        <p:spPr>
          <a:xfrm>
            <a:off x="1511752" y="3951541"/>
            <a:ext cx="1282120" cy="835782"/>
          </a:xfrm>
          <a:prstGeom prst="wedgeRoundRectCallout">
            <a:avLst>
              <a:gd name="adj1" fmla="val -27322"/>
              <a:gd name="adj2" fmla="val 36436"/>
              <a:gd name="adj3" fmla="val 16667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发现</a:t>
            </a:r>
            <a:endParaRPr lang="en-US" altLang="zh-CN" sz="28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31363" y="2920893"/>
            <a:ext cx="1064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！</a:t>
            </a:r>
          </a:p>
        </p:txBody>
      </p:sp>
      <p:sp>
        <p:nvSpPr>
          <p:cNvPr id="24" name="对话气泡: 圆角矩形 14"/>
          <p:cNvSpPr/>
          <p:nvPr/>
        </p:nvSpPr>
        <p:spPr>
          <a:xfrm>
            <a:off x="4515593" y="3940026"/>
            <a:ext cx="1270155" cy="858812"/>
          </a:xfrm>
          <a:prstGeom prst="wedgeRoundRectCallout">
            <a:avLst>
              <a:gd name="adj1" fmla="val -27322"/>
              <a:gd name="adj2" fmla="val 36436"/>
              <a:gd name="adj3" fmla="val 16667"/>
            </a:avLst>
          </a:prstGeom>
          <a:solidFill>
            <a:srgbClr val="0070C0"/>
          </a:solidFill>
          <a:ln w="254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找到</a:t>
            </a:r>
            <a:endParaRPr lang="en-US" altLang="zh-CN" sz="28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真理</a:t>
            </a:r>
          </a:p>
        </p:txBody>
      </p:sp>
      <p:pic>
        <p:nvPicPr>
          <p:cNvPr id="4098" name="Picture 2" descr="http://pic.51yuansu.com/pic3/cover/03/01/33/5ae43a1c68461_61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7053700">
            <a:off x="3056230" y="3772411"/>
            <a:ext cx="1194040" cy="11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20" y="3496878"/>
            <a:ext cx="2311890" cy="1163104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6429787" y="3839093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生动形象</a:t>
            </a:r>
          </a:p>
        </p:txBody>
      </p:sp>
    </p:spTree>
    <p:extLst>
      <p:ext uri="{BB962C8B-B14F-4D97-AF65-F5344CB8AC3E}">
        <p14:creationId val="463474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/>
      <p:bldP spid="24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6"/>
          <p:cNvSpPr txBox="1"/>
          <p:nvPr/>
        </p:nvSpPr>
        <p:spPr>
          <a:xfrm>
            <a:off x="35496" y="771550"/>
            <a:ext cx="8568952" cy="6832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默读第</a:t>
            </a:r>
            <a:r>
              <a:rPr lang="en-US" altLang="zh-CN" sz="3200" b="1">
                <a:latin typeface="宋体" pitchFamily="2" charset="-122"/>
                <a:ea typeface="宋体" panose="02010600030101010101" pitchFamily="2" charset="-122"/>
              </a:rPr>
              <a:t>3—5</a:t>
            </a: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自然段，根据事例填写学习单。</a:t>
            </a:r>
          </a:p>
        </p:txBody>
      </p:sp>
      <p:sp>
        <p:nvSpPr>
          <p:cNvPr id="3" name="对话气泡: 圆角矩形 14"/>
          <p:cNvSpPr/>
          <p:nvPr/>
        </p:nvSpPr>
        <p:spPr>
          <a:xfrm>
            <a:off x="3311860" y="123478"/>
            <a:ext cx="2160240" cy="648072"/>
          </a:xfrm>
          <a:prstGeom prst="wedgeRoundRectCallout">
            <a:avLst>
              <a:gd name="adj1" fmla="val -16911"/>
              <a:gd name="adj2" fmla="val 42739"/>
              <a:gd name="adj3" fmla="val 16667"/>
            </a:avLst>
          </a:prstGeom>
          <a:solidFill>
            <a:srgbClr val="00B050"/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宋体" pitchFamily="2" charset="-122"/>
                <a:ea typeface="宋体" panose="02010600030101010101" pitchFamily="2" charset="-122"/>
              </a:rPr>
              <a:t>论证观点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val="2017243296"/>
              </p:ext>
            </p:extLst>
          </p:nvPr>
        </p:nvGraphicFramePr>
        <p:xfrm>
          <a:off x="323529" y="1419622"/>
          <a:ext cx="8568952" cy="36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8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3578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宋体" pitchFamily="2" charset="-122"/>
                          <a:ea typeface="宋体" panose="02010600030101010101" pitchFamily="2" charset="-122"/>
                        </a:rPr>
                        <a:t>人物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宋体" pitchFamily="2" charset="-122"/>
                          <a:ea typeface="宋体" panose="02010600030101010101" pitchFamily="2" charset="-122"/>
                        </a:rPr>
                        <a:t>发现问题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宋体" pitchFamily="2" charset="-122"/>
                          <a:ea typeface="宋体" panose="02010600030101010101" pitchFamily="2" charset="-122"/>
                        </a:rPr>
                        <a:t>研究问题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宋体" pitchFamily="2" charset="-122"/>
                          <a:ea typeface="宋体" panose="02010600030101010101" pitchFamily="2" charset="-122"/>
                        </a:rPr>
                        <a:t>发明或发现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8268"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4458"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632907" y="223719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波义耳</a:t>
            </a:r>
          </a:p>
        </p:txBody>
      </p:sp>
      <p:sp>
        <p:nvSpPr>
          <p:cNvPr id="6" name="矩形 5"/>
          <p:cNvSpPr/>
          <p:nvPr/>
        </p:nvSpPr>
        <p:spPr>
          <a:xfrm>
            <a:off x="632907" y="3085488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魏格纳</a:t>
            </a:r>
          </a:p>
        </p:txBody>
      </p:sp>
      <p:sp>
        <p:nvSpPr>
          <p:cNvPr id="7" name="矩形 6"/>
          <p:cNvSpPr/>
          <p:nvPr/>
        </p:nvSpPr>
        <p:spPr>
          <a:xfrm>
            <a:off x="323528" y="4198317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阿瑟林斯基</a:t>
            </a:r>
          </a:p>
        </p:txBody>
      </p:sp>
      <p:sp>
        <p:nvSpPr>
          <p:cNvPr id="8" name="矩形 7"/>
          <p:cNvSpPr/>
          <p:nvPr/>
        </p:nvSpPr>
        <p:spPr>
          <a:xfrm>
            <a:off x="2123728" y="1995686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溅上盐酸的紫罗兰花瓣变红了</a:t>
            </a:r>
          </a:p>
        </p:txBody>
      </p:sp>
      <p:sp>
        <p:nvSpPr>
          <p:cNvPr id="10" name="矩形 9"/>
          <p:cNvSpPr/>
          <p:nvPr/>
        </p:nvSpPr>
        <p:spPr>
          <a:xfrm>
            <a:off x="2051720" y="2795288"/>
            <a:ext cx="3168352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kumimoji="1"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汉语拼音" pitchFamily="34" charset="0"/>
              </a:rPr>
              <a:t>南美洲东海岸的凸出部分与非洲西海岸的凹陷部分互相吻合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51720" y="4045009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睡觉时眼珠为什么会转动</a:t>
            </a:r>
          </a:p>
        </p:txBody>
      </p:sp>
      <p:sp>
        <p:nvSpPr>
          <p:cNvPr id="12" name="矩形 11"/>
          <p:cNvSpPr/>
          <p:nvPr/>
        </p:nvSpPr>
        <p:spPr>
          <a:xfrm>
            <a:off x="5105383" y="1997986"/>
            <a:ext cx="1482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反复实验和研究</a:t>
            </a:r>
          </a:p>
        </p:txBody>
      </p:sp>
      <p:sp>
        <p:nvSpPr>
          <p:cNvPr id="13" name="矩形 12"/>
          <p:cNvSpPr/>
          <p:nvPr/>
        </p:nvSpPr>
        <p:spPr>
          <a:xfrm>
            <a:off x="5076056" y="2968411"/>
            <a:ext cx="1656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搜集证据、</a:t>
            </a:r>
            <a:endParaRPr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研究推论</a:t>
            </a:r>
          </a:p>
        </p:txBody>
      </p:sp>
      <p:sp>
        <p:nvSpPr>
          <p:cNvPr id="14" name="矩形 13"/>
          <p:cNvSpPr/>
          <p:nvPr/>
        </p:nvSpPr>
        <p:spPr>
          <a:xfrm>
            <a:off x="5105383" y="4041017"/>
            <a:ext cx="1654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反复观察</a:t>
            </a:r>
            <a:endParaRPr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</a:t>
            </a:r>
          </a:p>
        </p:txBody>
      </p:sp>
      <p:sp>
        <p:nvSpPr>
          <p:cNvPr id="15" name="矩形 14"/>
          <p:cNvSpPr/>
          <p:nvPr/>
        </p:nvSpPr>
        <p:spPr>
          <a:xfrm>
            <a:off x="6661774" y="2013540"/>
            <a:ext cx="2158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发明了石蕊试纸</a:t>
            </a:r>
          </a:p>
        </p:txBody>
      </p:sp>
      <p:sp>
        <p:nvSpPr>
          <p:cNvPr id="16" name="矩形 15"/>
          <p:cNvSpPr/>
          <p:nvPr/>
        </p:nvSpPr>
        <p:spPr>
          <a:xfrm>
            <a:off x="6732240" y="2968410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提出了“大陆</a:t>
            </a:r>
            <a:endParaRPr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漂移学说”</a:t>
            </a:r>
          </a:p>
        </p:txBody>
      </p:sp>
      <p:sp>
        <p:nvSpPr>
          <p:cNvPr id="18" name="矩形 17"/>
          <p:cNvSpPr/>
          <p:nvPr/>
        </p:nvSpPr>
        <p:spPr>
          <a:xfrm>
            <a:off x="6724617" y="3867894"/>
            <a:ext cx="2186903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睡眠者眼珠快速转动时，最容易做梦</a:t>
            </a:r>
          </a:p>
        </p:txBody>
      </p:sp>
    </p:spTree>
    <p:extLst>
      <p:ext uri="{BB962C8B-B14F-4D97-AF65-F5344CB8AC3E}">
        <p14:creationId val="4119507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88" y="78973"/>
            <a:ext cx="2268000" cy="692577"/>
          </a:xfrm>
          <a:prstGeom prst="rect">
            <a:avLst/>
          </a:prstGeom>
        </p:spPr>
      </p:pic>
      <p:sp>
        <p:nvSpPr>
          <p:cNvPr id="23" name="文本框 14">
            <a:extLst>
              <a:ext uri="{FF2B5EF4-FFF2-40B4-BE49-F238E27FC236}">
                <a16:creationId xmlns:a16="http://schemas.microsoft.com/office/drawing/2014/main" id="{A1C94D41-07F7-0242-ACCC-6D928AE8147C}"/>
              </a:ext>
            </a:extLst>
          </p:cNvPr>
          <p:cNvSpPr txBox="1"/>
          <p:nvPr/>
        </p:nvSpPr>
        <p:spPr>
          <a:xfrm>
            <a:off x="594853" y="51470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课堂演练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184"/>
            <a:ext cx="450000" cy="559757"/>
          </a:xfrm>
          <a:prstGeom prst="rect">
            <a:avLst/>
          </a:prstGeom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827584" y="1948793"/>
            <a:ext cx="7776864" cy="28552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A.</a:t>
            </a:r>
            <a:r>
              <a:rPr kumimoji="1"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在前人的基础上深入研究，经许多人的探索，就能解决问题，发现真理      </a:t>
            </a:r>
            <a:endParaRPr kumimoji="1"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kumimoji="1"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B.</a:t>
            </a:r>
            <a:r>
              <a:rPr kumimoji="1"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敏锐地发现问题，坚持不懈地思考，才能深入地解决问题，发现真理</a:t>
            </a:r>
            <a:r>
              <a:rPr kumimoji="1"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pPr>
              <a:lnSpc>
                <a:spcPct val="110000"/>
              </a:lnSpc>
            </a:pPr>
            <a:r>
              <a:rPr kumimoji="1"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C.</a:t>
            </a:r>
            <a:r>
              <a:rPr kumimoji="1"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当你产生了一百个问题后就找到了真理</a:t>
            </a:r>
            <a:endParaRPr kumimoji="1"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kumimoji="1"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D.</a:t>
            </a:r>
            <a:r>
              <a:rPr kumimoji="1"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只要功夫深铁杵磨成针</a:t>
            </a:r>
            <a:endParaRPr kumimoji="1"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7584" y="771550"/>
            <a:ext cx="769620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23900">
              <a:lnSpc>
                <a:spcPct val="120000"/>
              </a:lnSpc>
            </a:pPr>
            <a:r>
              <a:rPr kumimoji="1" lang="zh-CN" altLang="en-US" sz="3200" b="1">
                <a:ea typeface="宋体" panose="02010600030101010101" pitchFamily="2" charset="-122"/>
              </a:rPr>
              <a:t>        “真理诞生于一百个问号之后”的意思是（        ）。</a:t>
            </a:r>
          </a:p>
        </p:txBody>
      </p:sp>
      <p:sp>
        <p:nvSpPr>
          <p:cNvPr id="22" name="矩形 21"/>
          <p:cNvSpPr/>
          <p:nvPr/>
        </p:nvSpPr>
        <p:spPr>
          <a:xfrm>
            <a:off x="2373503" y="1346212"/>
            <a:ext cx="345287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15">
            <a:extLst>
              <a:ext uri="{FF2B5EF4-FFF2-40B4-BE49-F238E27FC236}">
                <a16:creationId xmlns:a16="http://schemas.microsoft.com/office/drawing/2014/main" id="{16858B89-BDB1-8C4A-8D9E-56121C0B06FB}"/>
              </a:ext>
            </a:extLst>
          </p:cNvPr>
          <p:cNvSpPr txBox="1"/>
          <p:nvPr/>
        </p:nvSpPr>
        <p:spPr>
          <a:xfrm>
            <a:off x="6138167" y="4011910"/>
            <a:ext cx="2547846" cy="64633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第二课时</a:t>
            </a:r>
          </a:p>
        </p:txBody>
      </p:sp>
      <p:sp>
        <p:nvSpPr>
          <p:cNvPr id="7" name="iconfont-1191-870150">
            <a:extLst>
              <a:ext uri="{FF2B5EF4-FFF2-40B4-BE49-F238E27FC236}">
                <a16:creationId xmlns:a16="http://schemas.microsoft.com/office/drawing/2014/main" id="{7AAE159F-5394-C24A-93F3-E47D82FB2E14}"/>
              </a:ext>
            </a:extLst>
          </p:cNvPr>
          <p:cNvSpPr>
            <a:spLocks noChangeAspect="1"/>
          </p:cNvSpPr>
          <p:nvPr/>
        </p:nvSpPr>
        <p:spPr bwMode="auto">
          <a:xfrm>
            <a:off x="8537502" y="4122848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8" name="iconfont-1191-870150">
            <a:extLst>
              <a:ext uri="{FF2B5EF4-FFF2-40B4-BE49-F238E27FC236}">
                <a16:creationId xmlns:a16="http://schemas.microsoft.com/office/drawing/2014/main" id="{35033BCA-351E-6340-85ED-58A3775834A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003708" y="4122849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107504" y="51470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>
                <a:latin typeface="黑体" pitchFamily="49" charset="-122"/>
                <a:ea typeface="黑体" pitchFamily="49" charset="-122"/>
              </a:rPr>
              <a:t>语文 六年级 下册</a:t>
            </a:r>
          </a:p>
        </p:txBody>
      </p:sp>
      <p:sp>
        <p:nvSpPr>
          <p:cNvPr id="16" name="矩形 15"/>
          <p:cNvSpPr/>
          <p:nvPr/>
        </p:nvSpPr>
        <p:spPr>
          <a:xfrm>
            <a:off x="1331640" y="1274092"/>
            <a:ext cx="6624736" cy="194050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1C207CD-389A-984C-84E3-DBB453B64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53" y="1275606"/>
            <a:ext cx="1228618" cy="1228618"/>
          </a:xfrm>
          <a:prstGeom prst="rect">
            <a:avLst/>
          </a:prstGeom>
        </p:spPr>
      </p:pic>
      <p:sp>
        <p:nvSpPr>
          <p:cNvPr id="12" name="文本框 6">
            <a:extLst>
              <a:ext uri="{FF2B5EF4-FFF2-40B4-BE49-F238E27FC236}">
                <a16:creationId xmlns:a16="http://schemas.microsoft.com/office/drawing/2014/main" id="{D72EACE4-6DBD-7247-92D1-5B31521A4382}"/>
              </a:ext>
            </a:extLst>
          </p:cNvPr>
          <p:cNvSpPr txBox="1"/>
          <p:nvPr/>
        </p:nvSpPr>
        <p:spPr>
          <a:xfrm>
            <a:off x="1687198" y="1344545"/>
            <a:ext cx="115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6000" b="1">
                <a:solidFill>
                  <a:srgbClr val="FF6E00"/>
                </a:solidFill>
                <a:latin typeface="宋体" pitchFamily="2" charset="-122"/>
                <a:ea typeface="宋体" panose="02010600030101010101" pitchFamily="2" charset="-122"/>
              </a:rPr>
              <a:t>15</a:t>
            </a:r>
            <a:endParaRPr kumimoji="1" lang="zh-CN" altLang="en-US" sz="6600" b="1">
              <a:solidFill>
                <a:srgbClr val="FF6E00"/>
              </a:solidFill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7130" y="1275606"/>
            <a:ext cx="63712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真理诞生于一</a:t>
            </a:r>
            <a:endParaRPr lang="en-US" altLang="zh-CN" sz="6000" b="1">
              <a:solidFill>
                <a:prstClr val="black"/>
              </a:solidFill>
              <a:latin typeface="宋体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60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百个问号之后</a:t>
            </a:r>
          </a:p>
        </p:txBody>
      </p:sp>
    </p:spTree>
    <p:extLst>
      <p:ext uri="{BB962C8B-B14F-4D97-AF65-F5344CB8AC3E}">
        <p14:creationId val="256104870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15">
            <a:hlinkClick r:id="rId2" action="ppaction://hlinksldjump"/>
            <a:extLst>
              <a:ext uri="{FF2B5EF4-FFF2-40B4-BE49-F238E27FC236}">
                <a16:creationId xmlns:a16="http://schemas.microsoft.com/office/drawing/2014/main" id="{9C981370-7B25-6046-AAD2-15F68199B5FF}"/>
              </a:ext>
            </a:extLst>
          </p:cNvPr>
          <p:cNvSpPr txBox="1"/>
          <p:nvPr/>
        </p:nvSpPr>
        <p:spPr>
          <a:xfrm>
            <a:off x="6138167" y="3539620"/>
            <a:ext cx="2547846" cy="64633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第一课时</a:t>
            </a:r>
          </a:p>
        </p:txBody>
      </p:sp>
      <p:sp>
        <p:nvSpPr>
          <p:cNvPr id="4" name="iconfont-1191-870150">
            <a:extLst>
              <a:ext uri="{FF2B5EF4-FFF2-40B4-BE49-F238E27FC236}">
                <a16:creationId xmlns:a16="http://schemas.microsoft.com/office/drawing/2014/main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8537502" y="3650558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5" name="iconfont-1191-870150">
            <a:extLst>
              <a:ext uri="{FF2B5EF4-FFF2-40B4-BE49-F238E27FC236}">
                <a16:creationId xmlns:a16="http://schemas.microsoft.com/office/drawing/2014/main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003708" y="3650559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文本框 15">
            <a:hlinkClick r:id="rId3" action="ppaction://hlinksldjump"/>
            <a:extLst>
              <a:ext uri="{FF2B5EF4-FFF2-40B4-BE49-F238E27FC236}">
                <a16:creationId xmlns:a16="http://schemas.microsoft.com/office/drawing/2014/main" id="{16858B89-BDB1-8C4A-8D9E-56121C0B06FB}"/>
              </a:ext>
            </a:extLst>
          </p:cNvPr>
          <p:cNvSpPr txBox="1"/>
          <p:nvPr/>
        </p:nvSpPr>
        <p:spPr>
          <a:xfrm>
            <a:off x="6138167" y="4301683"/>
            <a:ext cx="2547846" cy="64633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第二课时</a:t>
            </a:r>
          </a:p>
        </p:txBody>
      </p:sp>
      <p:sp>
        <p:nvSpPr>
          <p:cNvPr id="7" name="iconfont-1191-870150">
            <a:extLst>
              <a:ext uri="{FF2B5EF4-FFF2-40B4-BE49-F238E27FC236}">
                <a16:creationId xmlns:a16="http://schemas.microsoft.com/office/drawing/2014/main" id="{7AAE159F-5394-C24A-93F3-E47D82FB2E14}"/>
              </a:ext>
            </a:extLst>
          </p:cNvPr>
          <p:cNvSpPr>
            <a:spLocks noChangeAspect="1"/>
          </p:cNvSpPr>
          <p:nvPr/>
        </p:nvSpPr>
        <p:spPr bwMode="auto">
          <a:xfrm>
            <a:off x="8537502" y="4412621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8" name="iconfont-1191-870150">
            <a:extLst>
              <a:ext uri="{FF2B5EF4-FFF2-40B4-BE49-F238E27FC236}">
                <a16:creationId xmlns:a16="http://schemas.microsoft.com/office/drawing/2014/main" id="{35033BCA-351E-6340-85ED-58A3775834A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003708" y="4412622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107504" y="51470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>
                <a:latin typeface="黑体" pitchFamily="49" charset="-122"/>
                <a:ea typeface="黑体" pitchFamily="49" charset="-122"/>
              </a:rPr>
              <a:t>语文 六年级 下册</a:t>
            </a:r>
          </a:p>
        </p:txBody>
      </p:sp>
      <p:sp>
        <p:nvSpPr>
          <p:cNvPr id="16" name="矩形 15"/>
          <p:cNvSpPr/>
          <p:nvPr/>
        </p:nvSpPr>
        <p:spPr>
          <a:xfrm>
            <a:off x="1331640" y="1274092"/>
            <a:ext cx="6624736" cy="194050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1C207CD-389A-984C-84E3-DBB453B64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53" y="1275606"/>
            <a:ext cx="1228618" cy="1228618"/>
          </a:xfrm>
          <a:prstGeom prst="rect">
            <a:avLst/>
          </a:prstGeom>
        </p:spPr>
      </p:pic>
      <p:sp>
        <p:nvSpPr>
          <p:cNvPr id="12" name="文本框 6">
            <a:extLst>
              <a:ext uri="{FF2B5EF4-FFF2-40B4-BE49-F238E27FC236}">
                <a16:creationId xmlns:a16="http://schemas.microsoft.com/office/drawing/2014/main" id="{D72EACE4-6DBD-7247-92D1-5B31521A4382}"/>
              </a:ext>
            </a:extLst>
          </p:cNvPr>
          <p:cNvSpPr txBox="1"/>
          <p:nvPr/>
        </p:nvSpPr>
        <p:spPr>
          <a:xfrm>
            <a:off x="1687198" y="1344545"/>
            <a:ext cx="115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6000" b="1">
                <a:solidFill>
                  <a:srgbClr val="FF6E00"/>
                </a:solidFill>
                <a:latin typeface="宋体" pitchFamily="2" charset="-122"/>
                <a:ea typeface="宋体" panose="02010600030101010101" pitchFamily="2" charset="-122"/>
              </a:rPr>
              <a:t>15</a:t>
            </a:r>
            <a:endParaRPr kumimoji="1" lang="zh-CN" altLang="en-US" sz="6600" b="1">
              <a:solidFill>
                <a:srgbClr val="FF6E00"/>
              </a:solidFill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7130" y="1275606"/>
            <a:ext cx="63712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>
                <a:latin typeface="宋体" pitchFamily="2" charset="-122"/>
                <a:ea typeface="宋体" panose="02010600030101010101" pitchFamily="2" charset="-122"/>
              </a:rPr>
              <a:t>真理诞生于一</a:t>
            </a:r>
            <a:endParaRPr lang="en-US" altLang="zh-CN" sz="6000" b="1">
              <a:latin typeface="宋体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6000" b="1">
                <a:latin typeface="宋体" pitchFamily="2" charset="-122"/>
                <a:ea typeface="宋体" panose="02010600030101010101" pitchFamily="2" charset="-122"/>
              </a:rPr>
              <a:t>百个问号之后</a:t>
            </a:r>
          </a:p>
        </p:txBody>
      </p:sp>
    </p:spTree>
    <p:extLst>
      <p:ext uri="{BB962C8B-B14F-4D97-AF65-F5344CB8AC3E}">
        <p14:creationId val="172341033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575236" y="411510"/>
            <a:ext cx="8208912" cy="12511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为了证明“真理诞生于一百个问号之后”这个观点，课文具体写了哪三个事例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46" name="Picture 2" descr="http://img2.baidu.com/it/u=1224173532,864119803&amp;fm=253&amp;app=138&amp;f=JPEG?w=500&amp;h=3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851670"/>
            <a:ext cx="2336682" cy="173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ms0.baidu.com/it/u=2638081764,1834019439&amp;fm=253&amp;app=138&amp;f=PNG?w=667&amp;h=5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9"/>
          <a:stretch>
            <a:fillRect/>
          </a:stretch>
        </p:blipFill>
        <p:spPr bwMode="auto">
          <a:xfrm>
            <a:off x="3302709" y="1851670"/>
            <a:ext cx="2476538" cy="176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pic1.zhimg.com/v2-61ca09c15cc0622be2fc82ef2e21d29c_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" r="2527" b="6268"/>
          <a:stretch>
            <a:fillRect/>
          </a:stretch>
        </p:blipFill>
        <p:spPr bwMode="auto">
          <a:xfrm>
            <a:off x="6067632" y="1842163"/>
            <a:ext cx="2680832" cy="178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587034" y="3795886"/>
            <a:ext cx="2556604" cy="7819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波义耳发现植物酸碱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反应并发明石蕊试纸</a:t>
            </a:r>
          </a:p>
        </p:txBody>
      </p:sp>
      <p:sp>
        <p:nvSpPr>
          <p:cNvPr id="11" name="矩形 10"/>
          <p:cNvSpPr/>
          <p:nvPr/>
        </p:nvSpPr>
        <p:spPr>
          <a:xfrm>
            <a:off x="3324864" y="3795886"/>
            <a:ext cx="2556604" cy="7819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魏格纳观察地图提出“大陆漂移学说”</a:t>
            </a:r>
          </a:p>
        </p:txBody>
      </p:sp>
      <p:sp>
        <p:nvSpPr>
          <p:cNvPr id="13" name="矩形 12"/>
          <p:cNvSpPr/>
          <p:nvPr/>
        </p:nvSpPr>
        <p:spPr>
          <a:xfrm>
            <a:off x="6156176" y="3795886"/>
            <a:ext cx="2556604" cy="7819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阿瑟林斯基发现脑电波的变化与做梦有关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/>
          <a:stretch>
            <a:fillRect/>
          </a:stretch>
        </p:blipFill>
        <p:spPr bwMode="auto">
          <a:xfrm>
            <a:off x="179512" y="2859782"/>
            <a:ext cx="1221760" cy="213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本框 6"/>
          <p:cNvSpPr txBox="1"/>
          <p:nvPr/>
        </p:nvSpPr>
        <p:spPr>
          <a:xfrm>
            <a:off x="683565" y="1275606"/>
            <a:ext cx="7898779" cy="184204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默读第</a:t>
            </a:r>
            <a:r>
              <a:rPr lang="en-US" altLang="zh-CN" sz="3200" b="1">
                <a:latin typeface="宋体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自然段，想一想这个事例中的“？”是什么？由此发现的“真理” 是什么？这个事例是按照怎样的顺序来写的？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131840" y="129621"/>
            <a:ext cx="2448272" cy="995363"/>
            <a:chOff x="3491880" y="2599798"/>
            <a:chExt cx="2762252" cy="99536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91880" y="2599798"/>
              <a:ext cx="2762252" cy="995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060579" y="2879119"/>
              <a:ext cx="17062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黑体" pitchFamily="49" charset="-122"/>
                  <a:ea typeface="黑体" pitchFamily="49" charset="-122"/>
                </a:rPr>
                <a:t>事例一</a:t>
              </a:r>
            </a:p>
          </p:txBody>
        </p:sp>
      </p:grp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123728" y="123478"/>
            <a:ext cx="5593196" cy="46166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500" b="1">
                <a:latin typeface="宋体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1500">
                <a:latin typeface="宋体" pitchFamily="2" charset="-122"/>
                <a:ea typeface="宋体" panose="02010600030101010101" pitchFamily="2" charset="-122"/>
              </a:rPr>
              <a:t>波义耳是</a:t>
            </a:r>
            <a:r>
              <a:rPr lang="en-US" altLang="zh-CN" sz="1500">
                <a:latin typeface="宋体" pitchFamily="2" charset="-122"/>
                <a:ea typeface="宋体" panose="02010600030101010101" pitchFamily="2" charset="-122"/>
              </a:rPr>
              <a:t>17</a:t>
            </a:r>
            <a:r>
              <a:rPr lang="zh-CN" altLang="en-US" sz="1500">
                <a:latin typeface="宋体" pitchFamily="2" charset="-122"/>
                <a:ea typeface="宋体" panose="02010600030101010101" pitchFamily="2" charset="-122"/>
              </a:rPr>
              <a:t>世纪英国著名的化学家。一天，他急匆匆地向自己的实验室走去，路过花圃时，阵阵醉人的香气扑鼻而来，他这才发现花圃里的花已经开了。他摘下几朵紫罗兰插入一个盛水的烧瓶中，然后开始和助手们做实验。不巧的是，一个助手不慎把一滴盐酸溅到了紫罗兰上，爱花的波义耳急忙把冒烟的紫罗兰冲洗了一下，重新插入花瓶中。谁知过了一会儿，溅上盐酸的花瓣竞奇迹般地变红了。波义耳立即敏感地意识到，紫罗兰中有一种物质遇到盐酸会变红。那么，这种物质到底是什么？别的植物中会不会有同样的物质？别的酸对这种物质会有什么样的反应？这一奇怪的现象以及一连串的问题，促使波义耳进行了许多实验。由此他发现，大部分花草受酸或碱的作用都会改变颜色，其中以石蕊地衣中提取的紫色浸液最明显：它遇酸变成红色，遇碱变成蓝色。利用这一特点</a:t>
            </a:r>
            <a:r>
              <a:rPr lang="en-US" altLang="zh-CN" sz="1500">
                <a:latin typeface="宋体" pitchFamily="2" charset="-122"/>
                <a:ea typeface="宋体" panose="02010600030101010101" pitchFamily="2" charset="-122"/>
              </a:rPr>
              <a:t>, </a:t>
            </a:r>
            <a:r>
              <a:rPr lang="zh-CN" altLang="en-US" sz="1500">
                <a:latin typeface="宋体" pitchFamily="2" charset="-122"/>
                <a:ea typeface="宋体" panose="02010600030101010101" pitchFamily="2" charset="-122"/>
              </a:rPr>
              <a:t>波义耳制成了实验中常用的酸碱试纸</a:t>
            </a:r>
            <a:r>
              <a:rPr lang="en-US" altLang="zh-CN" sz="1500">
                <a:latin typeface="宋体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1500">
                <a:latin typeface="宋体" pitchFamily="2" charset="-122"/>
                <a:ea typeface="宋体" panose="02010600030101010101" pitchFamily="2" charset="-122"/>
              </a:rPr>
              <a:t>石蕊试纸。从那以后，这种试纸一直被广泛应用于化学实验中。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632294" y="2740779"/>
            <a:ext cx="193250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172308" y="3075806"/>
            <a:ext cx="5400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对话气泡: 圆角矩形 14"/>
          <p:cNvSpPr/>
          <p:nvPr/>
        </p:nvSpPr>
        <p:spPr>
          <a:xfrm>
            <a:off x="107504" y="2321014"/>
            <a:ext cx="2088232" cy="460215"/>
          </a:xfrm>
          <a:prstGeom prst="wedgeRoundRectCallout">
            <a:avLst>
              <a:gd name="adj1" fmla="val 37837"/>
              <a:gd name="adj2" fmla="val 64552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？提出问题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093324" y="4303929"/>
            <a:ext cx="347958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196473" y="4659982"/>
            <a:ext cx="82809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对话气泡: 圆角矩形 14"/>
          <p:cNvSpPr/>
          <p:nvPr/>
        </p:nvSpPr>
        <p:spPr>
          <a:xfrm>
            <a:off x="101637" y="4510018"/>
            <a:ext cx="2048648" cy="460215"/>
          </a:xfrm>
          <a:prstGeom prst="wedgeRoundRectCallout">
            <a:avLst>
              <a:gd name="adj1" fmla="val 42351"/>
              <a:gd name="adj2" fmla="val -81653"/>
              <a:gd name="adj3" fmla="val 16667"/>
            </a:avLst>
          </a:prstGeom>
          <a:solidFill>
            <a:schemeClr val="lt1"/>
          </a:solidFill>
          <a:ln w="254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！找到真理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924836" y="1428838"/>
            <a:ext cx="648072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196473" y="1776653"/>
            <a:ext cx="2136075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149025" y="2067694"/>
            <a:ext cx="399889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249932" y="2427734"/>
            <a:ext cx="157856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对话气泡: 圆角矩形 14"/>
          <p:cNvSpPr/>
          <p:nvPr/>
        </p:nvSpPr>
        <p:spPr>
          <a:xfrm>
            <a:off x="225072" y="1216751"/>
            <a:ext cx="1878773" cy="460215"/>
          </a:xfrm>
          <a:prstGeom prst="wedgeRoundRectCallout">
            <a:avLst>
              <a:gd name="adj1" fmla="val 37837"/>
              <a:gd name="adj2" fmla="val 64552"/>
              <a:gd name="adj3" fmla="val 16667"/>
            </a:avLst>
          </a:prstGeom>
          <a:solidFill>
            <a:schemeClr val="lt1"/>
          </a:solidFill>
          <a:ln w="254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发现问题</a:t>
            </a:r>
          </a:p>
        </p:txBody>
      </p:sp>
      <p:sp>
        <p:nvSpPr>
          <p:cNvPr id="16" name="对话气泡: 圆角矩形 14"/>
          <p:cNvSpPr/>
          <p:nvPr/>
        </p:nvSpPr>
        <p:spPr>
          <a:xfrm>
            <a:off x="193231" y="3363373"/>
            <a:ext cx="1863567" cy="460215"/>
          </a:xfrm>
          <a:prstGeom prst="wedgeRoundRectCallout">
            <a:avLst>
              <a:gd name="adj1" fmla="val 53464"/>
              <a:gd name="adj2" fmla="val 28937"/>
              <a:gd name="adj3" fmla="val 16667"/>
            </a:avLst>
          </a:prstGeom>
          <a:solidFill>
            <a:schemeClr val="lt1"/>
          </a:solidFill>
          <a:ln w="254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实验探究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5454072" y="3383594"/>
            <a:ext cx="1944216" cy="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下箭头 19"/>
          <p:cNvSpPr/>
          <p:nvPr/>
        </p:nvSpPr>
        <p:spPr>
          <a:xfrm>
            <a:off x="967272" y="1779662"/>
            <a:ext cx="288032" cy="400110"/>
          </a:xfrm>
          <a:prstGeom prst="downArrow">
            <a:avLst/>
          </a:prstGeom>
          <a:grp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下箭头 20"/>
          <p:cNvSpPr/>
          <p:nvPr/>
        </p:nvSpPr>
        <p:spPr>
          <a:xfrm>
            <a:off x="980998" y="2925665"/>
            <a:ext cx="288032" cy="400110"/>
          </a:xfrm>
          <a:prstGeom prst="downArrow">
            <a:avLst/>
          </a:prstGeom>
          <a:grp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下箭头 21"/>
          <p:cNvSpPr/>
          <p:nvPr/>
        </p:nvSpPr>
        <p:spPr>
          <a:xfrm>
            <a:off x="981945" y="4011910"/>
            <a:ext cx="288032" cy="400110"/>
          </a:xfrm>
          <a:prstGeom prst="downArrow">
            <a:avLst/>
          </a:prstGeom>
          <a:grp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474424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6"/>
          <p:cNvSpPr txBox="1"/>
          <p:nvPr/>
        </p:nvSpPr>
        <p:spPr>
          <a:xfrm>
            <a:off x="561653" y="1635646"/>
            <a:ext cx="7898779" cy="184204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    默读第</a:t>
            </a:r>
            <a:r>
              <a:rPr lang="en-US" altLang="zh-CN" sz="32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4</a:t>
            </a:r>
            <a:r>
              <a:rPr lang="zh-CN" altLang="en-US" sz="32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32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2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自然段，按照学习事例一的学习方法学习事例二、事例三，小组合作完成下页的表格。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699792" y="370388"/>
            <a:ext cx="4032172" cy="995363"/>
            <a:chOff x="3491880" y="2599798"/>
            <a:chExt cx="2762252" cy="99536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91880" y="2599798"/>
              <a:ext cx="2762252" cy="995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763097" y="2858106"/>
              <a:ext cx="22198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事例二、事例三</a:t>
              </a:r>
            </a:p>
          </p:txBody>
        </p:sp>
      </p:grpSp>
    </p:spTree>
    <p:extLst>
      <p:ext uri="{BB962C8B-B14F-4D97-AF65-F5344CB8AC3E}">
        <p14:creationId val="1992982033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val="818868181"/>
              </p:ext>
            </p:extLst>
          </p:nvPr>
        </p:nvGraphicFramePr>
        <p:xfrm>
          <a:off x="0" y="-20538"/>
          <a:ext cx="9180512" cy="5169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8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0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6442"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b="1">
                          <a:latin typeface="宋体" pitchFamily="2" charset="-122"/>
                          <a:ea typeface="宋体" panose="02010600030101010101" pitchFamily="2" charset="-122"/>
                        </a:rPr>
                        <a:t>人物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b="1">
                          <a:latin typeface="宋体" pitchFamily="2" charset="-122"/>
                          <a:ea typeface="宋体" panose="02010600030101010101" pitchFamily="2" charset="-122"/>
                        </a:rPr>
                        <a:t>发现问题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b="1">
                          <a:latin typeface="宋体" pitchFamily="2" charset="-122"/>
                          <a:ea typeface="宋体" panose="02010600030101010101" pitchFamily="2" charset="-122"/>
                        </a:rPr>
                        <a:t>提出问题</a:t>
                      </a:r>
                      <a:r>
                        <a:rPr lang="zh-CN" altLang="en-US" sz="2000" b="1">
                          <a:solidFill>
                            <a:srgbClr val="FF0000"/>
                          </a:solidFill>
                          <a:latin typeface="宋体" pitchFamily="2" charset="-122"/>
                          <a:ea typeface="宋体" panose="02010600030101010101" pitchFamily="2" charset="-122"/>
                        </a:rPr>
                        <a:t>“？”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000" b="1">
                          <a:latin typeface="宋体" pitchFamily="2" charset="-122"/>
                          <a:ea typeface="宋体" panose="02010600030101010101" pitchFamily="2" charset="-122"/>
                        </a:rPr>
                        <a:t>实践探究从</a:t>
                      </a:r>
                      <a:r>
                        <a:rPr lang="zh-CN" altLang="en-US" sz="2000" b="1">
                          <a:solidFill>
                            <a:srgbClr val="FF0000"/>
                          </a:solidFill>
                          <a:latin typeface="宋体" pitchFamily="2" charset="-122"/>
                          <a:ea typeface="宋体" panose="02010600030101010101" pitchFamily="2" charset="-122"/>
                        </a:rPr>
                        <a:t>“？”</a:t>
                      </a:r>
                      <a:r>
                        <a:rPr lang="zh-CN" altLang="en-US" sz="2000" b="1">
                          <a:latin typeface="宋体" pitchFamily="2" charset="-122"/>
                          <a:ea typeface="宋体" panose="02010600030101010101" pitchFamily="2" charset="-122"/>
                        </a:rPr>
                        <a:t>变</a:t>
                      </a:r>
                      <a:r>
                        <a:rPr lang="zh-CN" altLang="en-US" sz="2000" b="1">
                          <a:solidFill>
                            <a:srgbClr val="FF0000"/>
                          </a:solidFill>
                          <a:latin typeface="宋体" pitchFamily="2" charset="-122"/>
                          <a:ea typeface="宋体" panose="02010600030101010101" pitchFamily="2" charset="-122"/>
                        </a:rPr>
                        <a:t>“！”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>
                          <a:latin typeface="宋体" pitchFamily="2" charset="-122"/>
                          <a:ea typeface="宋体" panose="02010600030101010101" pitchFamily="2" charset="-122"/>
                        </a:rPr>
                        <a:t>发现真理</a:t>
                      </a:r>
                      <a:r>
                        <a:rPr lang="zh-CN" altLang="en-US" sz="2000" b="1">
                          <a:solidFill>
                            <a:srgbClr val="FF0000"/>
                          </a:solidFill>
                          <a:latin typeface="宋体" pitchFamily="2" charset="-122"/>
                          <a:ea typeface="宋体" panose="02010600030101010101" pitchFamily="2" charset="-122"/>
                        </a:rPr>
                        <a:t>“！”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0592">
                <a:tc>
                  <a:txBody>
                    <a:bodyPr vert="horz" wrap="square"/>
                    <a:lstStyle/>
                    <a:p>
                      <a:endParaRPr lang="en-US" altLang="zh-CN" sz="2000" b="1">
                        <a:latin typeface="宋体" pitchFamily="2" charset="-122"/>
                        <a:ea typeface="宋体" panose="02010600030101010101" pitchFamily="2" charset="-122"/>
                      </a:endParaRPr>
                    </a:p>
                    <a:p>
                      <a:r>
                        <a:rPr lang="zh-CN" altLang="en-US" sz="2000" b="1">
                          <a:latin typeface="宋体" pitchFamily="2" charset="-122"/>
                          <a:ea typeface="宋体" panose="02010600030101010101" pitchFamily="2" charset="-122"/>
                        </a:rPr>
                        <a:t>事例一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endParaRPr lang="en-US" altLang="zh-CN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l"/>
                      <a:endParaRPr lang="en-US" altLang="zh-CN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l"/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波义耳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en-US" altLang="zh-CN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紫罗兰花瓣遇盐酸变红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这种物质到底是什么？别的植物中会不会有同样的物质？别的酸对这种物质会有什么样的反应？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en-US" altLang="zh-CN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进行了许多实验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制成了实验中常用的酸碱试纸</a:t>
                      </a:r>
                      <a:r>
                        <a:rPr lang="en-US" altLang="zh-CN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——</a:t>
                      </a:r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石蕊试纸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7152">
                <a:tc>
                  <a:txBody>
                    <a:bodyPr vert="horz" wrap="square"/>
                    <a:lstStyle/>
                    <a:p>
                      <a:r>
                        <a:rPr lang="zh-CN" altLang="en-US" sz="2000" b="1">
                          <a:latin typeface="宋体" pitchFamily="2" charset="-122"/>
                          <a:ea typeface="宋体" panose="02010600030101010101" pitchFamily="2" charset="-122"/>
                        </a:rPr>
                        <a:t>事例二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0592">
                <a:tc>
                  <a:txBody>
                    <a:bodyPr vert="horz" wrap="square"/>
                    <a:lstStyle/>
                    <a:p>
                      <a:r>
                        <a:rPr lang="zh-CN" altLang="en-US" sz="2000" b="1">
                          <a:latin typeface="宋体" pitchFamily="2" charset="-122"/>
                          <a:ea typeface="宋体" panose="02010600030101010101" pitchFamily="2" charset="-122"/>
                        </a:rPr>
                        <a:t>事例三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523774" y="3021873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魏格纳</a:t>
            </a:r>
          </a:p>
        </p:txBody>
      </p:sp>
      <p:sp>
        <p:nvSpPr>
          <p:cNvPr id="4" name="矩形 3"/>
          <p:cNvSpPr/>
          <p:nvPr/>
        </p:nvSpPr>
        <p:spPr>
          <a:xfrm>
            <a:off x="529404" y="4168540"/>
            <a:ext cx="9589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阿瑟林</a:t>
            </a:r>
            <a:endParaRPr lang="en-US" altLang="zh-CN" sz="2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斯基</a:t>
            </a:r>
          </a:p>
        </p:txBody>
      </p:sp>
      <p:sp>
        <p:nvSpPr>
          <p:cNvPr id="6" name="矩形 5"/>
          <p:cNvSpPr/>
          <p:nvPr/>
        </p:nvSpPr>
        <p:spPr>
          <a:xfrm>
            <a:off x="1548623" y="2571750"/>
            <a:ext cx="2231289" cy="1300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kumimoji="1"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汉语拼音" pitchFamily="34" charset="0"/>
              </a:rPr>
              <a:t>南美洲东海岸的凸出部分与非洲西海岸的凹陷部分互相吻合</a:t>
            </a:r>
            <a:endParaRPr lang="zh-CN" altLang="en-US" sz="2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98344" y="2879526"/>
            <a:ext cx="2172095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这不会是一种巧合吧？</a:t>
            </a:r>
          </a:p>
        </p:txBody>
      </p:sp>
      <p:sp>
        <p:nvSpPr>
          <p:cNvPr id="8" name="矩形 7"/>
          <p:cNvSpPr/>
          <p:nvPr/>
        </p:nvSpPr>
        <p:spPr>
          <a:xfrm>
            <a:off x="5970439" y="2571750"/>
            <a:ext cx="1800200" cy="1300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阅读了大量的相关文献，同时搜集古生物学方面的证据</a:t>
            </a:r>
          </a:p>
        </p:txBody>
      </p:sp>
      <p:sp>
        <p:nvSpPr>
          <p:cNvPr id="9" name="矩形 8"/>
          <p:cNvSpPr/>
          <p:nvPr/>
        </p:nvSpPr>
        <p:spPr>
          <a:xfrm>
            <a:off x="7596336" y="2571750"/>
            <a:ext cx="1547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提出了“大陆漂移学说”并出版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海陆的起源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47664" y="4172527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儿子睡觉时眼珠忽然转动</a:t>
            </a:r>
          </a:p>
        </p:txBody>
      </p:sp>
      <p:sp>
        <p:nvSpPr>
          <p:cNvPr id="11" name="矩形 10"/>
          <p:cNvSpPr/>
          <p:nvPr/>
        </p:nvSpPr>
        <p:spPr>
          <a:xfrm>
            <a:off x="3779911" y="3841990"/>
            <a:ext cx="2145125" cy="1300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为什么睡觉时眼珠会转动？这会不会与做梦有关？会是什么关系呢？</a:t>
            </a:r>
          </a:p>
        </p:txBody>
      </p:sp>
      <p:sp>
        <p:nvSpPr>
          <p:cNvPr id="12" name="矩形 11"/>
          <p:cNvSpPr/>
          <p:nvPr/>
        </p:nvSpPr>
        <p:spPr>
          <a:xfrm>
            <a:off x="6078451" y="4149766"/>
            <a:ext cx="1584176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进行了反复的观察实验</a:t>
            </a:r>
          </a:p>
        </p:txBody>
      </p:sp>
      <p:sp>
        <p:nvSpPr>
          <p:cNvPr id="13" name="矩形 12"/>
          <p:cNvSpPr/>
          <p:nvPr/>
        </p:nvSpPr>
        <p:spPr>
          <a:xfrm>
            <a:off x="7596336" y="3863682"/>
            <a:ext cx="1584176" cy="1300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睡眠中眼珠转动，脑电波变化较大，人最易做梦</a:t>
            </a:r>
          </a:p>
        </p:txBody>
      </p:sp>
    </p:spTree>
    <p:extLst>
      <p:ext uri="{BB962C8B-B14F-4D97-AF65-F5344CB8AC3E}">
        <p14:creationId val="2086526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1547664" y="1194631"/>
            <a:ext cx="640871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从细微的、司空见惯的现象中发现问题</a:t>
            </a:r>
            <a:endParaRPr lang="zh-CN" altLang="en-US" sz="2800">
              <a:solidFill>
                <a:prstClr val="black"/>
              </a:solidFill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4427984" y="1798077"/>
            <a:ext cx="144016" cy="199869"/>
          </a:xfrm>
          <a:prstGeom prst="downArrow">
            <a:avLst/>
          </a:prstGeom>
          <a:grp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86307" y="2069954"/>
            <a:ext cx="162736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提出问题</a:t>
            </a:r>
          </a:p>
        </p:txBody>
      </p:sp>
      <p:sp>
        <p:nvSpPr>
          <p:cNvPr id="8" name="下箭头 7"/>
          <p:cNvSpPr/>
          <p:nvPr/>
        </p:nvSpPr>
        <p:spPr>
          <a:xfrm>
            <a:off x="4436368" y="2690582"/>
            <a:ext cx="144016" cy="199869"/>
          </a:xfrm>
          <a:prstGeom prst="downArrow">
            <a:avLst/>
          </a:prstGeom>
          <a:grp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03076" y="2959901"/>
            <a:ext cx="162736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/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实验探究</a:t>
            </a:r>
          </a:p>
        </p:txBody>
      </p:sp>
      <p:sp>
        <p:nvSpPr>
          <p:cNvPr id="10" name="下箭头 9"/>
          <p:cNvSpPr/>
          <p:nvPr/>
        </p:nvSpPr>
        <p:spPr>
          <a:xfrm>
            <a:off x="4444753" y="3601995"/>
            <a:ext cx="144016" cy="199869"/>
          </a:xfrm>
          <a:prstGeom prst="downArrow">
            <a:avLst/>
          </a:prstGeom>
          <a:grp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03076" y="3920738"/>
            <a:ext cx="162736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找到真理</a:t>
            </a:r>
          </a:p>
        </p:txBody>
      </p:sp>
      <p:sp>
        <p:nvSpPr>
          <p:cNvPr id="12" name="文本框 6"/>
          <p:cNvSpPr txBox="1"/>
          <p:nvPr/>
        </p:nvSpPr>
        <p:spPr>
          <a:xfrm>
            <a:off x="-36512" y="485206"/>
            <a:ext cx="8280920" cy="70942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 这三个事例的叙述顺序有哪些共同之处？</a:t>
            </a:r>
          </a:p>
        </p:txBody>
      </p:sp>
    </p:spTree>
    <p:extLst>
      <p:ext uri="{BB962C8B-B14F-4D97-AF65-F5344CB8AC3E}">
        <p14:creationId val="2993569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1713893" y="2880780"/>
            <a:ext cx="6026459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>
                <a:latin typeface="宋体" pitchFamily="2" charset="-122"/>
                <a:ea typeface="宋体" panose="02010600030101010101" pitchFamily="2" charset="-122"/>
              </a:rPr>
              <a:t>    更有趣的是一位名叫阿瑟林斯基的</a:t>
            </a:r>
            <a:r>
              <a:rPr lang="en-US" altLang="zh-CN" sz="2000">
                <a:latin typeface="宋体" pitchFamily="2" charset="-122"/>
                <a:ea typeface="宋体" panose="02010600030101010101" pitchFamily="2" charset="-122"/>
              </a:rPr>
              <a:t>……</a:t>
            </a:r>
            <a:endParaRPr lang="zh-CN" altLang="en-US" sz="2000"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69652" y="1707654"/>
            <a:ext cx="6070700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>
                <a:latin typeface="宋体" pitchFamily="2" charset="-122"/>
                <a:ea typeface="宋体" panose="02010600030101010101" pitchFamily="2" charset="-122"/>
              </a:rPr>
              <a:t>    波义耳是</a:t>
            </a:r>
            <a:r>
              <a:rPr lang="en-US" altLang="zh-CN" sz="2000">
                <a:latin typeface="宋体" pitchFamily="2" charset="-122"/>
                <a:ea typeface="宋体" panose="02010600030101010101" pitchFamily="2" charset="-122"/>
              </a:rPr>
              <a:t>17</a:t>
            </a:r>
            <a:r>
              <a:rPr lang="zh-CN" altLang="en-US" sz="2000">
                <a:latin typeface="宋体" pitchFamily="2" charset="-122"/>
                <a:ea typeface="宋体" panose="02010600030101010101" pitchFamily="2" charset="-122"/>
              </a:rPr>
              <a:t>世纪英国著名的化学家。一天</a:t>
            </a:r>
            <a:r>
              <a:rPr lang="en-US" altLang="zh-CN" sz="2000">
                <a:latin typeface="宋体" pitchFamily="2" charset="-122"/>
                <a:ea typeface="宋体" panose="02010600030101010101" pitchFamily="2" charset="-122"/>
              </a:rPr>
              <a:t>……</a:t>
            </a:r>
            <a:endParaRPr lang="zh-CN" altLang="en-US" sz="2000"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79282" y="2283528"/>
            <a:ext cx="6061070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>
                <a:latin typeface="宋体" pitchFamily="2" charset="-122"/>
                <a:ea typeface="宋体" panose="02010600030101010101" pitchFamily="2" charset="-122"/>
              </a:rPr>
              <a:t>    这样的事情不止一例。</a:t>
            </a:r>
            <a:r>
              <a:rPr lang="en-US" altLang="zh-CN" sz="2000">
                <a:latin typeface="宋体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2000">
                <a:latin typeface="宋体" pitchFamily="2" charset="-122"/>
                <a:ea typeface="宋体" panose="02010600030101010101" pitchFamily="2" charset="-122"/>
              </a:rPr>
              <a:t>世纪初的一天</a:t>
            </a:r>
            <a:r>
              <a:rPr lang="en-US" altLang="zh-CN" sz="2000">
                <a:latin typeface="宋体" pitchFamily="2" charset="-122"/>
                <a:ea typeface="宋体" panose="02010600030101010101" pitchFamily="2" charset="-122"/>
              </a:rPr>
              <a:t>……</a:t>
            </a:r>
            <a:endParaRPr lang="zh-CN" altLang="en-US" sz="2000"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6"/>
          <p:cNvSpPr txBox="1"/>
          <p:nvPr/>
        </p:nvSpPr>
        <p:spPr>
          <a:xfrm>
            <a:off x="780557" y="339502"/>
            <a:ext cx="7671220" cy="125111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请你找出课文在介绍三个事例时采用的过渡句，并说说这些词句在文中的作用。</a:t>
            </a:r>
          </a:p>
        </p:txBody>
      </p:sp>
      <p:sp>
        <p:nvSpPr>
          <p:cNvPr id="16" name="文本框 16"/>
          <p:cNvSpPr txBox="1">
            <a:spLocks noChangeArrowheads="1"/>
          </p:cNvSpPr>
          <p:nvPr/>
        </p:nvSpPr>
        <p:spPr bwMode="auto">
          <a:xfrm>
            <a:off x="1782887" y="1677835"/>
            <a:ext cx="31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endParaRPr lang="zh-CN" altLang="en-US" sz="20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" name="文本框 16"/>
          <p:cNvSpPr txBox="1">
            <a:spLocks noChangeArrowheads="1"/>
          </p:cNvSpPr>
          <p:nvPr/>
        </p:nvSpPr>
        <p:spPr bwMode="auto">
          <a:xfrm>
            <a:off x="1782887" y="2283718"/>
            <a:ext cx="31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endParaRPr lang="zh-CN" altLang="en-US" sz="20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" name="文本框 16"/>
          <p:cNvSpPr txBox="1">
            <a:spLocks noChangeArrowheads="1"/>
          </p:cNvSpPr>
          <p:nvPr/>
        </p:nvSpPr>
        <p:spPr bwMode="auto">
          <a:xfrm>
            <a:off x="1782887" y="2880780"/>
            <a:ext cx="31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endParaRPr lang="zh-CN" altLang="en-US" sz="20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2223385" y="2284184"/>
            <a:ext cx="2392781" cy="4001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22" name="圆角矩形 21"/>
          <p:cNvSpPr/>
          <p:nvPr/>
        </p:nvSpPr>
        <p:spPr>
          <a:xfrm>
            <a:off x="2223386" y="2890768"/>
            <a:ext cx="1368152" cy="3901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4" name="云形 13"/>
          <p:cNvSpPr/>
          <p:nvPr/>
        </p:nvSpPr>
        <p:spPr>
          <a:xfrm>
            <a:off x="301916" y="2077945"/>
            <a:ext cx="1468432" cy="93610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承上启下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865343" y="3454398"/>
            <a:ext cx="7739105" cy="1368152"/>
          </a:xfrm>
          <a:prstGeom prst="roundRect">
            <a:avLst/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2000" b="1">
                <a:solidFill>
                  <a:schemeClr val="accent5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这样的过渡句也突出了三个事例的相似性，使三个事例形成一个有机的整体，说明作者紧扣课文的观点选择事例，能够更好地证明观点，增强了课文的说服力。</a:t>
            </a:r>
            <a:endParaRPr lang="en-US" altLang="zh-CN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3755707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3" grpId="0" animBg="1"/>
      <p:bldP spid="16" grpId="0"/>
      <p:bldP spid="18" grpId="0"/>
      <p:bldP spid="20" grpId="0"/>
      <p:bldP spid="21" grpId="0" animBg="1"/>
      <p:bldP spid="22" grpId="0" animBg="1"/>
      <p:bldP spid="14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文本框 6"/>
          <p:cNvSpPr txBox="1"/>
          <p:nvPr/>
        </p:nvSpPr>
        <p:spPr>
          <a:xfrm>
            <a:off x="796979" y="915566"/>
            <a:ext cx="7655271" cy="125111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默读第</a:t>
            </a:r>
            <a:r>
              <a:rPr lang="en-US" altLang="zh-CN" sz="3200" b="1">
                <a:latin typeface="宋体" pitchFamily="2" charset="-122"/>
                <a:ea typeface="宋体" panose="02010600030101010101" pitchFamily="2" charset="-122"/>
              </a:rPr>
              <a:t>6</a:t>
            </a: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3200" b="1">
                <a:latin typeface="宋体" pitchFamily="2" charset="-122"/>
                <a:ea typeface="宋体" panose="02010600030101010101" pitchFamily="2" charset="-122"/>
              </a:rPr>
              <a:t>7</a:t>
            </a: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自然段，思考：这两个自然段与事例和观点之间有什么关系？</a:t>
            </a:r>
          </a:p>
        </p:txBody>
      </p:sp>
      <p:sp>
        <p:nvSpPr>
          <p:cNvPr id="7" name="文本框 3"/>
          <p:cNvSpPr txBox="1"/>
          <p:nvPr/>
        </p:nvSpPr>
        <p:spPr>
          <a:xfrm>
            <a:off x="827584" y="2427734"/>
            <a:ext cx="7536048" cy="124629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latin typeface="宋体" pitchFamily="2" charset="-122"/>
                <a:ea typeface="宋体" panose="02010600030101010101" pitchFamily="2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/>
              <a:t>    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这两个自然段对前文的事例与观点进行了总结，并且进一步告诉我们应当怎样做。</a:t>
            </a:r>
          </a:p>
        </p:txBody>
      </p:sp>
    </p:spTree>
    <p:extLst>
      <p:ext uri="{BB962C8B-B14F-4D97-AF65-F5344CB8AC3E}">
        <p14:creationId val="2734816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60000">
            <a:off x="1053597" y="1480066"/>
            <a:ext cx="6937226" cy="120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6"/>
          <p:cNvSpPr txBox="1"/>
          <p:nvPr/>
        </p:nvSpPr>
        <p:spPr>
          <a:xfrm>
            <a:off x="683568" y="267494"/>
            <a:ext cx="7655271" cy="125111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第</a:t>
            </a:r>
            <a:r>
              <a:rPr lang="en-US" altLang="zh-CN" sz="3200" b="1">
                <a:latin typeface="宋体" pitchFamily="2" charset="-122"/>
                <a:ea typeface="宋体" panose="02010600030101010101" pitchFamily="2" charset="-122"/>
              </a:rPr>
              <a:t>6</a:t>
            </a: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自然段中“这样的事例”指的是怎样的事例？你还知道哪些类似的事例？</a:t>
            </a:r>
          </a:p>
        </p:txBody>
      </p:sp>
      <p:sp>
        <p:nvSpPr>
          <p:cNvPr id="4" name="文本框 16"/>
          <p:cNvSpPr txBox="1">
            <a:spLocks noChangeArrowheads="1"/>
          </p:cNvSpPr>
          <p:nvPr/>
        </p:nvSpPr>
        <p:spPr bwMode="auto">
          <a:xfrm>
            <a:off x="1410073" y="1522030"/>
            <a:ext cx="31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endParaRPr lang="zh-CN" altLang="en-US" sz="20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059832" y="1922140"/>
            <a:ext cx="11521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3"/>
          <p:cNvSpPr txBox="1"/>
          <p:nvPr/>
        </p:nvSpPr>
        <p:spPr>
          <a:xfrm>
            <a:off x="948425" y="2745537"/>
            <a:ext cx="7416824" cy="124629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latin typeface="宋体" pitchFamily="2" charset="-122"/>
                <a:ea typeface="宋体" panose="02010600030101010101" pitchFamily="2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    第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3—5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自然段所写的波义耳、魏格纳、阿瑟林斯基“找到真理”的事例。</a:t>
            </a:r>
          </a:p>
        </p:txBody>
      </p:sp>
      <p:pic>
        <p:nvPicPr>
          <p:cNvPr id="5123" name="Picture 3" descr="C:\Users\CHB-WYW\Desktop\bfa4d3bdc2b748960f0865678e90ae7c_u=1213870914,802424482&amp;fm=253&amp;app=138&amp;f=JPEG_w=500&amp;h=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450709"/>
            <a:ext cx="1983232" cy="198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3"/>
          <p:cNvSpPr txBox="1"/>
          <p:nvPr/>
        </p:nvSpPr>
        <p:spPr>
          <a:xfrm>
            <a:off x="4927679" y="3507854"/>
            <a:ext cx="3470170" cy="157319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latin typeface="宋体" pitchFamily="2" charset="-122"/>
                <a:ea typeface="宋体" panose="02010600030101010101" pitchFamily="2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    牛顿思考苹果为什么会掉到地上，最终发现了万有引力定律。</a:t>
            </a:r>
          </a:p>
        </p:txBody>
      </p:sp>
      <p:sp>
        <p:nvSpPr>
          <p:cNvPr id="12" name="文本框 3"/>
          <p:cNvSpPr txBox="1"/>
          <p:nvPr/>
        </p:nvSpPr>
        <p:spPr>
          <a:xfrm>
            <a:off x="715683" y="3517505"/>
            <a:ext cx="3961679" cy="157319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latin typeface="宋体" pitchFamily="2" charset="-122"/>
                <a:ea typeface="宋体" panose="02010600030101010101" pitchFamily="2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    鲁班不明白孩子们为何顶着荷叶，后来经过细心观察荷叶制造了伞。</a:t>
            </a:r>
          </a:p>
        </p:txBody>
      </p:sp>
      <p:pic>
        <p:nvPicPr>
          <p:cNvPr id="5129" name="Picture 9" descr="https://iknow-pic.cdn.bcebos.com/7dd98d1001e9390143d6b31774ec54e737d196c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1452728"/>
            <a:ext cx="2641616" cy="19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60352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8" grpId="1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60000">
            <a:off x="1053595" y="1594311"/>
            <a:ext cx="6937226" cy="120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6"/>
          <p:cNvSpPr txBox="1"/>
          <p:nvPr/>
        </p:nvSpPr>
        <p:spPr>
          <a:xfrm>
            <a:off x="683568" y="384534"/>
            <a:ext cx="7655271" cy="125111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联系上文的事例，思考：找到真理需要哪些条件？</a:t>
            </a:r>
          </a:p>
        </p:txBody>
      </p:sp>
      <p:sp>
        <p:nvSpPr>
          <p:cNvPr id="4" name="文本框 16"/>
          <p:cNvSpPr txBox="1">
            <a:spLocks noChangeArrowheads="1"/>
          </p:cNvSpPr>
          <p:nvPr/>
        </p:nvSpPr>
        <p:spPr bwMode="auto">
          <a:xfrm>
            <a:off x="1400314" y="1654001"/>
            <a:ext cx="31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endParaRPr lang="zh-CN" altLang="en-US" sz="20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347864" y="2404876"/>
            <a:ext cx="30963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3"/>
          <p:cNvSpPr txBox="1"/>
          <p:nvPr/>
        </p:nvSpPr>
        <p:spPr>
          <a:xfrm>
            <a:off x="922458" y="3003798"/>
            <a:ext cx="7416824" cy="11703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latin typeface="宋体" pitchFamily="2" charset="-122"/>
                <a:ea typeface="宋体" panose="02010600030101010101" pitchFamily="2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    第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自然段用概括性的表述印证了开头提出的观点，并对前文作了总结。</a:t>
            </a:r>
          </a:p>
        </p:txBody>
      </p:sp>
    </p:spTree>
    <p:extLst>
      <p:ext uri="{BB962C8B-B14F-4D97-AF65-F5344CB8AC3E}">
        <p14:creationId val="4197267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953598" y="2283718"/>
            <a:ext cx="7596844" cy="955646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“一百个问号”是什么意思？“一百个是指具体的数量吗？”</a:t>
            </a:r>
            <a:endParaRPr lang="en-US" altLang="zh-CN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699542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2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读了这一课文题目，你有哪些疑问？</a:t>
            </a:r>
            <a:endParaRPr lang="zh-CN" altLang="en-US" sz="1600">
              <a:solidFill>
                <a:prstClr val="black"/>
              </a:solidFill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横卷形 4"/>
          <p:cNvSpPr/>
          <p:nvPr/>
        </p:nvSpPr>
        <p:spPr>
          <a:xfrm>
            <a:off x="1979712" y="1338248"/>
            <a:ext cx="5544616" cy="792088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真理诞生于一百个问号之后</a:t>
            </a:r>
            <a:r>
              <a:rPr lang="en-US" altLang="zh-CN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800">
              <a:solidFill>
                <a:prstClr val="black"/>
              </a:solidFill>
            </a:endParaRPr>
          </a:p>
        </p:txBody>
      </p:sp>
      <p:sp>
        <p:nvSpPr>
          <p:cNvPr id="7" name="文本框 15">
            <a:extLst>
              <a:ext uri="{FF2B5EF4-FFF2-40B4-BE49-F238E27FC236}">
                <a16:creationId xmlns:a16="http://schemas.microsoft.com/office/drawing/2014/main" id="{9C981370-7B25-6046-AAD2-15F68199B5FF}"/>
              </a:ext>
            </a:extLst>
          </p:cNvPr>
          <p:cNvSpPr txBox="1"/>
          <p:nvPr/>
        </p:nvSpPr>
        <p:spPr>
          <a:xfrm>
            <a:off x="3185839" y="54260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第一课时</a:t>
            </a:r>
          </a:p>
        </p:txBody>
      </p:sp>
      <p:sp>
        <p:nvSpPr>
          <p:cNvPr id="8" name="iconfont-1191-870150">
            <a:extLst>
              <a:ext uri="{FF2B5EF4-FFF2-40B4-BE49-F238E27FC236}">
                <a16:creationId xmlns:a16="http://schemas.microsoft.com/office/drawing/2014/main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5585174" y="165198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9" name="iconfont-1191-870150">
            <a:extLst>
              <a:ext uri="{FF2B5EF4-FFF2-40B4-BE49-F238E27FC236}">
                <a16:creationId xmlns:a16="http://schemas.microsoft.com/office/drawing/2014/main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3051380" y="165199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928810" y="3239364"/>
            <a:ext cx="7621632" cy="512448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真理一定会“诞生”于“一百个问号”之后吗？</a:t>
            </a:r>
            <a:endParaRPr lang="en-US" altLang="zh-CN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3598" y="3787494"/>
            <a:ext cx="7560840" cy="512448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是不是所有真理都要“诞生于一百个问号”之后呢？</a:t>
            </a:r>
            <a:endParaRPr lang="en-US" altLang="zh-CN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899768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6"/>
          <p:cNvSpPr txBox="1"/>
          <p:nvPr/>
        </p:nvSpPr>
        <p:spPr>
          <a:xfrm>
            <a:off x="803235" y="506967"/>
            <a:ext cx="7655271" cy="125111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思考：既然第</a:t>
            </a:r>
            <a:r>
              <a:rPr lang="en-US" altLang="zh-CN" sz="3200" b="1">
                <a:latin typeface="宋体" pitchFamily="2" charset="-122"/>
                <a:ea typeface="宋体" panose="02010600030101010101" pitchFamily="2" charset="-122"/>
              </a:rPr>
              <a:t>6</a:t>
            </a: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自然段已经总结了全文，作者为什么还要写第</a:t>
            </a:r>
            <a:r>
              <a:rPr lang="en-US" altLang="zh-CN" sz="3200" b="1">
                <a:latin typeface="宋体" pitchFamily="2" charset="-122"/>
                <a:ea typeface="宋体" panose="02010600030101010101" pitchFamily="2" charset="-122"/>
              </a:rPr>
              <a:t>7</a:t>
            </a: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自然段？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60000">
            <a:off x="988959" y="1682493"/>
            <a:ext cx="7120831" cy="205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971600" y="3867894"/>
            <a:ext cx="7131174" cy="67422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latin typeface="宋体" pitchFamily="2" charset="-122"/>
                <a:ea typeface="宋体" panose="02010600030101010101" pitchFamily="2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    这一自然段是对前文论述的补充。</a:t>
            </a:r>
          </a:p>
        </p:txBody>
      </p:sp>
      <p:sp>
        <p:nvSpPr>
          <p:cNvPr id="5" name="文本框 16"/>
          <p:cNvSpPr txBox="1">
            <a:spLocks noChangeArrowheads="1"/>
          </p:cNvSpPr>
          <p:nvPr/>
        </p:nvSpPr>
        <p:spPr bwMode="auto">
          <a:xfrm>
            <a:off x="1318818" y="1746794"/>
            <a:ext cx="31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7</a:t>
            </a:r>
            <a:endParaRPr lang="zh-CN" altLang="en-US" sz="20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val="2779587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6"/>
          <p:cNvSpPr txBox="1"/>
          <p:nvPr/>
        </p:nvSpPr>
        <p:spPr>
          <a:xfrm>
            <a:off x="611560" y="406344"/>
            <a:ext cx="7992861" cy="125111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思考：见微知著、善于发问并不断探索的能力是哪里来的？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60000">
            <a:off x="916951" y="1682493"/>
            <a:ext cx="7120831" cy="205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16"/>
          <p:cNvSpPr txBox="1">
            <a:spLocks noChangeArrowheads="1"/>
          </p:cNvSpPr>
          <p:nvPr/>
        </p:nvSpPr>
        <p:spPr bwMode="auto">
          <a:xfrm>
            <a:off x="1246810" y="1746794"/>
            <a:ext cx="31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7</a:t>
            </a:r>
            <a:endParaRPr lang="zh-CN" altLang="en-US" sz="20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330264" y="2132640"/>
            <a:ext cx="54726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132546" y="2555575"/>
            <a:ext cx="4320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3873788" y="2931790"/>
            <a:ext cx="976756" cy="4001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2" name="圆角矩形 11"/>
          <p:cNvSpPr/>
          <p:nvPr/>
        </p:nvSpPr>
        <p:spPr>
          <a:xfrm>
            <a:off x="6595716" y="2931790"/>
            <a:ext cx="991132" cy="4001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3" name="对话气泡: 圆角矩形 14"/>
          <p:cNvSpPr/>
          <p:nvPr/>
        </p:nvSpPr>
        <p:spPr>
          <a:xfrm>
            <a:off x="4477366" y="3565778"/>
            <a:ext cx="2461410" cy="950188"/>
          </a:xfrm>
          <a:prstGeom prst="wedgeRoundRectCallout">
            <a:avLst>
              <a:gd name="adj1" fmla="val 1463"/>
              <a:gd name="adj2" fmla="val -75768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事例中科学家的共同特点</a:t>
            </a:r>
          </a:p>
        </p:txBody>
      </p:sp>
      <p:sp>
        <p:nvSpPr>
          <p:cNvPr id="14" name="云形 13"/>
          <p:cNvSpPr/>
          <p:nvPr/>
        </p:nvSpPr>
        <p:spPr>
          <a:xfrm>
            <a:off x="7091282" y="3435846"/>
            <a:ext cx="1540614" cy="106603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照应开头</a:t>
            </a:r>
          </a:p>
        </p:txBody>
      </p:sp>
    </p:spTree>
    <p:extLst>
      <p:ext uri="{BB962C8B-B14F-4D97-AF65-F5344CB8AC3E}">
        <p14:creationId val="1586794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6"/>
          <p:cNvSpPr txBox="1"/>
          <p:nvPr/>
        </p:nvSpPr>
        <p:spPr>
          <a:xfrm>
            <a:off x="611560" y="699542"/>
            <a:ext cx="7992861" cy="117262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请结合生活经验谈一谈，你读完本文后</a:t>
            </a:r>
            <a:endParaRPr lang="en-US" altLang="zh-CN" sz="3200" b="1">
              <a:latin typeface="宋体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获得了哪些启示？</a:t>
            </a:r>
          </a:p>
        </p:txBody>
      </p:sp>
      <p:sp>
        <p:nvSpPr>
          <p:cNvPr id="3" name="文本框 3"/>
          <p:cNvSpPr txBox="1"/>
          <p:nvPr/>
        </p:nvSpPr>
        <p:spPr>
          <a:xfrm>
            <a:off x="611559" y="2211710"/>
            <a:ext cx="7992861" cy="18183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latin typeface="宋体" pitchFamily="2" charset="-122"/>
                <a:ea typeface="宋体" panose="02010600030101010101" pitchFamily="2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    我们对周围的事物通常会习以为常，不善于观察。我们今后要留意身边的事物，多观察，多思考，多问几个“为什么”。</a:t>
            </a:r>
          </a:p>
        </p:txBody>
      </p:sp>
    </p:spTree>
    <p:extLst>
      <p:ext uri="{BB962C8B-B14F-4D97-AF65-F5344CB8AC3E}">
        <p14:creationId val="1203553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6"/>
          <p:cNvSpPr txBox="1"/>
          <p:nvPr/>
        </p:nvSpPr>
        <p:spPr>
          <a:xfrm>
            <a:off x="683568" y="1275606"/>
            <a:ext cx="7992861" cy="184204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自由读“阅读链接”中的</a:t>
            </a:r>
            <a:r>
              <a:rPr lang="en-US" altLang="zh-CN" sz="3200" b="1">
                <a:latin typeface="宋体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詹天佑</a:t>
            </a:r>
            <a:r>
              <a:rPr lang="en-US" altLang="zh-CN" sz="3200" b="1">
                <a:latin typeface="宋体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这篇文章，思考：本文表达了怎样的观点？列举了哪些具体事例来证明观点？</a:t>
            </a:r>
          </a:p>
        </p:txBody>
      </p:sp>
    </p:spTree>
    <p:extLst>
      <p:ext uri="{BB962C8B-B14F-4D97-AF65-F5344CB8AC3E}">
        <p14:creationId val="2454287732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996" y="3292"/>
            <a:ext cx="3638840" cy="509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2129" y="123536"/>
            <a:ext cx="3532383" cy="494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1565565" y="1066885"/>
            <a:ext cx="120623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对话气泡: 圆角矩形 14"/>
          <p:cNvSpPr/>
          <p:nvPr/>
        </p:nvSpPr>
        <p:spPr>
          <a:xfrm>
            <a:off x="300748" y="854047"/>
            <a:ext cx="962552" cy="460215"/>
          </a:xfrm>
          <a:prstGeom prst="wedgeRoundRectCallout">
            <a:avLst>
              <a:gd name="adj1" fmla="val 77270"/>
              <a:gd name="adj2" fmla="val -17923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观点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4464836" y="1851670"/>
            <a:ext cx="2699453" cy="10153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1331640" y="3198472"/>
            <a:ext cx="2732636" cy="117347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4464835" y="555526"/>
            <a:ext cx="2699453" cy="12961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4464836" y="2866970"/>
            <a:ext cx="2699453" cy="83555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对话气泡: 圆角矩形 14"/>
          <p:cNvSpPr/>
          <p:nvPr/>
        </p:nvSpPr>
        <p:spPr>
          <a:xfrm>
            <a:off x="182876" y="2861344"/>
            <a:ext cx="962552" cy="460215"/>
          </a:xfrm>
          <a:prstGeom prst="wedgeRoundRectCallout">
            <a:avLst>
              <a:gd name="adj1" fmla="val 59346"/>
              <a:gd name="adj2" fmla="val 38310"/>
              <a:gd name="adj3" fmla="val 16667"/>
            </a:avLst>
          </a:prstGeom>
          <a:solidFill>
            <a:schemeClr val="lt1"/>
          </a:solidFill>
          <a:ln w="254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事例</a:t>
            </a:r>
          </a:p>
        </p:txBody>
      </p:sp>
      <p:sp>
        <p:nvSpPr>
          <p:cNvPr id="12" name="对话气泡: 圆角矩形 14"/>
          <p:cNvSpPr/>
          <p:nvPr/>
        </p:nvSpPr>
        <p:spPr>
          <a:xfrm>
            <a:off x="1120828" y="4359078"/>
            <a:ext cx="1517227" cy="374971"/>
          </a:xfrm>
          <a:prstGeom prst="wedgeRoundRectCallout">
            <a:avLst>
              <a:gd name="adj1" fmla="val -16911"/>
              <a:gd name="adj2" fmla="val 42739"/>
              <a:gd name="adj3" fmla="val 16667"/>
            </a:avLst>
          </a:prstGeom>
          <a:solidFill>
            <a:srgbClr val="0070C0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勘测路线</a:t>
            </a:r>
          </a:p>
        </p:txBody>
      </p:sp>
      <p:sp>
        <p:nvSpPr>
          <p:cNvPr id="13" name="对话气泡: 圆角矩形 14"/>
          <p:cNvSpPr/>
          <p:nvPr/>
        </p:nvSpPr>
        <p:spPr>
          <a:xfrm>
            <a:off x="7156785" y="2156190"/>
            <a:ext cx="1517227" cy="374971"/>
          </a:xfrm>
          <a:prstGeom prst="wedgeRoundRectCallout">
            <a:avLst>
              <a:gd name="adj1" fmla="val -16911"/>
              <a:gd name="adj2" fmla="val 42739"/>
              <a:gd name="adj3" fmla="val 16667"/>
            </a:avLst>
          </a:prstGeom>
          <a:solidFill>
            <a:srgbClr val="0070C0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开凿隧道</a:t>
            </a:r>
          </a:p>
        </p:txBody>
      </p:sp>
      <p:sp>
        <p:nvSpPr>
          <p:cNvPr id="14" name="对话气泡: 圆角矩形 14"/>
          <p:cNvSpPr/>
          <p:nvPr/>
        </p:nvSpPr>
        <p:spPr>
          <a:xfrm>
            <a:off x="7111103" y="2861344"/>
            <a:ext cx="1608589" cy="835558"/>
          </a:xfrm>
          <a:prstGeom prst="wedgeRoundRectCallout">
            <a:avLst>
              <a:gd name="adj1" fmla="val -16911"/>
              <a:gd name="adj2" fmla="val 42739"/>
              <a:gd name="adj3" fmla="val 16667"/>
            </a:avLst>
          </a:prstGeom>
          <a:solidFill>
            <a:srgbClr val="0070C0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设计“人”</a:t>
            </a:r>
            <a:endParaRPr lang="en-US" altLang="zh-CN" sz="24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字形路线</a:t>
            </a:r>
          </a:p>
        </p:txBody>
      </p:sp>
    </p:spTree>
    <p:extLst>
      <p:ext uri="{BB962C8B-B14F-4D97-AF65-F5344CB8AC3E}">
        <p14:creationId val="839037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5496" y="191072"/>
            <a:ext cx="2149432" cy="6524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小练笔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1" y="255538"/>
            <a:ext cx="520700" cy="508000"/>
          </a:xfrm>
          <a:prstGeom prst="rect">
            <a:avLst/>
          </a:prstGeom>
        </p:spPr>
      </p:pic>
      <p:sp>
        <p:nvSpPr>
          <p:cNvPr id="4" name="TextBox 19"/>
          <p:cNvSpPr txBox="1"/>
          <p:nvPr/>
        </p:nvSpPr>
        <p:spPr>
          <a:xfrm>
            <a:off x="2982688" y="2355726"/>
            <a:ext cx="3014461" cy="621447"/>
          </a:xfrm>
          <a:prstGeom prst="roundRect">
            <a:avLst/>
          </a:prstGeom>
          <a:solidFill>
            <a:srgbClr val="008216"/>
          </a:solidFill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200" b="1">
                <a:ln w="10160">
                  <a:noFill/>
                  <a:prstDash val="solid"/>
                </a:ln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有志者事竟成</a:t>
            </a:r>
          </a:p>
        </p:txBody>
      </p:sp>
      <p:sp>
        <p:nvSpPr>
          <p:cNvPr id="5" name="TextBox 19"/>
          <p:cNvSpPr txBox="1"/>
          <p:nvPr/>
        </p:nvSpPr>
        <p:spPr>
          <a:xfrm>
            <a:off x="2807831" y="3363838"/>
            <a:ext cx="3492361" cy="621447"/>
          </a:xfrm>
          <a:prstGeom prst="roundRect">
            <a:avLst/>
          </a:prstGeom>
          <a:solidFill>
            <a:srgbClr val="008216"/>
          </a:solidFill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200" b="1">
                <a:ln w="10160">
                  <a:noFill/>
                  <a:prstDash val="solid"/>
                </a:ln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玩也能玩出名堂</a:t>
            </a:r>
          </a:p>
        </p:txBody>
      </p:sp>
      <p:sp>
        <p:nvSpPr>
          <p:cNvPr id="6" name="矩形 5"/>
          <p:cNvSpPr/>
          <p:nvPr/>
        </p:nvSpPr>
        <p:spPr>
          <a:xfrm>
            <a:off x="617395" y="843558"/>
            <a:ext cx="8059061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仿照课文的写法，选择下面任一观点用具体的事例来说明。</a:t>
            </a:r>
          </a:p>
        </p:txBody>
      </p:sp>
    </p:spTree>
    <p:extLst>
      <p:ext uri="{BB962C8B-B14F-4D97-AF65-F5344CB8AC3E}">
        <p14:creationId val="1461661370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26379" y="1419622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   清代小说家蒲松龄写下励志自勉联：“有志者事竟成，破釜沉舟百二秦关终属楚；苦心人天不负，卧薪尝胆三千越甲可吞吴。”开始时是刻在铜尺之上，后悬置于书屋聊斋书房。终于，他凭着自己的雄心壮志，不懈努力，以一部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聊斋志异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名垂青史，成就一番大事。</a:t>
            </a:r>
          </a:p>
        </p:txBody>
      </p:sp>
      <p:sp>
        <p:nvSpPr>
          <p:cNvPr id="3" name="TextBox 19"/>
          <p:cNvSpPr txBox="1"/>
          <p:nvPr/>
        </p:nvSpPr>
        <p:spPr>
          <a:xfrm>
            <a:off x="2915816" y="651219"/>
            <a:ext cx="3059337" cy="621447"/>
          </a:xfrm>
          <a:prstGeom prst="roundRect">
            <a:avLst/>
          </a:prstGeom>
          <a:solidFill>
            <a:srgbClr val="008216"/>
          </a:solidFill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200" b="1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  <a:ea typeface="宋体" panose="02010600030101010101" pitchFamily="2" charset="-122"/>
              </a:rPr>
              <a:t>有志者事竟成</a:t>
            </a:r>
          </a:p>
        </p:txBody>
      </p:sp>
      <p:sp>
        <p:nvSpPr>
          <p:cNvPr id="4" name="矩形 3"/>
          <p:cNvSpPr/>
          <p:nvPr/>
        </p:nvSpPr>
        <p:spPr>
          <a:xfrm>
            <a:off x="755576" y="195486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ln w="10160">
                  <a:noFill/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示例：</a:t>
            </a:r>
            <a:endParaRPr lang="zh-CN" altLang="en-US" sz="3200"/>
          </a:p>
        </p:txBody>
      </p:sp>
    </p:spTree>
    <p:extLst>
      <p:ext uri="{BB962C8B-B14F-4D97-AF65-F5344CB8AC3E}">
        <p14:creationId val="3658070392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11560" y="431132"/>
            <a:ext cx="7992888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   春秋时期，吴越相争，吴胜越败，越王勾践沦为阶下囚。但他不甘屈服，立志复仇，最后终于打败了吴国，留下了“卧薪尝胆”的千古美谈。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著名数学家华罗庚小时候面对“没有数学头脑”的斥责而确立志向，虽然连初中毕业文凭都没有，但最终成为数学领域的巨人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古今中外诸多的政治家、科学家，都以其自身的行动证明了“有志者事竟成”这句话的正确性。</a:t>
            </a:r>
          </a:p>
        </p:txBody>
      </p:sp>
    </p:spTree>
    <p:extLst>
      <p:ext uri="{BB962C8B-B14F-4D97-AF65-F5344CB8AC3E}">
        <p14:creationId val="3550096243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869984" y="1275607"/>
            <a:ext cx="1129742" cy="2591974"/>
          </a:xfrm>
          <a:prstGeom prst="roundRect">
            <a:avLst/>
          </a:prstGeom>
          <a:solidFill>
            <a:schemeClr val="bg1">
              <a:alpha val="50000"/>
            </a:schemeClr>
          </a:solidFill>
          <a:ln w="3810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真理诞生于一百个问号之后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2111196" y="1203598"/>
            <a:ext cx="363991" cy="3004273"/>
          </a:xfrm>
          <a:prstGeom prst="leftBrace">
            <a:avLst/>
          </a:prstGeom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2475187" y="1203598"/>
            <a:ext cx="1533723" cy="54919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提出观点</a:t>
            </a:r>
          </a:p>
        </p:txBody>
      </p:sp>
      <p:sp>
        <p:nvSpPr>
          <p:cNvPr id="7" name="流程图: 可选过程 6"/>
          <p:cNvSpPr/>
          <p:nvPr/>
        </p:nvSpPr>
        <p:spPr>
          <a:xfrm>
            <a:off x="4572001" y="1491630"/>
            <a:ext cx="1719386" cy="568183"/>
          </a:xfrm>
          <a:prstGeom prst="flowChartAlternateProcess">
            <a:avLst/>
          </a:prstGeom>
          <a:ln w="381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发现问题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2487117" y="2416648"/>
            <a:ext cx="1611058" cy="54919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论证观点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2441985" y="3748294"/>
            <a:ext cx="1701322" cy="54919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总结观点</a:t>
            </a:r>
          </a:p>
        </p:txBody>
      </p:sp>
      <p:sp>
        <p:nvSpPr>
          <p:cNvPr id="12" name="左大括号 11"/>
          <p:cNvSpPr/>
          <p:nvPr/>
        </p:nvSpPr>
        <p:spPr>
          <a:xfrm>
            <a:off x="4203666" y="1752788"/>
            <a:ext cx="264465" cy="1980635"/>
          </a:xfrm>
          <a:prstGeom prst="leftBrace">
            <a:avLst/>
          </a:prstGeom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左大括号 12"/>
          <p:cNvSpPr/>
          <p:nvPr/>
        </p:nvSpPr>
        <p:spPr>
          <a:xfrm rot="10800000">
            <a:off x="6516213" y="1203598"/>
            <a:ext cx="363993" cy="3093886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7020273" y="2259108"/>
            <a:ext cx="1584175" cy="50183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独立思考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52" y="127287"/>
            <a:ext cx="2268000" cy="69257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2" y="121229"/>
            <a:ext cx="450000" cy="559756"/>
          </a:xfrm>
          <a:prstGeom prst="rect">
            <a:avLst/>
          </a:prstGeom>
        </p:spPr>
      </p:pic>
      <p:sp>
        <p:nvSpPr>
          <p:cNvPr id="21" name="文本框 14">
            <a:extLst>
              <a:ext uri="{FF2B5EF4-FFF2-40B4-BE49-F238E27FC236}">
                <a16:creationId xmlns:a16="http://schemas.microsoft.com/office/drawing/2014/main" id="{AD809E10-4CA3-BC48-A019-BDFE045C1624}"/>
              </a:ext>
            </a:extLst>
          </p:cNvPr>
          <p:cNvSpPr txBox="1"/>
          <p:nvPr/>
        </p:nvSpPr>
        <p:spPr>
          <a:xfrm>
            <a:off x="761720" y="80103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结构梳理</a:t>
            </a:r>
          </a:p>
        </p:txBody>
      </p:sp>
      <p:sp>
        <p:nvSpPr>
          <p:cNvPr id="22" name="流程图: 可选过程 21"/>
          <p:cNvSpPr/>
          <p:nvPr/>
        </p:nvSpPr>
        <p:spPr>
          <a:xfrm>
            <a:off x="4583260" y="2107692"/>
            <a:ext cx="1719386" cy="568183"/>
          </a:xfrm>
          <a:prstGeom prst="flowChartAlternateProcess">
            <a:avLst/>
          </a:prstGeom>
          <a:ln w="381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提出问题</a:t>
            </a:r>
          </a:p>
        </p:txBody>
      </p:sp>
      <p:sp>
        <p:nvSpPr>
          <p:cNvPr id="23" name="流程图: 可选过程 22"/>
          <p:cNvSpPr/>
          <p:nvPr/>
        </p:nvSpPr>
        <p:spPr>
          <a:xfrm>
            <a:off x="4586620" y="2754599"/>
            <a:ext cx="1719386" cy="568183"/>
          </a:xfrm>
          <a:prstGeom prst="flowChartAlternateProcess">
            <a:avLst/>
          </a:prstGeom>
          <a:ln w="381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实验探究</a:t>
            </a:r>
          </a:p>
        </p:txBody>
      </p:sp>
      <p:sp>
        <p:nvSpPr>
          <p:cNvPr id="24" name="流程图: 可选过程 23"/>
          <p:cNvSpPr/>
          <p:nvPr/>
        </p:nvSpPr>
        <p:spPr>
          <a:xfrm>
            <a:off x="4586620" y="3392519"/>
            <a:ext cx="1719386" cy="568183"/>
          </a:xfrm>
          <a:prstGeom prst="flowChartAlternateProcess">
            <a:avLst/>
          </a:prstGeom>
          <a:ln w="381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找到真理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7020273" y="2883044"/>
            <a:ext cx="1584175" cy="50183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锲而不舍</a:t>
            </a:r>
          </a:p>
        </p:txBody>
      </p:sp>
    </p:spTree>
    <p:extLst>
      <p:ext uri="{BB962C8B-B14F-4D97-AF65-F5344CB8AC3E}">
        <p14:creationId val="1934991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39552" y="1203598"/>
            <a:ext cx="8041172" cy="265457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本文开门见山提出论点“真理诞生于一百个问号之后”，接下来用科学发展史上的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有代表性的事例，证明了只要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、不断实践探究，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地追根求源，就有可能在现实生活中发现真理。</a:t>
            </a:r>
          </a:p>
        </p:txBody>
      </p:sp>
      <p:sp>
        <p:nvSpPr>
          <p:cNvPr id="4" name="矩形 3"/>
          <p:cNvSpPr/>
          <p:nvPr/>
        </p:nvSpPr>
        <p:spPr>
          <a:xfrm>
            <a:off x="4168589" y="2211710"/>
            <a:ext cx="166115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善于观察</a:t>
            </a:r>
          </a:p>
        </p:txBody>
      </p:sp>
      <p:sp>
        <p:nvSpPr>
          <p:cNvPr id="5" name="矩形 4"/>
          <p:cNvSpPr/>
          <p:nvPr/>
        </p:nvSpPr>
        <p:spPr>
          <a:xfrm>
            <a:off x="6131912" y="2211710"/>
            <a:ext cx="192907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不断发问</a:t>
            </a:r>
          </a:p>
        </p:txBody>
      </p:sp>
      <p:sp>
        <p:nvSpPr>
          <p:cNvPr id="9" name="矩形 8"/>
          <p:cNvSpPr/>
          <p:nvPr/>
        </p:nvSpPr>
        <p:spPr>
          <a:xfrm>
            <a:off x="6444208" y="1707654"/>
            <a:ext cx="916398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三个</a:t>
            </a:r>
          </a:p>
        </p:txBody>
      </p:sp>
      <p:sp>
        <p:nvSpPr>
          <p:cNvPr id="10" name="矩形 9"/>
          <p:cNvSpPr/>
          <p:nvPr/>
        </p:nvSpPr>
        <p:spPr>
          <a:xfrm>
            <a:off x="2797287" y="2720324"/>
            <a:ext cx="1762851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锲而不舍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08" y="242670"/>
            <a:ext cx="2268000" cy="69257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6612"/>
            <a:ext cx="450000" cy="55975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AD809E10-4CA3-BC48-A019-BDFE045C1624}"/>
              </a:ext>
            </a:extLst>
          </p:cNvPr>
          <p:cNvSpPr txBox="1"/>
          <p:nvPr/>
        </p:nvSpPr>
        <p:spPr>
          <a:xfrm>
            <a:off x="755576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主题概括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755576" y="985364"/>
            <a:ext cx="7632848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u="sng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叶永烈</a:t>
            </a:r>
            <a:r>
              <a:rPr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（19</a:t>
            </a:r>
            <a:r>
              <a:rPr 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浙江温州人。著名小说家、历史学家、报告文学作家 </a:t>
            </a:r>
            <a:r>
              <a:rPr 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他是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十万个为什么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的主要编著者之一，著有科幻故事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小灵通漫游未来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等。</a:t>
            </a:r>
            <a:endParaRPr lang="en-US" sz="2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255010822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2966E2C-EBBC-D947-8B33-433064B05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46" y="150858"/>
            <a:ext cx="2268000" cy="692577"/>
          </a:xfrm>
          <a:prstGeom prst="rect">
            <a:avLst/>
          </a:prstGeom>
        </p:spPr>
      </p:pic>
      <p:sp>
        <p:nvSpPr>
          <p:cNvPr id="3" name="文本框 14">
            <a:extLst>
              <a:ext uri="{FF2B5EF4-FFF2-40B4-BE49-F238E27FC236}">
                <a16:creationId xmlns:a16="http://schemas.microsoft.com/office/drawing/2014/main" id="{F676DB18-A8E7-EF49-935A-1773895EFDAA}"/>
              </a:ext>
            </a:extLst>
          </p:cNvPr>
          <p:cNvSpPr txBox="1"/>
          <p:nvPr/>
        </p:nvSpPr>
        <p:spPr>
          <a:xfrm>
            <a:off x="720092" y="119112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拓展延伸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DBBAFB-55B6-1B40-BF37-0820FFA69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0" y="150858"/>
            <a:ext cx="450000" cy="5597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520268C-3FA5-5E42-85F2-D78B59E95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381" y="1054730"/>
            <a:ext cx="4815339" cy="3203687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796919" y="4252758"/>
            <a:ext cx="3609485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000" b="1">
                <a:solidFill>
                  <a:prstClr val="black"/>
                </a:solidFill>
                <a:latin typeface="宋体" pitchFamily="2" charset="-122"/>
              </a:rPr>
              <a:t>点击图片，播放视频</a:t>
            </a:r>
          </a:p>
        </p:txBody>
      </p:sp>
      <p:pic>
        <p:nvPicPr>
          <p:cNvPr id="12" name="Picture 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4106" y="1427592"/>
            <a:ext cx="4789887" cy="2457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BCFEE8A-103B-814C-A35E-F3291AF223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040">
            <a:off x="6009242" y="3384743"/>
            <a:ext cx="1059582" cy="1059582"/>
          </a:xfrm>
          <a:prstGeom prst="rect">
            <a:avLst/>
          </a:prstGeom>
        </p:spPr>
      </p:pic>
    </p:spTree>
    <p:extLst>
      <p:ext uri="{BB962C8B-B14F-4D97-AF65-F5344CB8AC3E}">
        <p14:creationId val="429117178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60260" y="915566"/>
            <a:ext cx="7615837" cy="12511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魏格纳提出了“大陆漂移学说”，请你就这一学说提出自己的问题。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50981"/>
            <a:ext cx="2268000" cy="692577"/>
          </a:xfrm>
          <a:prstGeom prst="rect">
            <a:avLst/>
          </a:prstGeom>
        </p:spPr>
      </p:pic>
      <p:sp>
        <p:nvSpPr>
          <p:cNvPr id="7" name="文本框 14">
            <a:extLst>
              <a:ext uri="{FF2B5EF4-FFF2-40B4-BE49-F238E27FC236}">
                <a16:creationId xmlns:a16="http://schemas.microsoft.com/office/drawing/2014/main" id="{A1C94D41-07F7-0242-ACCC-6D928AE8147C}"/>
              </a:ext>
            </a:extLst>
          </p:cNvPr>
          <p:cNvSpPr txBox="1"/>
          <p:nvPr/>
        </p:nvSpPr>
        <p:spPr>
          <a:xfrm>
            <a:off x="720917" y="123478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课堂演练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8" y="155192"/>
            <a:ext cx="450000" cy="559757"/>
          </a:xfrm>
          <a:prstGeom prst="rect">
            <a:avLst/>
          </a:prstGeom>
        </p:spPr>
      </p:pic>
      <p:sp>
        <p:nvSpPr>
          <p:cNvPr id="9" name="文本框 3"/>
          <p:cNvSpPr txBox="1"/>
          <p:nvPr/>
        </p:nvSpPr>
        <p:spPr>
          <a:xfrm>
            <a:off x="1403648" y="2223684"/>
            <a:ext cx="6264696" cy="67422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latin typeface="宋体" pitchFamily="2" charset="-122"/>
                <a:ea typeface="宋体" panose="02010600030101010101" pitchFamily="2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    巨大的大陆是如何漂移的？</a:t>
            </a:r>
          </a:p>
        </p:txBody>
      </p:sp>
      <p:sp>
        <p:nvSpPr>
          <p:cNvPr id="10" name="文本框 3"/>
          <p:cNvSpPr txBox="1"/>
          <p:nvPr/>
        </p:nvSpPr>
        <p:spPr>
          <a:xfrm>
            <a:off x="1403648" y="3262490"/>
            <a:ext cx="6264696" cy="67422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latin typeface="宋体" pitchFamily="2" charset="-122"/>
                <a:ea typeface="宋体" panose="02010600030101010101" pitchFamily="2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    驱动大陆漂移的力量来自何方？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77584" y="1419622"/>
            <a:ext cx="8352928" cy="1546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67" tIns="34283" rIns="68567" bIns="34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寻找科学家探寻真理，发现真理的故事，并把故事讲给你的家人和朋友听。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94997"/>
            <a:ext cx="2268000" cy="692577"/>
          </a:xfrm>
          <a:prstGeom prst="rect">
            <a:avLst/>
          </a:prstGeom>
        </p:spPr>
      </p:pic>
      <p:sp>
        <p:nvSpPr>
          <p:cNvPr id="7" name="文本框 14">
            <a:extLst>
              <a:ext uri="{FF2B5EF4-FFF2-40B4-BE49-F238E27FC236}">
                <a16:creationId xmlns:a16="http://schemas.microsoft.com/office/drawing/2014/main" id="{A1C94D41-07F7-0242-ACCC-6D928AE8147C}"/>
              </a:ext>
            </a:extLst>
          </p:cNvPr>
          <p:cNvSpPr txBox="1"/>
          <p:nvPr/>
        </p:nvSpPr>
        <p:spPr>
          <a:xfrm>
            <a:off x="864933" y="267494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4" y="299208"/>
            <a:ext cx="450000" cy="55975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292E2DA-D76A-F64F-A0B1-FE3BB425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21" y="214983"/>
            <a:ext cx="2269879" cy="693151"/>
          </a:xfrm>
          <a:prstGeom prst="rect">
            <a:avLst/>
          </a:prstGeom>
        </p:spPr>
      </p:pic>
      <p:sp>
        <p:nvSpPr>
          <p:cNvPr id="3" name="文本框 14">
            <a:hlinkClick r:id="rId3" action="ppaction://hlinkfile"/>
          </p:cNvPr>
          <p:cNvSpPr txBox="1"/>
          <p:nvPr/>
        </p:nvSpPr>
        <p:spPr>
          <a:xfrm>
            <a:off x="720917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初读课文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959814-26B7-6146-BD57-0DF3F8959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3453"/>
            <a:ext cx="443315" cy="55144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7584" y="1563638"/>
            <a:ext cx="742158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自由读课文，读准字音，读通句子。圈画难理解的词语，用联系上下文或查字典等方法来理解词语。</a:t>
            </a:r>
          </a:p>
        </p:txBody>
      </p:sp>
      <p:sp>
        <p:nvSpPr>
          <p:cNvPr id="6" name="文本框 14"/>
          <p:cNvSpPr txBox="1"/>
          <p:nvPr/>
        </p:nvSpPr>
        <p:spPr>
          <a:xfrm>
            <a:off x="3305162" y="686454"/>
            <a:ext cx="1093515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600" b="1">
                <a:latin typeface="Kaiti SC" panose="02010600040101010101" pitchFamily="2" charset="-122"/>
                <a:ea typeface="Kaiti SC" panose="02010600040101010101" pitchFamily="2" charset="-122"/>
              </a:rPr>
              <a:t>点击图标，</a:t>
            </a:r>
            <a:endParaRPr lang="en-US" altLang="zh-CN" sz="1600" b="1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1600" b="1">
                <a:latin typeface="Kaiti SC" panose="02010600040101010101" pitchFamily="2" charset="-122"/>
                <a:ea typeface="Kaiti SC" panose="02010600040101010101" pitchFamily="2" charset="-122"/>
              </a:rPr>
              <a:t>听范读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85CD3A3-5D36-8E4B-ADC1-4FBCDE4D6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040">
            <a:off x="2405909" y="146934"/>
            <a:ext cx="1059582" cy="1059582"/>
          </a:xfrm>
          <a:prstGeom prst="rect">
            <a:avLst/>
          </a:prstGeom>
        </p:spPr>
      </p:pic>
    </p:spTree>
    <p:extLst>
      <p:ext uri="{BB962C8B-B14F-4D97-AF65-F5344CB8AC3E}">
        <p14:creationId val="164822713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41"/>
          <p:cNvSpPr txBox="1"/>
          <p:nvPr/>
        </p:nvSpPr>
        <p:spPr>
          <a:xfrm>
            <a:off x="971600" y="1108938"/>
            <a:ext cx="76743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花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圃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不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慎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盐酸  敏感  石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蕊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领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域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提取  吻合  俄</a:t>
            </a:r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裔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偶然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蚯蚓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文献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建树  司空见惯  追根求源  见微知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著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锲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而不舍  不可思议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C5E194C-9341-0F4E-ADDE-4400D3F03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11731"/>
            <a:ext cx="431626" cy="558077"/>
          </a:xfrm>
          <a:prstGeom prst="rect">
            <a:avLst/>
          </a:prstGeom>
        </p:spPr>
      </p:pic>
      <p:sp>
        <p:nvSpPr>
          <p:cNvPr id="11" name="文本框 15">
            <a:extLst>
              <a:ext uri="{FF2B5EF4-FFF2-40B4-BE49-F238E27FC236}">
                <a16:creationId xmlns:a16="http://schemas.microsoft.com/office/drawing/2014/main" id="{59E5E49B-C5CE-9047-A49B-3D00DDB31B47}"/>
              </a:ext>
            </a:extLst>
          </p:cNvPr>
          <p:cNvSpPr txBox="1"/>
          <p:nvPr/>
        </p:nvSpPr>
        <p:spPr>
          <a:xfrm>
            <a:off x="585812" y="123478"/>
            <a:ext cx="225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我会读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6731" y="935305"/>
            <a:ext cx="130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pǔ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1267" y="935305"/>
            <a:ext cx="130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ruǐ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3125162"/>
            <a:ext cx="130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qiè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0103" y="941559"/>
            <a:ext cx="130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shèn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98656" y="928828"/>
            <a:ext cx="130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yù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42472" y="1685002"/>
            <a:ext cx="130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qiū yǐn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39067" y="2470125"/>
            <a:ext cx="130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zhù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1920" y="1691299"/>
            <a:ext cx="130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yì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</p:spTree>
    <p:extLst>
      <p:ext uri="{BB962C8B-B14F-4D97-AF65-F5344CB8AC3E}">
        <p14:creationId val="2558154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3" grpId="0"/>
      <p:bldP spid="16" grpId="0"/>
      <p:bldP spid="17" grpId="0"/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5">
            <a:hlinkClick action="ppaction://noaction"/>
            <a:extLst>
              <a:ext uri="{FF2B5EF4-FFF2-40B4-BE49-F238E27FC236}">
                <a16:creationId xmlns:a16="http://schemas.microsoft.com/office/drawing/2014/main" id="{C7EB58DB-C3C4-5141-A93F-59E2D703A6F0}"/>
              </a:ext>
            </a:extLst>
          </p:cNvPr>
          <p:cNvSpPr txBox="1"/>
          <p:nvPr/>
        </p:nvSpPr>
        <p:spPr>
          <a:xfrm>
            <a:off x="672551" y="123478"/>
            <a:ext cx="225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>
                <a:latin typeface="+mn-ea"/>
              </a:rPr>
              <a:t>词语解释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4C0038-74A9-2F43-B850-CDF3FA28D2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33968"/>
            <a:ext cx="433956" cy="535841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619648" y="915566"/>
            <a:ext cx="1828800" cy="5729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</a:rPr>
              <a:t>司空见惯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619647" y="1916782"/>
            <a:ext cx="1828800" cy="5829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</a:rPr>
              <a:t>见微知著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611559" y="3068910"/>
            <a:ext cx="1836887" cy="5829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</a:rPr>
              <a:t>锲而不舍</a:t>
            </a:r>
          </a:p>
        </p:txBody>
      </p:sp>
      <p:sp>
        <p:nvSpPr>
          <p:cNvPr id="8" name="矩形 7"/>
          <p:cNvSpPr/>
          <p:nvPr/>
        </p:nvSpPr>
        <p:spPr>
          <a:xfrm>
            <a:off x="2483767" y="831996"/>
            <a:ext cx="55890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指看惯了就不觉得奇怪。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64158" y="1851670"/>
            <a:ext cx="6316153" cy="10577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见到一点儿苗头就能知道它的发展趋向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或问题的实质。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491855" y="3013119"/>
            <a:ext cx="6316153" cy="15748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雕刻一件东西，一直刻下去不放手。比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喻做事情能坚持到底，不半途而废。也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形容有恒心，有毅力。</a:t>
            </a:r>
          </a:p>
        </p:txBody>
      </p:sp>
    </p:spTree>
    <p:extLst>
      <p:ext uri="{BB962C8B-B14F-4D97-AF65-F5344CB8AC3E}">
        <p14:creationId val="2430327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2623910" y="1076834"/>
            <a:ext cx="1156002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err="1">
                <a:solidFill>
                  <a:srgbClr val="FF0000"/>
                </a:solidFill>
                <a:latin typeface="汉语拼音" pitchFamily="34" charset="0"/>
                <a:ea typeface="GB Pinyinok-B" pitchFamily="2" charset="-122"/>
                <a:cs typeface="汉语拼音" pitchFamily="34" charset="0"/>
              </a:rPr>
              <a:t>guàn</a:t>
            </a:r>
            <a:endParaRPr lang="zh-CN" altLang="en-US" sz="3000">
              <a:solidFill>
                <a:srgbClr val="FF0000"/>
              </a:solidFill>
              <a:latin typeface="汉语拼音" pitchFamily="34" charset="0"/>
              <a:ea typeface="GB Pinyinok-B" pitchFamily="2" charset="-122"/>
              <a:cs typeface="汉语拼音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46551" y="1059582"/>
            <a:ext cx="767840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err="1">
                <a:solidFill>
                  <a:srgbClr val="FF0000"/>
                </a:solidFill>
                <a:latin typeface="汉语拼音" pitchFamily="34" charset="0"/>
                <a:ea typeface="GB Pinyinok-B" pitchFamily="2" charset="-122"/>
                <a:cs typeface="汉语拼音" pitchFamily="34" charset="0"/>
              </a:rPr>
              <a:t>pǔ</a:t>
            </a:r>
            <a:endParaRPr lang="zh-CN" altLang="en-US" sz="3000">
              <a:solidFill>
                <a:srgbClr val="FF0000"/>
              </a:solidFill>
              <a:latin typeface="汉语拼音" pitchFamily="34" charset="0"/>
              <a:ea typeface="GB Pinyinok-B" pitchFamily="2" charset="-122"/>
              <a:cs typeface="汉语拼音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72027" y="1059582"/>
            <a:ext cx="982070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err="1">
                <a:solidFill>
                  <a:srgbClr val="FF0000"/>
                </a:solidFill>
                <a:latin typeface="汉语拼音" pitchFamily="34" charset="0"/>
                <a:ea typeface="GB Pinyinok-B" pitchFamily="2" charset="-122"/>
                <a:cs typeface="汉语拼音" pitchFamily="34" charset="0"/>
              </a:rPr>
              <a:t>yán</a:t>
            </a:r>
            <a:endParaRPr lang="zh-CN" altLang="en-US" sz="3000">
              <a:solidFill>
                <a:srgbClr val="FF0000"/>
              </a:solidFill>
              <a:latin typeface="汉语拼音" pitchFamily="34" charset="0"/>
              <a:ea typeface="GB Pinyinok-B" pitchFamily="2" charset="-122"/>
              <a:cs typeface="汉语拼音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98242" y="1059582"/>
            <a:ext cx="982070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err="1">
                <a:solidFill>
                  <a:srgbClr val="FF0000"/>
                </a:solidFill>
                <a:latin typeface="汉语拼音" pitchFamily="34" charset="0"/>
                <a:ea typeface="GB Pinyinok-B" pitchFamily="2" charset="-122"/>
                <a:cs typeface="汉语拼音" pitchFamily="34" charset="0"/>
              </a:rPr>
              <a:t>jiàn</a:t>
            </a:r>
            <a:endParaRPr lang="zh-CN" altLang="en-US" sz="3000">
              <a:solidFill>
                <a:srgbClr val="FF0000"/>
              </a:solidFill>
              <a:latin typeface="汉语拼音" pitchFamily="34" charset="0"/>
              <a:ea typeface="GB Pinyinok-B" pitchFamily="2" charset="-122"/>
              <a:cs typeface="汉语拼音" pitchFamily="34" charset="0"/>
            </a:endParaRPr>
          </a:p>
        </p:txBody>
      </p:sp>
      <p:grpSp>
        <p:nvGrpSpPr>
          <p:cNvPr id="11" name="组合 7"/>
          <p:cNvGrpSpPr/>
          <p:nvPr/>
        </p:nvGrpSpPr>
        <p:grpSpPr>
          <a:xfrm>
            <a:off x="2605171" y="1666447"/>
            <a:ext cx="1029163" cy="1085656"/>
            <a:chOff x="2437" y="2032"/>
            <a:chExt cx="1244" cy="1264"/>
          </a:xfrm>
        </p:grpSpPr>
        <p:sp>
          <p:nvSpPr>
            <p:cNvPr id="1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4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5" name="组合 7"/>
          <p:cNvGrpSpPr/>
          <p:nvPr/>
        </p:nvGrpSpPr>
        <p:grpSpPr>
          <a:xfrm>
            <a:off x="3823690" y="1661364"/>
            <a:ext cx="1029163" cy="1085656"/>
            <a:chOff x="2437" y="2032"/>
            <a:chExt cx="1244" cy="1264"/>
          </a:xfrm>
        </p:grpSpPr>
        <p:sp>
          <p:nvSpPr>
            <p:cNvPr id="1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8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9" name="组合 7"/>
          <p:cNvGrpSpPr/>
          <p:nvPr/>
        </p:nvGrpSpPr>
        <p:grpSpPr>
          <a:xfrm>
            <a:off x="5014601" y="1660875"/>
            <a:ext cx="1029163" cy="1085656"/>
            <a:chOff x="2437" y="2032"/>
            <a:chExt cx="1244" cy="1264"/>
          </a:xfrm>
        </p:grpSpPr>
        <p:sp>
          <p:nvSpPr>
            <p:cNvPr id="2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2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23" name="组合 7"/>
          <p:cNvGrpSpPr/>
          <p:nvPr/>
        </p:nvGrpSpPr>
        <p:grpSpPr>
          <a:xfrm>
            <a:off x="6331932" y="1649323"/>
            <a:ext cx="1029163" cy="1085656"/>
            <a:chOff x="2437" y="2032"/>
            <a:chExt cx="1244" cy="1264"/>
          </a:xfrm>
        </p:grpSpPr>
        <p:sp>
          <p:nvSpPr>
            <p:cNvPr id="2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6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27" name="组合 7"/>
          <p:cNvGrpSpPr/>
          <p:nvPr/>
        </p:nvGrpSpPr>
        <p:grpSpPr>
          <a:xfrm>
            <a:off x="854201" y="3515353"/>
            <a:ext cx="1029163" cy="1085656"/>
            <a:chOff x="2437" y="2032"/>
            <a:chExt cx="1244" cy="1264"/>
          </a:xfrm>
        </p:grpSpPr>
        <p:sp>
          <p:nvSpPr>
            <p:cNvPr id="2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30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31" name="文本框 64">
            <a:hlinkClick r:id="rId2" action="ppaction://hlinkfile"/>
          </p:cNvPr>
          <p:cNvSpPr txBox="1"/>
          <p:nvPr/>
        </p:nvSpPr>
        <p:spPr>
          <a:xfrm>
            <a:off x="2650627" y="1605004"/>
            <a:ext cx="984534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</a:rPr>
              <a:t>惯</a:t>
            </a:r>
            <a:endParaRPr lang="en-US" altLang="zh-CN" sz="6600" b="1" err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64">
            <a:hlinkClick r:id="rId3" action="ppaction://hlinkfile"/>
          </p:cNvPr>
          <p:cNvSpPr txBox="1"/>
          <p:nvPr/>
        </p:nvSpPr>
        <p:spPr>
          <a:xfrm>
            <a:off x="3869328" y="1609189"/>
            <a:ext cx="999303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</a:rPr>
              <a:t>圃</a:t>
            </a:r>
          </a:p>
        </p:txBody>
      </p:sp>
      <p:sp>
        <p:nvSpPr>
          <p:cNvPr id="33" name="文本框 64">
            <a:hlinkClick r:id="rId4" action="ppaction://hlinkfile"/>
          </p:cNvPr>
          <p:cNvSpPr txBox="1"/>
          <p:nvPr/>
        </p:nvSpPr>
        <p:spPr>
          <a:xfrm>
            <a:off x="5048448" y="1610278"/>
            <a:ext cx="944527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</a:rPr>
              <a:t>盐</a:t>
            </a:r>
          </a:p>
        </p:txBody>
      </p:sp>
      <p:sp>
        <p:nvSpPr>
          <p:cNvPr id="34" name="文本框 64">
            <a:hlinkClick r:id="rId5" action="ppaction://hlinkfile"/>
          </p:cNvPr>
          <p:cNvSpPr txBox="1"/>
          <p:nvPr/>
        </p:nvSpPr>
        <p:spPr>
          <a:xfrm>
            <a:off x="6364189" y="1610278"/>
            <a:ext cx="944527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</a:rPr>
              <a:t>溅</a:t>
            </a:r>
          </a:p>
        </p:txBody>
      </p:sp>
      <p:sp>
        <p:nvSpPr>
          <p:cNvPr id="35" name="文本框 64">
            <a:hlinkClick r:id="rId6" action="ppaction://hlinkfile"/>
          </p:cNvPr>
          <p:cNvSpPr txBox="1"/>
          <p:nvPr/>
        </p:nvSpPr>
        <p:spPr>
          <a:xfrm>
            <a:off x="893305" y="3444089"/>
            <a:ext cx="935477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</a:rPr>
              <a:t>蕊</a:t>
            </a:r>
          </a:p>
        </p:txBody>
      </p:sp>
      <p:sp>
        <p:nvSpPr>
          <p:cNvPr id="36" name="矩形 35"/>
          <p:cNvSpPr/>
          <p:nvPr/>
        </p:nvSpPr>
        <p:spPr>
          <a:xfrm>
            <a:off x="983477" y="2931790"/>
            <a:ext cx="849836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err="1">
                <a:solidFill>
                  <a:srgbClr val="FF0000"/>
                </a:solidFill>
                <a:latin typeface="汉语拼音" pitchFamily="34" charset="0"/>
                <a:ea typeface="GB Pinyinok-B" pitchFamily="2" charset="-122"/>
                <a:cs typeface="汉语拼音" pitchFamily="34" charset="0"/>
              </a:rPr>
              <a:t>ruǐ</a:t>
            </a:r>
            <a:endParaRPr lang="zh-CN" altLang="en-US" sz="3000">
              <a:solidFill>
                <a:srgbClr val="FF0000"/>
              </a:solidFill>
              <a:latin typeface="汉语拼音" pitchFamily="34" charset="0"/>
              <a:ea typeface="GB Pinyinok-B" pitchFamily="2" charset="-122"/>
              <a:cs typeface="汉语拼音" pitchFamily="34" charset="0"/>
            </a:endParaRPr>
          </a:p>
        </p:txBody>
      </p:sp>
      <p:grpSp>
        <p:nvGrpSpPr>
          <p:cNvPr id="48" name="组合 7"/>
          <p:cNvGrpSpPr/>
          <p:nvPr/>
        </p:nvGrpSpPr>
        <p:grpSpPr>
          <a:xfrm>
            <a:off x="2113985" y="3507854"/>
            <a:ext cx="1029163" cy="1085656"/>
            <a:chOff x="2437" y="2032"/>
            <a:chExt cx="1244" cy="1264"/>
          </a:xfrm>
          <a:solidFill>
            <a:schemeClr val="bg1"/>
          </a:solidFill>
        </p:grpSpPr>
        <p:sp>
          <p:nvSpPr>
            <p:cNvPr id="49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grp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0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51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52" name="组合 7"/>
          <p:cNvGrpSpPr/>
          <p:nvPr/>
        </p:nvGrpSpPr>
        <p:grpSpPr>
          <a:xfrm>
            <a:off x="3335413" y="3507854"/>
            <a:ext cx="1029163" cy="1085656"/>
            <a:chOff x="2437" y="2032"/>
            <a:chExt cx="1244" cy="1264"/>
          </a:xfrm>
          <a:solidFill>
            <a:schemeClr val="bg1"/>
          </a:solidFill>
        </p:grpSpPr>
        <p:sp>
          <p:nvSpPr>
            <p:cNvPr id="5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grp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55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56" name="组合 7"/>
          <p:cNvGrpSpPr/>
          <p:nvPr/>
        </p:nvGrpSpPr>
        <p:grpSpPr>
          <a:xfrm>
            <a:off x="4559549" y="3507854"/>
            <a:ext cx="1029163" cy="1085656"/>
            <a:chOff x="2437" y="2032"/>
            <a:chExt cx="1244" cy="1264"/>
          </a:xfrm>
          <a:solidFill>
            <a:schemeClr val="bg1"/>
          </a:solidFill>
        </p:grpSpPr>
        <p:sp>
          <p:nvSpPr>
            <p:cNvPr id="57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grp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8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59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60" name="组合 7"/>
          <p:cNvGrpSpPr/>
          <p:nvPr/>
        </p:nvGrpSpPr>
        <p:grpSpPr>
          <a:xfrm>
            <a:off x="6999221" y="3483187"/>
            <a:ext cx="1029163" cy="1085656"/>
            <a:chOff x="2437" y="2032"/>
            <a:chExt cx="1244" cy="1264"/>
          </a:xfrm>
          <a:solidFill>
            <a:schemeClr val="bg1"/>
          </a:solidFill>
        </p:grpSpPr>
        <p:sp>
          <p:nvSpPr>
            <p:cNvPr id="6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grp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2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63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65" name="文本框 64">
            <a:hlinkClick r:id="rId7" action="ppaction://hlinkfile"/>
          </p:cNvPr>
          <p:cNvSpPr txBox="1"/>
          <p:nvPr/>
        </p:nvSpPr>
        <p:spPr>
          <a:xfrm>
            <a:off x="2147171" y="3478374"/>
            <a:ext cx="999303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</a:rPr>
              <a:t>搜</a:t>
            </a:r>
          </a:p>
        </p:txBody>
      </p:sp>
      <p:sp>
        <p:nvSpPr>
          <p:cNvPr id="66" name="文本框 64">
            <a:hlinkClick r:id="rId8" action="ppaction://hlinkfile"/>
          </p:cNvPr>
          <p:cNvSpPr txBox="1"/>
          <p:nvPr/>
        </p:nvSpPr>
        <p:spPr>
          <a:xfrm>
            <a:off x="3347864" y="3435846"/>
            <a:ext cx="944527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</a:rPr>
              <a:t>蚯</a:t>
            </a:r>
          </a:p>
        </p:txBody>
      </p:sp>
      <p:sp>
        <p:nvSpPr>
          <p:cNvPr id="67" name="文本框 64">
            <a:hlinkClick r:id="rId9" action="ppaction://hlinkfile"/>
          </p:cNvPr>
          <p:cNvSpPr txBox="1"/>
          <p:nvPr/>
        </p:nvSpPr>
        <p:spPr>
          <a:xfrm>
            <a:off x="4572000" y="3435846"/>
            <a:ext cx="944527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</a:rPr>
              <a:t>蚓</a:t>
            </a:r>
          </a:p>
        </p:txBody>
      </p:sp>
      <p:sp>
        <p:nvSpPr>
          <p:cNvPr id="68" name="文本框 64">
            <a:hlinkClick r:id="rId10" action="ppaction://hlinkfile"/>
          </p:cNvPr>
          <p:cNvSpPr txBox="1"/>
          <p:nvPr/>
        </p:nvSpPr>
        <p:spPr>
          <a:xfrm>
            <a:off x="7027482" y="3478374"/>
            <a:ext cx="1000902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</a:rPr>
              <a:t>阶</a:t>
            </a:r>
          </a:p>
        </p:txBody>
      </p:sp>
      <p:grpSp>
        <p:nvGrpSpPr>
          <p:cNvPr id="69" name="组合 7"/>
          <p:cNvGrpSpPr/>
          <p:nvPr/>
        </p:nvGrpSpPr>
        <p:grpSpPr>
          <a:xfrm>
            <a:off x="1393506" y="1668484"/>
            <a:ext cx="1029163" cy="1085656"/>
            <a:chOff x="2437" y="2032"/>
            <a:chExt cx="1244" cy="1264"/>
          </a:xfrm>
          <a:solidFill>
            <a:schemeClr val="bg1"/>
          </a:solidFill>
        </p:grpSpPr>
        <p:sp>
          <p:nvSpPr>
            <p:cNvPr id="7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grp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2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73" name="文本框 64">
            <a:hlinkClick r:id="rId11" action="ppaction://hlinkfile"/>
          </p:cNvPr>
          <p:cNvSpPr txBox="1"/>
          <p:nvPr/>
        </p:nvSpPr>
        <p:spPr>
          <a:xfrm>
            <a:off x="1433012" y="1612732"/>
            <a:ext cx="1040515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</a:rPr>
              <a:t>域</a:t>
            </a:r>
          </a:p>
        </p:txBody>
      </p:sp>
      <p:sp>
        <p:nvSpPr>
          <p:cNvPr id="75" name="矩形 74"/>
          <p:cNvSpPr/>
          <p:nvPr/>
        </p:nvSpPr>
        <p:spPr>
          <a:xfrm>
            <a:off x="2240828" y="2931790"/>
            <a:ext cx="982070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err="1">
                <a:solidFill>
                  <a:srgbClr val="FF0000"/>
                </a:solidFill>
                <a:latin typeface="汉语拼音" pitchFamily="34" charset="0"/>
                <a:ea typeface="GB Pinyinok-B" pitchFamily="2" charset="-122"/>
                <a:cs typeface="汉语拼音" pitchFamily="34" charset="0"/>
              </a:rPr>
              <a:t>sōu</a:t>
            </a:r>
            <a:endParaRPr lang="zh-CN" altLang="en-US" sz="3000">
              <a:solidFill>
                <a:srgbClr val="FF0000"/>
              </a:solidFill>
              <a:latin typeface="汉语拼音" pitchFamily="34" charset="0"/>
              <a:ea typeface="GB Pinyinok-B" pitchFamily="2" charset="-122"/>
              <a:cs typeface="汉语拼音" pitchFamily="34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3343474" y="2931790"/>
            <a:ext cx="982070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3000" err="1">
                <a:solidFill>
                  <a:srgbClr val="FF0000"/>
                </a:solidFill>
                <a:latin typeface="汉语拼音" pitchFamily="34" charset="0"/>
                <a:ea typeface="GB Pinyinok-B" pitchFamily="2" charset="-122"/>
                <a:cs typeface="汉语拼音" pitchFamily="34" charset="0"/>
              </a:rPr>
              <a:t>qiū</a:t>
            </a:r>
            <a:endParaRPr lang="zh-CN" altLang="en-US" sz="3000">
              <a:solidFill>
                <a:srgbClr val="FF0000"/>
              </a:solidFill>
              <a:latin typeface="汉语拼音" pitchFamily="34" charset="0"/>
              <a:ea typeface="GB Pinyinok-B" pitchFamily="2" charset="-122"/>
              <a:cs typeface="汉语拼音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663058" y="2931790"/>
            <a:ext cx="982070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err="1">
                <a:solidFill>
                  <a:srgbClr val="FF0000"/>
                </a:solidFill>
                <a:latin typeface="汉语拼音" pitchFamily="34" charset="0"/>
                <a:ea typeface="GB Pinyinok-B" pitchFamily="2" charset="-122"/>
                <a:cs typeface="汉语拼音" pitchFamily="34" charset="0"/>
              </a:rPr>
              <a:t>yǐn</a:t>
            </a:r>
            <a:endParaRPr lang="zh-CN" altLang="en-US" sz="3000">
              <a:solidFill>
                <a:srgbClr val="FF0000"/>
              </a:solidFill>
              <a:latin typeface="汉语拼音" pitchFamily="34" charset="0"/>
              <a:ea typeface="GB Pinyinok-B" pitchFamily="2" charset="-122"/>
              <a:cs typeface="汉语拼音" pitchFamily="34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179172" y="2931790"/>
            <a:ext cx="755438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err="1">
                <a:solidFill>
                  <a:srgbClr val="FF0000"/>
                </a:solidFill>
                <a:latin typeface="汉语拼音" pitchFamily="34" charset="0"/>
                <a:ea typeface="GB Pinyinok-B" pitchFamily="2" charset="-122"/>
                <a:cs typeface="汉语拼音" pitchFamily="34" charset="0"/>
              </a:rPr>
              <a:t>jiē</a:t>
            </a:r>
            <a:endParaRPr lang="zh-CN" altLang="en-US" sz="3000">
              <a:solidFill>
                <a:srgbClr val="FF0000"/>
              </a:solidFill>
              <a:latin typeface="汉语拼音" pitchFamily="34" charset="0"/>
              <a:ea typeface="GB Pinyinok-B" pitchFamily="2" charset="-122"/>
              <a:cs typeface="汉语拼音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573683" y="1076834"/>
            <a:ext cx="664584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err="1">
                <a:solidFill>
                  <a:srgbClr val="FF0000"/>
                </a:solidFill>
                <a:latin typeface="汉语拼音" pitchFamily="34" charset="0"/>
                <a:ea typeface="GB Pinyinok-B" pitchFamily="2" charset="-122"/>
                <a:cs typeface="汉语拼音" pitchFamily="34" charset="0"/>
              </a:rPr>
              <a:t>yù</a:t>
            </a:r>
            <a:endParaRPr lang="zh-CN" altLang="en-US" sz="3000">
              <a:solidFill>
                <a:srgbClr val="FF0000"/>
              </a:solidFill>
              <a:latin typeface="汉语拼音" pitchFamily="34" charset="0"/>
              <a:ea typeface="GB Pinyinok-B" pitchFamily="2" charset="-122"/>
              <a:cs typeface="汉语拼音" pitchFamily="34" charset="0"/>
            </a:endParaRPr>
          </a:p>
        </p:txBody>
      </p:sp>
      <p:grpSp>
        <p:nvGrpSpPr>
          <p:cNvPr id="79" name="组合 7"/>
          <p:cNvGrpSpPr/>
          <p:nvPr/>
        </p:nvGrpSpPr>
        <p:grpSpPr>
          <a:xfrm>
            <a:off x="5847093" y="3491347"/>
            <a:ext cx="1029163" cy="1085656"/>
            <a:chOff x="2437" y="2032"/>
            <a:chExt cx="1244" cy="1264"/>
          </a:xfrm>
          <a:solidFill>
            <a:schemeClr val="bg1"/>
          </a:solidFill>
        </p:grpSpPr>
        <p:sp>
          <p:nvSpPr>
            <p:cNvPr id="8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grp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82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83" name="文本框 64">
            <a:hlinkClick r:id="rId12" action="ppaction://hlinkfile"/>
          </p:cNvPr>
          <p:cNvSpPr txBox="1"/>
          <p:nvPr/>
        </p:nvSpPr>
        <p:spPr>
          <a:xfrm>
            <a:off x="5870760" y="3435846"/>
            <a:ext cx="1006323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</a:rPr>
              <a:t>版</a:t>
            </a:r>
          </a:p>
        </p:txBody>
      </p:sp>
      <p:sp>
        <p:nvSpPr>
          <p:cNvPr id="85" name="矩形 84"/>
          <p:cNvSpPr/>
          <p:nvPr/>
        </p:nvSpPr>
        <p:spPr>
          <a:xfrm>
            <a:off x="5966201" y="2931790"/>
            <a:ext cx="910882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err="1">
                <a:solidFill>
                  <a:srgbClr val="FF0000"/>
                </a:solidFill>
                <a:latin typeface="汉语拼音" pitchFamily="34" charset="0"/>
                <a:ea typeface="GB Pinyinok-B" pitchFamily="2" charset="-122"/>
                <a:cs typeface="汉语拼音" pitchFamily="34" charset="0"/>
              </a:rPr>
              <a:t>bǎn</a:t>
            </a:r>
            <a:endParaRPr lang="zh-CN" altLang="en-US" sz="3000">
              <a:solidFill>
                <a:srgbClr val="FF0000"/>
              </a:solidFill>
              <a:latin typeface="汉语拼音" pitchFamily="34" charset="0"/>
              <a:ea typeface="GB Pinyinok-B" pitchFamily="2" charset="-122"/>
              <a:cs typeface="汉语拼音" pitchFamily="34" charset="0"/>
            </a:endParaRPr>
          </a:p>
        </p:txBody>
      </p:sp>
      <p:sp>
        <p:nvSpPr>
          <p:cNvPr id="96" name="文本框 15">
            <a:extLst>
              <a:ext uri="{FF2B5EF4-FFF2-40B4-BE49-F238E27FC236}">
                <a16:creationId xmlns:a16="http://schemas.microsoft.com/office/drawing/2014/main" id="{E33993B6-6C04-E04B-BC02-4E2B1F03206C}"/>
              </a:ext>
            </a:extLst>
          </p:cNvPr>
          <p:cNvSpPr txBox="1"/>
          <p:nvPr/>
        </p:nvSpPr>
        <p:spPr>
          <a:xfrm>
            <a:off x="788098" y="12347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学写字</a:t>
            </a:r>
          </a:p>
        </p:txBody>
      </p:sp>
      <p:pic>
        <p:nvPicPr>
          <p:cNvPr id="97" name="图片 96">
            <a:extLst>
              <a:ext uri="{FF2B5EF4-FFF2-40B4-BE49-F238E27FC236}">
                <a16:creationId xmlns:a16="http://schemas.microsoft.com/office/drawing/2014/main" id="{6FCBF092-178B-4543-9ECC-8FD64DFCF3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3478"/>
            <a:ext cx="864096" cy="819783"/>
          </a:xfrm>
          <a:prstGeom prst="rect">
            <a:avLst/>
          </a:prstGeom>
        </p:spPr>
      </p:pic>
      <p:pic>
        <p:nvPicPr>
          <p:cNvPr id="98" name="拼音开关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254" y="455406"/>
            <a:ext cx="1682398" cy="60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" name="矩形 98"/>
          <p:cNvSpPr/>
          <p:nvPr/>
        </p:nvSpPr>
        <p:spPr>
          <a:xfrm>
            <a:off x="2861850" y="400477"/>
            <a:ext cx="2783372" cy="369332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点击生字，观看生字视频</a:t>
            </a:r>
          </a:p>
        </p:txBody>
      </p:sp>
    </p:spTree>
    <p:extLst>
      <p:ext uri="{BB962C8B-B14F-4D97-AF65-F5344CB8AC3E}">
        <p14:creationId val="3527610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36" grpId="0"/>
      <p:bldP spid="36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84" grpId="0"/>
      <p:bldP spid="84" grpId="1"/>
      <p:bldP spid="85" grpId="0"/>
      <p:bldP spid="8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8FE0BFC7-B61D-5A47-A831-C6B4E031A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227" y="266477"/>
            <a:ext cx="397505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00" b="1">
                <a:latin typeface="楷体" panose="02010609060101010101" pitchFamily="49" charset="-122"/>
                <a:ea typeface="楷体" panose="02010609060101010101" pitchFamily="49" charset="-122"/>
              </a:rPr>
              <a:t>重难点字书写指导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1E85033-E8C0-9343-9B46-5C9FD264E333}"/>
              </a:ext>
            </a:extLst>
          </p:cNvPr>
          <p:cNvGrpSpPr/>
          <p:nvPr/>
        </p:nvGrpSpPr>
        <p:grpSpPr>
          <a:xfrm>
            <a:off x="2742782" y="339502"/>
            <a:ext cx="456833" cy="456366"/>
            <a:chOff x="631825" y="5181600"/>
            <a:chExt cx="1554163" cy="1552575"/>
          </a:xfrm>
        </p:grpSpPr>
        <p:sp>
          <p:nvSpPr>
            <p:cNvPr id="4" name="Oval 10">
              <a:extLst>
                <a:ext uri="{FF2B5EF4-FFF2-40B4-BE49-F238E27FC236}">
                  <a16:creationId xmlns:a16="http://schemas.microsoft.com/office/drawing/2014/main" id="{9B30D802-19E3-6A45-9C32-26CEF49CC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825" y="5181600"/>
              <a:ext cx="1554163" cy="1552575"/>
            </a:xfrm>
            <a:prstGeom prst="ellipse">
              <a:avLst/>
            </a:pr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42765D81-EE69-414F-B4DF-F1CB5278348F}"/>
                </a:ext>
              </a:extLst>
            </p:cNvPr>
            <p:cNvSpPr/>
            <p:nvPr/>
          </p:nvSpPr>
          <p:spPr bwMode="auto">
            <a:xfrm>
              <a:off x="1468438" y="5353050"/>
              <a:ext cx="34925" cy="87313"/>
            </a:xfrm>
            <a:custGeom>
              <a:gdLst>
                <a:gd name="T0" fmla="*/ 4 w 12"/>
                <a:gd name="T1" fmla="*/ 30 h 31"/>
                <a:gd name="T2" fmla="*/ 12 w 12"/>
                <a:gd name="T3" fmla="*/ 3 h 31"/>
                <a:gd name="T4" fmla="*/ 11 w 12"/>
                <a:gd name="T5" fmla="*/ 0 h 31"/>
                <a:gd name="T6" fmla="*/ 0 w 12"/>
                <a:gd name="T7" fmla="*/ 31 h 31"/>
                <a:gd name="T8" fmla="*/ 4 w 12"/>
                <a:gd name="T9" fmla="*/ 30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1">
                  <a:moveTo>
                    <a:pt x="4" y="30"/>
                  </a:moveTo>
                  <a:cubicBezTo>
                    <a:pt x="4" y="20"/>
                    <a:pt x="7" y="7"/>
                    <a:pt x="12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" y="6"/>
                    <a:pt x="0" y="21"/>
                    <a:pt x="0" y="31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4F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48DDAF00-5010-4D4D-814D-604C701FE49E}"/>
                </a:ext>
              </a:extLst>
            </p:cNvPr>
            <p:cNvSpPr/>
            <p:nvPr/>
          </p:nvSpPr>
          <p:spPr bwMode="auto">
            <a:xfrm>
              <a:off x="1471613" y="5410200"/>
              <a:ext cx="204788" cy="358775"/>
            </a:xfrm>
            <a:custGeom>
              <a:gdLst>
                <a:gd name="T0" fmla="*/ 0 w 72"/>
                <a:gd name="T1" fmla="*/ 119 h 126"/>
                <a:gd name="T2" fmla="*/ 66 w 72"/>
                <a:gd name="T3" fmla="*/ 67 h 126"/>
                <a:gd name="T4" fmla="*/ 45 w 72"/>
                <a:gd name="T5" fmla="*/ 7 h 126"/>
                <a:gd name="T6" fmla="*/ 1 w 72"/>
                <a:gd name="T7" fmla="*/ 9 h 126"/>
                <a:gd name="T8" fmla="*/ 0 w 72"/>
                <a:gd name="T9" fmla="*/ 119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5">
                  <a:moveTo>
                    <a:pt x="0" y="119"/>
                  </a:moveTo>
                  <a:cubicBezTo>
                    <a:pt x="29" y="126"/>
                    <a:pt x="60" y="101"/>
                    <a:pt x="66" y="67"/>
                  </a:cubicBezTo>
                  <a:cubicBezTo>
                    <a:pt x="72" y="33"/>
                    <a:pt x="61" y="15"/>
                    <a:pt x="45" y="7"/>
                  </a:cubicBezTo>
                  <a:cubicBezTo>
                    <a:pt x="31" y="0"/>
                    <a:pt x="3" y="11"/>
                    <a:pt x="1" y="9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C90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0A106DC2-2737-3C4D-BD9B-250E930A2313}"/>
                </a:ext>
              </a:extLst>
            </p:cNvPr>
            <p:cNvSpPr/>
            <p:nvPr/>
          </p:nvSpPr>
          <p:spPr bwMode="auto">
            <a:xfrm>
              <a:off x="1274763" y="5410200"/>
              <a:ext cx="200025" cy="355600"/>
            </a:xfrm>
            <a:custGeom>
              <a:gdLst>
                <a:gd name="T0" fmla="*/ 70 w 70"/>
                <a:gd name="T1" fmla="*/ 9 h 125"/>
                <a:gd name="T2" fmla="*/ 26 w 70"/>
                <a:gd name="T3" fmla="*/ 8 h 125"/>
                <a:gd name="T4" fmla="*/ 8 w 70"/>
                <a:gd name="T5" fmla="*/ 69 h 125"/>
                <a:gd name="T6" fmla="*/ 69 w 70"/>
                <a:gd name="T7" fmla="*/ 119 h 125"/>
                <a:gd name="T8" fmla="*/ 70 w 70"/>
                <a:gd name="T9" fmla="*/ 9 h 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5">
                  <a:moveTo>
                    <a:pt x="70" y="9"/>
                  </a:moveTo>
                  <a:cubicBezTo>
                    <a:pt x="68" y="11"/>
                    <a:pt x="40" y="0"/>
                    <a:pt x="26" y="8"/>
                  </a:cubicBezTo>
                  <a:cubicBezTo>
                    <a:pt x="11" y="17"/>
                    <a:pt x="0" y="35"/>
                    <a:pt x="8" y="69"/>
                  </a:cubicBezTo>
                  <a:cubicBezTo>
                    <a:pt x="16" y="103"/>
                    <a:pt x="38" y="125"/>
                    <a:pt x="69" y="119"/>
                  </a:cubicBezTo>
                  <a:lnTo>
                    <a:pt x="70" y="9"/>
                  </a:lnTo>
                  <a:close/>
                </a:path>
              </a:pathLst>
            </a:custGeom>
            <a:solidFill>
              <a:srgbClr val="DB1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9535B714-72F2-AD42-AE7C-F16244161E45}"/>
                </a:ext>
              </a:extLst>
            </p:cNvPr>
            <p:cNvSpPr/>
            <p:nvPr/>
          </p:nvSpPr>
          <p:spPr bwMode="auto">
            <a:xfrm>
              <a:off x="1374775" y="5313363"/>
              <a:ext cx="125413" cy="53975"/>
            </a:xfrm>
            <a:custGeom>
              <a:gdLst>
                <a:gd name="T0" fmla="*/ 44 w 44"/>
                <a:gd name="T1" fmla="*/ 19 h 19"/>
                <a:gd name="T2" fmla="*/ 27 w 44"/>
                <a:gd name="T3" fmla="*/ 4 h 19"/>
                <a:gd name="T4" fmla="*/ 0 w 44"/>
                <a:gd name="T5" fmla="*/ 1 h 19"/>
                <a:gd name="T6" fmla="*/ 0 w 44"/>
                <a:gd name="T7" fmla="*/ 2 h 19"/>
                <a:gd name="T8" fmla="*/ 44 w 44"/>
                <a:gd name="T9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4" y="19"/>
                  </a:moveTo>
                  <a:cubicBezTo>
                    <a:pt x="44" y="19"/>
                    <a:pt x="40" y="9"/>
                    <a:pt x="27" y="4"/>
                  </a:cubicBezTo>
                  <a:cubicBezTo>
                    <a:pt x="15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2" y="10"/>
                    <a:pt x="28" y="14"/>
                    <a:pt x="44" y="19"/>
                  </a:cubicBezTo>
                  <a:close/>
                </a:path>
              </a:pathLst>
            </a:custGeom>
            <a:solidFill>
              <a:srgbClr val="128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751FB210-F2D6-F346-901C-C4551F6FD566}"/>
                </a:ext>
              </a:extLst>
            </p:cNvPr>
            <p:cNvSpPr/>
            <p:nvPr/>
          </p:nvSpPr>
          <p:spPr bwMode="auto">
            <a:xfrm>
              <a:off x="1374775" y="5318125"/>
              <a:ext cx="125413" cy="103188"/>
            </a:xfrm>
            <a:custGeom>
              <a:gdLst>
                <a:gd name="T0" fmla="*/ 0 w 44"/>
                <a:gd name="T1" fmla="*/ 0 h 36"/>
                <a:gd name="T2" fmla="*/ 6 w 44"/>
                <a:gd name="T3" fmla="*/ 12 h 36"/>
                <a:gd name="T4" fmla="*/ 44 w 44"/>
                <a:gd name="T5" fmla="*/ 17 h 36"/>
                <a:gd name="T6" fmla="*/ 0 w 44"/>
                <a:gd name="T7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cubicBezTo>
                    <a:pt x="0" y="2"/>
                    <a:pt x="2" y="7"/>
                    <a:pt x="6" y="12"/>
                  </a:cubicBezTo>
                  <a:cubicBezTo>
                    <a:pt x="30" y="36"/>
                    <a:pt x="43" y="18"/>
                    <a:pt x="44" y="17"/>
                  </a:cubicBezTo>
                  <a:cubicBezTo>
                    <a:pt x="28" y="12"/>
                    <a:pt x="12" y="8"/>
                    <a:pt x="0" y="0"/>
                  </a:cubicBezTo>
                  <a:close/>
                </a:path>
              </a:pathLst>
            </a:custGeom>
            <a:solidFill>
              <a:srgbClr val="0E7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49906E3E-7773-C04F-934C-BDF75303F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50" y="6238875"/>
              <a:ext cx="904875" cy="227013"/>
            </a:xfrm>
            <a:prstGeom prst="rect">
              <a:avLst/>
            </a:prstGeom>
            <a:solidFill>
              <a:srgbClr val="FF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39E4B783-960D-F045-8C54-54A7530F9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163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04E61CE1-192F-B641-8C2D-A0F72518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0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406042AE-8660-B044-83C3-34306D8F4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9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1EA32813-1F5F-6B4A-93EC-26B9AC8AE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solidFill>
              <a:srgbClr val="F9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Rectangle 21">
              <a:extLst>
                <a:ext uri="{FF2B5EF4-FFF2-40B4-BE49-F238E27FC236}">
                  <a16:creationId xmlns:a16="http://schemas.microsoft.com/office/drawing/2014/main" id="{8153D62C-B881-1744-921F-61870E7E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E10DA7BB-C4F6-1F45-A5E3-74D772C8C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A86D8FA8-1228-8B47-B415-B4B1FC786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Rectangle 24">
              <a:extLst>
                <a:ext uri="{FF2B5EF4-FFF2-40B4-BE49-F238E27FC236}">
                  <a16:creationId xmlns:a16="http://schemas.microsoft.com/office/drawing/2014/main" id="{82289460-1D79-2C42-9F11-F67B2A786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4024BD79-9059-B944-AE8F-80B3518DB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8B49C1D7-1F25-264C-8A43-A8128C0EE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782FD89F-DF09-7943-A17D-A8E3D35F8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C2D2BE2B-1EC7-064B-A229-9BB045DA1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A3D0AA8D-C0D2-5245-BC02-391AEF43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Rectangle 30">
              <a:extLst>
                <a:ext uri="{FF2B5EF4-FFF2-40B4-BE49-F238E27FC236}">
                  <a16:creationId xmlns:a16="http://schemas.microsoft.com/office/drawing/2014/main" id="{618D25E3-9D00-1342-B38A-07863043B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Rectangle 31">
              <a:extLst>
                <a:ext uri="{FF2B5EF4-FFF2-40B4-BE49-F238E27FC236}">
                  <a16:creationId xmlns:a16="http://schemas.microsoft.com/office/drawing/2014/main" id="{3F94CBDD-CE78-174C-851C-99DCA3FE9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Rectangle 32">
              <a:extLst>
                <a:ext uri="{FF2B5EF4-FFF2-40B4-BE49-F238E27FC236}">
                  <a16:creationId xmlns:a16="http://schemas.microsoft.com/office/drawing/2014/main" id="{BFA21128-5DC5-0F49-A229-E265A0971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E895F796-DD04-A94A-BA15-3244291E7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Rectangle 34">
              <a:extLst>
                <a:ext uri="{FF2B5EF4-FFF2-40B4-BE49-F238E27FC236}">
                  <a16:creationId xmlns:a16="http://schemas.microsoft.com/office/drawing/2014/main" id="{297390B9-9FE5-094B-BCC8-0507677D5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Rectangle 35">
              <a:extLst>
                <a:ext uri="{FF2B5EF4-FFF2-40B4-BE49-F238E27FC236}">
                  <a16:creationId xmlns:a16="http://schemas.microsoft.com/office/drawing/2014/main" id="{F61888FE-0143-5649-AE95-CE63A593A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Rectangle 36">
              <a:extLst>
                <a:ext uri="{FF2B5EF4-FFF2-40B4-BE49-F238E27FC236}">
                  <a16:creationId xmlns:a16="http://schemas.microsoft.com/office/drawing/2014/main" id="{A0A523CB-76FB-7143-98D2-341378AE6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475" y="6118225"/>
              <a:ext cx="1058863" cy="120650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Rectangle 37">
              <a:extLst>
                <a:ext uri="{FF2B5EF4-FFF2-40B4-BE49-F238E27FC236}">
                  <a16:creationId xmlns:a16="http://schemas.microsoft.com/office/drawing/2014/main" id="{81D96A4B-12B1-9346-AD78-6B4701674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150" y="6118225"/>
              <a:ext cx="28575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Rectangle 38">
              <a:extLst>
                <a:ext uri="{FF2B5EF4-FFF2-40B4-BE49-F238E27FC236}">
                  <a16:creationId xmlns:a16="http://schemas.microsoft.com/office/drawing/2014/main" id="{A84FE305-594D-A541-816F-D7D6A91B9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725" y="5751513"/>
              <a:ext cx="588963" cy="150813"/>
            </a:xfrm>
            <a:prstGeom prst="rect">
              <a:avLst/>
            </a:prstGeom>
            <a:solidFill>
              <a:srgbClr val="2B5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Rectangle 39">
              <a:extLst>
                <a:ext uri="{FF2B5EF4-FFF2-40B4-BE49-F238E27FC236}">
                  <a16:creationId xmlns:a16="http://schemas.microsoft.com/office/drawing/2014/main" id="{2D42DD71-FF50-CA41-991F-40BA09C86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538" y="5751513"/>
              <a:ext cx="14288" cy="150813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40">
              <a:extLst>
                <a:ext uri="{FF2B5EF4-FFF2-40B4-BE49-F238E27FC236}">
                  <a16:creationId xmlns:a16="http://schemas.microsoft.com/office/drawing/2014/main" id="{C057316A-2842-EA49-AE84-97C616769143}"/>
                </a:ext>
              </a:extLst>
            </p:cNvPr>
            <p:cNvSpPr/>
            <p:nvPr/>
          </p:nvSpPr>
          <p:spPr bwMode="auto">
            <a:xfrm>
              <a:off x="1012825" y="5902325"/>
              <a:ext cx="530225" cy="215900"/>
            </a:xfrm>
            <a:custGeom>
              <a:gdLst>
                <a:gd name="T0" fmla="*/ 186 w 186"/>
                <a:gd name="T1" fmla="*/ 38 h 76"/>
                <a:gd name="T2" fmla="*/ 183 w 186"/>
                <a:gd name="T3" fmla="*/ 0 h 76"/>
                <a:gd name="T4" fmla="*/ 183 w 186"/>
                <a:gd name="T5" fmla="*/ 0 h 76"/>
                <a:gd name="T6" fmla="*/ 182 w 186"/>
                <a:gd name="T7" fmla="*/ 0 h 76"/>
                <a:gd name="T8" fmla="*/ 182 w 186"/>
                <a:gd name="T9" fmla="*/ 0 h 76"/>
                <a:gd name="T10" fmla="*/ 182 w 186"/>
                <a:gd name="T11" fmla="*/ 0 h 76"/>
                <a:gd name="T12" fmla="*/ 0 w 186"/>
                <a:gd name="T13" fmla="*/ 0 h 76"/>
                <a:gd name="T14" fmla="*/ 0 w 186"/>
                <a:gd name="T15" fmla="*/ 8 h 76"/>
                <a:gd name="T16" fmla="*/ 173 w 186"/>
                <a:gd name="T17" fmla="*/ 8 h 76"/>
                <a:gd name="T18" fmla="*/ 173 w 186"/>
                <a:gd name="T19" fmla="*/ 68 h 76"/>
                <a:gd name="T20" fmla="*/ 0 w 186"/>
                <a:gd name="T21" fmla="*/ 68 h 76"/>
                <a:gd name="T22" fmla="*/ 0 w 186"/>
                <a:gd name="T23" fmla="*/ 76 h 76"/>
                <a:gd name="T24" fmla="*/ 183 w 186"/>
                <a:gd name="T25" fmla="*/ 76 h 76"/>
                <a:gd name="T26" fmla="*/ 183 w 186"/>
                <a:gd name="T27" fmla="*/ 76 h 76"/>
                <a:gd name="T28" fmla="*/ 186 w 186"/>
                <a:gd name="T29" fmla="*/ 38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76">
                  <a:moveTo>
                    <a:pt x="186" y="38"/>
                  </a:moveTo>
                  <a:cubicBezTo>
                    <a:pt x="186" y="19"/>
                    <a:pt x="184" y="3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73" y="8"/>
                    <a:pt x="173" y="8"/>
                    <a:pt x="173" y="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4" y="73"/>
                    <a:pt x="186" y="57"/>
                    <a:pt x="186" y="38"/>
                  </a:cubicBezTo>
                  <a:close/>
                </a:path>
              </a:pathLst>
            </a:custGeom>
            <a:solidFill>
              <a:srgbClr val="5D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41">
              <a:extLst>
                <a:ext uri="{FF2B5EF4-FFF2-40B4-BE49-F238E27FC236}">
                  <a16:creationId xmlns:a16="http://schemas.microsoft.com/office/drawing/2014/main" id="{B3745C81-0F3C-574B-B1EE-BC6F8661A403}"/>
                </a:ext>
              </a:extLst>
            </p:cNvPr>
            <p:cNvSpPr/>
            <p:nvPr/>
          </p:nvSpPr>
          <p:spPr bwMode="auto">
            <a:xfrm>
              <a:off x="1425575" y="6034088"/>
              <a:ext cx="42863" cy="122238"/>
            </a:xfrm>
            <a:custGeom>
              <a:gdLst>
                <a:gd name="T0" fmla="*/ 0 w 27"/>
                <a:gd name="T1" fmla="*/ 0 h 77"/>
                <a:gd name="T2" fmla="*/ 0 w 27"/>
                <a:gd name="T3" fmla="*/ 77 h 77"/>
                <a:gd name="T4" fmla="*/ 13 w 27"/>
                <a:gd name="T5" fmla="*/ 64 h 77"/>
                <a:gd name="T6" fmla="*/ 27 w 27"/>
                <a:gd name="T7" fmla="*/ 77 h 77"/>
                <a:gd name="T8" fmla="*/ 27 w 27"/>
                <a:gd name="T9" fmla="*/ 0 h 77"/>
                <a:gd name="T10" fmla="*/ 0 w 27"/>
                <a:gd name="T11" fmla="*/ 0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7">
                  <a:moveTo>
                    <a:pt x="0" y="0"/>
                  </a:moveTo>
                  <a:lnTo>
                    <a:pt x="0" y="77"/>
                  </a:lnTo>
                  <a:lnTo>
                    <a:pt x="13" y="64"/>
                  </a:lnTo>
                  <a:lnTo>
                    <a:pt x="27" y="77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6" name="文本框 8"/>
          <p:cNvSpPr txBox="1">
            <a:spLocks noChangeArrowheads="1"/>
          </p:cNvSpPr>
          <p:nvPr/>
        </p:nvSpPr>
        <p:spPr bwMode="auto">
          <a:xfrm>
            <a:off x="641514" y="619983"/>
            <a:ext cx="3284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6000" err="1">
                <a:latin typeface="汉语拼音" pitchFamily="34" charset="0"/>
                <a:ea typeface="GB Pinyinok-B" pitchFamily="2" charset="-122"/>
                <a:cs typeface="汉语拼音" pitchFamily="34" charset="0"/>
              </a:rPr>
              <a:t>yù </a:t>
            </a:r>
            <a:endParaRPr lang="zh-CN" altLang="en-US" sz="6000">
              <a:latin typeface="汉语拼音" pitchFamily="34" charset="0"/>
              <a:ea typeface="GB Pinyinok-B" pitchFamily="2" charset="-122"/>
              <a:cs typeface="汉语拼音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117441" y="1757249"/>
            <a:ext cx="2318547" cy="2326669"/>
            <a:chOff x="5534807" y="1672548"/>
            <a:chExt cx="2318547" cy="2326669"/>
          </a:xfrm>
        </p:grpSpPr>
        <p:sp>
          <p:nvSpPr>
            <p:cNvPr id="38" name="矩形 37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5534807" y="1672548"/>
              <a:ext cx="2304000" cy="230400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9" name="直接连接符 38"/>
            <p:cNvCxnSpPr/>
            <p:nvPr>
              <p:custDataLst>
                <p:tags r:id="rId3"/>
              </p:custDataLst>
            </p:nvPr>
          </p:nvCxnSpPr>
          <p:spPr>
            <a:xfrm>
              <a:off x="5549354" y="2824548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>
              <p:custDataLst>
                <p:tags r:id="rId4"/>
              </p:custDataLst>
            </p:nvPr>
          </p:nvCxnSpPr>
          <p:spPr>
            <a:xfrm rot="5400000">
              <a:off x="5508232" y="2847217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1395742" y="2049280"/>
            <a:ext cx="1761944" cy="1742607"/>
            <a:chOff x="1611313" y="419100"/>
            <a:chExt cx="1157288" cy="1144587"/>
          </a:xfrm>
          <a:solidFill>
            <a:schemeClr val="tx1"/>
          </a:solidFill>
        </p:grpSpPr>
        <p:sp>
          <p:nvSpPr>
            <p:cNvPr id="44" name="Freeform 18"/>
            <p:cNvSpPr/>
            <p:nvPr/>
          </p:nvSpPr>
          <p:spPr bwMode="auto">
            <a:xfrm>
              <a:off x="1782763" y="546100"/>
              <a:ext cx="120650" cy="649287"/>
            </a:xfrm>
            <a:custGeom>
              <a:gdLst>
                <a:gd name="T0" fmla="*/ 62 w 76"/>
                <a:gd name="T1" fmla="*/ 169 h 409"/>
                <a:gd name="T2" fmla="*/ 62 w 76"/>
                <a:gd name="T3" fmla="*/ 191 h 409"/>
                <a:gd name="T4" fmla="*/ 62 w 76"/>
                <a:gd name="T5" fmla="*/ 216 h 409"/>
                <a:gd name="T6" fmla="*/ 62 w 76"/>
                <a:gd name="T7" fmla="*/ 245 h 409"/>
                <a:gd name="T8" fmla="*/ 62 w 76"/>
                <a:gd name="T9" fmla="*/ 276 h 409"/>
                <a:gd name="T10" fmla="*/ 61 w 76"/>
                <a:gd name="T11" fmla="*/ 309 h 409"/>
                <a:gd name="T12" fmla="*/ 61 w 76"/>
                <a:gd name="T13" fmla="*/ 346 h 409"/>
                <a:gd name="T14" fmla="*/ 59 w 76"/>
                <a:gd name="T15" fmla="*/ 386 h 409"/>
                <a:gd name="T16" fmla="*/ 23 w 76"/>
                <a:gd name="T17" fmla="*/ 409 h 409"/>
                <a:gd name="T18" fmla="*/ 25 w 76"/>
                <a:gd name="T19" fmla="*/ 354 h 409"/>
                <a:gd name="T20" fmla="*/ 26 w 76"/>
                <a:gd name="T21" fmla="*/ 301 h 409"/>
                <a:gd name="T22" fmla="*/ 26 w 76"/>
                <a:gd name="T23" fmla="*/ 254 h 409"/>
                <a:gd name="T24" fmla="*/ 26 w 76"/>
                <a:gd name="T25" fmla="*/ 210 h 409"/>
                <a:gd name="T26" fmla="*/ 25 w 76"/>
                <a:gd name="T27" fmla="*/ 171 h 409"/>
                <a:gd name="T28" fmla="*/ 23 w 76"/>
                <a:gd name="T29" fmla="*/ 136 h 409"/>
                <a:gd name="T30" fmla="*/ 22 w 76"/>
                <a:gd name="T31" fmla="*/ 106 h 409"/>
                <a:gd name="T32" fmla="*/ 19 w 76"/>
                <a:gd name="T33" fmla="*/ 79 h 409"/>
                <a:gd name="T34" fmla="*/ 17 w 76"/>
                <a:gd name="T35" fmla="*/ 58 h 409"/>
                <a:gd name="T36" fmla="*/ 14 w 76"/>
                <a:gd name="T37" fmla="*/ 41 h 409"/>
                <a:gd name="T38" fmla="*/ 12 w 76"/>
                <a:gd name="T39" fmla="*/ 30 h 409"/>
                <a:gd name="T40" fmla="*/ 8 w 76"/>
                <a:gd name="T41" fmla="*/ 23 h 409"/>
                <a:gd name="T42" fmla="*/ 4 w 76"/>
                <a:gd name="T43" fmla="*/ 18 h 409"/>
                <a:gd name="T44" fmla="*/ 1 w 76"/>
                <a:gd name="T45" fmla="*/ 14 h 409"/>
                <a:gd name="T46" fmla="*/ 0 w 76"/>
                <a:gd name="T47" fmla="*/ 9 h 409"/>
                <a:gd name="T48" fmla="*/ 1 w 76"/>
                <a:gd name="T49" fmla="*/ 5 h 409"/>
                <a:gd name="T50" fmla="*/ 5 w 76"/>
                <a:gd name="T51" fmla="*/ 1 h 409"/>
                <a:gd name="T52" fmla="*/ 13 w 76"/>
                <a:gd name="T53" fmla="*/ 0 h 409"/>
                <a:gd name="T54" fmla="*/ 23 w 76"/>
                <a:gd name="T55" fmla="*/ 1 h 409"/>
                <a:gd name="T56" fmla="*/ 37 w 76"/>
                <a:gd name="T57" fmla="*/ 5 h 409"/>
                <a:gd name="T58" fmla="*/ 52 w 76"/>
                <a:gd name="T59" fmla="*/ 12 h 409"/>
                <a:gd name="T60" fmla="*/ 63 w 76"/>
                <a:gd name="T61" fmla="*/ 17 h 409"/>
                <a:gd name="T62" fmla="*/ 71 w 76"/>
                <a:gd name="T63" fmla="*/ 23 h 409"/>
                <a:gd name="T64" fmla="*/ 75 w 76"/>
                <a:gd name="T65" fmla="*/ 30 h 409"/>
                <a:gd name="T66" fmla="*/ 76 w 76"/>
                <a:gd name="T67" fmla="*/ 36 h 409"/>
                <a:gd name="T68" fmla="*/ 75 w 76"/>
                <a:gd name="T69" fmla="*/ 42 h 409"/>
                <a:gd name="T70" fmla="*/ 71 w 76"/>
                <a:gd name="T71" fmla="*/ 57 h 409"/>
                <a:gd name="T72" fmla="*/ 70 w 76"/>
                <a:gd name="T73" fmla="*/ 62 h 409"/>
                <a:gd name="T74" fmla="*/ 70 w 76"/>
                <a:gd name="T75" fmla="*/ 70 h 409"/>
                <a:gd name="T76" fmla="*/ 68 w 76"/>
                <a:gd name="T77" fmla="*/ 80 h 409"/>
                <a:gd name="T78" fmla="*/ 67 w 76"/>
                <a:gd name="T79" fmla="*/ 91 h 409"/>
                <a:gd name="T80" fmla="*/ 66 w 76"/>
                <a:gd name="T81" fmla="*/ 106 h 409"/>
                <a:gd name="T82" fmla="*/ 64 w 76"/>
                <a:gd name="T83" fmla="*/ 121 h 409"/>
                <a:gd name="T84" fmla="*/ 63 w 76"/>
                <a:gd name="T85" fmla="*/ 138 h 409"/>
                <a:gd name="T86" fmla="*/ 62 w 76"/>
                <a:gd name="T87" fmla="*/ 158 h 4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6" h="409">
                  <a:moveTo>
                    <a:pt x="62" y="158"/>
                  </a:moveTo>
                  <a:lnTo>
                    <a:pt x="62" y="169"/>
                  </a:lnTo>
                  <a:lnTo>
                    <a:pt x="62" y="179"/>
                  </a:lnTo>
                  <a:lnTo>
                    <a:pt x="62" y="191"/>
                  </a:lnTo>
                  <a:lnTo>
                    <a:pt x="62" y="203"/>
                  </a:lnTo>
                  <a:lnTo>
                    <a:pt x="62" y="216"/>
                  </a:lnTo>
                  <a:lnTo>
                    <a:pt x="62" y="229"/>
                  </a:lnTo>
                  <a:lnTo>
                    <a:pt x="62" y="245"/>
                  </a:lnTo>
                  <a:lnTo>
                    <a:pt x="62" y="259"/>
                  </a:lnTo>
                  <a:lnTo>
                    <a:pt x="62" y="276"/>
                  </a:lnTo>
                  <a:lnTo>
                    <a:pt x="62" y="292"/>
                  </a:lnTo>
                  <a:lnTo>
                    <a:pt x="61" y="309"/>
                  </a:lnTo>
                  <a:lnTo>
                    <a:pt x="61" y="327"/>
                  </a:lnTo>
                  <a:lnTo>
                    <a:pt x="61" y="346"/>
                  </a:lnTo>
                  <a:lnTo>
                    <a:pt x="61" y="366"/>
                  </a:lnTo>
                  <a:lnTo>
                    <a:pt x="59" y="386"/>
                  </a:lnTo>
                  <a:lnTo>
                    <a:pt x="59" y="407"/>
                  </a:lnTo>
                  <a:lnTo>
                    <a:pt x="23" y="409"/>
                  </a:lnTo>
                  <a:lnTo>
                    <a:pt x="23" y="381"/>
                  </a:lnTo>
                  <a:lnTo>
                    <a:pt x="25" y="354"/>
                  </a:lnTo>
                  <a:lnTo>
                    <a:pt x="25" y="327"/>
                  </a:lnTo>
                  <a:lnTo>
                    <a:pt x="26" y="301"/>
                  </a:lnTo>
                  <a:lnTo>
                    <a:pt x="26" y="277"/>
                  </a:lnTo>
                  <a:lnTo>
                    <a:pt x="26" y="254"/>
                  </a:lnTo>
                  <a:lnTo>
                    <a:pt x="26" y="232"/>
                  </a:lnTo>
                  <a:lnTo>
                    <a:pt x="26" y="210"/>
                  </a:lnTo>
                  <a:lnTo>
                    <a:pt x="25" y="191"/>
                  </a:lnTo>
                  <a:lnTo>
                    <a:pt x="25" y="171"/>
                  </a:lnTo>
                  <a:lnTo>
                    <a:pt x="23" y="153"/>
                  </a:lnTo>
                  <a:lnTo>
                    <a:pt x="23" y="136"/>
                  </a:lnTo>
                  <a:lnTo>
                    <a:pt x="22" y="120"/>
                  </a:lnTo>
                  <a:lnTo>
                    <a:pt x="22" y="106"/>
                  </a:lnTo>
                  <a:lnTo>
                    <a:pt x="21" y="91"/>
                  </a:lnTo>
                  <a:lnTo>
                    <a:pt x="19" y="79"/>
                  </a:lnTo>
                  <a:lnTo>
                    <a:pt x="18" y="67"/>
                  </a:lnTo>
                  <a:lnTo>
                    <a:pt x="17" y="58"/>
                  </a:lnTo>
                  <a:lnTo>
                    <a:pt x="16" y="49"/>
                  </a:lnTo>
                  <a:lnTo>
                    <a:pt x="14" y="41"/>
                  </a:lnTo>
                  <a:lnTo>
                    <a:pt x="13" y="35"/>
                  </a:lnTo>
                  <a:lnTo>
                    <a:pt x="12" y="30"/>
                  </a:lnTo>
                  <a:lnTo>
                    <a:pt x="9" y="26"/>
                  </a:lnTo>
                  <a:lnTo>
                    <a:pt x="8" y="23"/>
                  </a:lnTo>
                  <a:lnTo>
                    <a:pt x="5" y="21"/>
                  </a:lnTo>
                  <a:lnTo>
                    <a:pt x="4" y="18"/>
                  </a:lnTo>
                  <a:lnTo>
                    <a:pt x="3" y="15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31" y="3"/>
                  </a:lnTo>
                  <a:lnTo>
                    <a:pt x="37" y="5"/>
                  </a:lnTo>
                  <a:lnTo>
                    <a:pt x="45" y="8"/>
                  </a:lnTo>
                  <a:lnTo>
                    <a:pt x="52" y="12"/>
                  </a:lnTo>
                  <a:lnTo>
                    <a:pt x="58" y="14"/>
                  </a:lnTo>
                  <a:lnTo>
                    <a:pt x="63" y="17"/>
                  </a:lnTo>
                  <a:lnTo>
                    <a:pt x="67" y="19"/>
                  </a:lnTo>
                  <a:lnTo>
                    <a:pt x="71" y="23"/>
                  </a:lnTo>
                  <a:lnTo>
                    <a:pt x="73" y="26"/>
                  </a:lnTo>
                  <a:lnTo>
                    <a:pt x="75" y="30"/>
                  </a:lnTo>
                  <a:lnTo>
                    <a:pt x="75" y="32"/>
                  </a:lnTo>
                  <a:lnTo>
                    <a:pt x="76" y="36"/>
                  </a:lnTo>
                  <a:lnTo>
                    <a:pt x="76" y="40"/>
                  </a:lnTo>
                  <a:lnTo>
                    <a:pt x="75" y="42"/>
                  </a:lnTo>
                  <a:lnTo>
                    <a:pt x="73" y="50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0" y="62"/>
                  </a:lnTo>
                  <a:lnTo>
                    <a:pt x="70" y="66"/>
                  </a:lnTo>
                  <a:lnTo>
                    <a:pt x="70" y="70"/>
                  </a:lnTo>
                  <a:lnTo>
                    <a:pt x="68" y="75"/>
                  </a:lnTo>
                  <a:lnTo>
                    <a:pt x="68" y="80"/>
                  </a:lnTo>
                  <a:lnTo>
                    <a:pt x="67" y="85"/>
                  </a:lnTo>
                  <a:lnTo>
                    <a:pt x="67" y="91"/>
                  </a:lnTo>
                  <a:lnTo>
                    <a:pt x="66" y="98"/>
                  </a:lnTo>
                  <a:lnTo>
                    <a:pt x="66" y="106"/>
                  </a:lnTo>
                  <a:lnTo>
                    <a:pt x="64" y="112"/>
                  </a:lnTo>
                  <a:lnTo>
                    <a:pt x="64" y="121"/>
                  </a:lnTo>
                  <a:lnTo>
                    <a:pt x="64" y="129"/>
                  </a:lnTo>
                  <a:lnTo>
                    <a:pt x="63" y="138"/>
                  </a:lnTo>
                  <a:lnTo>
                    <a:pt x="63" y="148"/>
                  </a:lnTo>
                  <a:lnTo>
                    <a:pt x="62" y="158"/>
                  </a:lnTo>
                  <a:lnTo>
                    <a:pt x="62" y="158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2182813" y="419100"/>
              <a:ext cx="585788" cy="1144587"/>
            </a:xfrm>
            <a:custGeom>
              <a:gdLst>
                <a:gd name="T0" fmla="*/ 82 w 369"/>
                <a:gd name="T1" fmla="*/ 121 h 721"/>
                <a:gd name="T2" fmla="*/ 89 w 369"/>
                <a:gd name="T3" fmla="*/ 156 h 721"/>
                <a:gd name="T4" fmla="*/ 98 w 369"/>
                <a:gd name="T5" fmla="*/ 198 h 721"/>
                <a:gd name="T6" fmla="*/ 111 w 369"/>
                <a:gd name="T7" fmla="*/ 246 h 721"/>
                <a:gd name="T8" fmla="*/ 137 w 369"/>
                <a:gd name="T9" fmla="*/ 338 h 721"/>
                <a:gd name="T10" fmla="*/ 174 w 369"/>
                <a:gd name="T11" fmla="*/ 435 h 721"/>
                <a:gd name="T12" fmla="*/ 199 w 369"/>
                <a:gd name="T13" fmla="*/ 493 h 721"/>
                <a:gd name="T14" fmla="*/ 218 w 369"/>
                <a:gd name="T15" fmla="*/ 532 h 721"/>
                <a:gd name="T16" fmla="*/ 237 w 369"/>
                <a:gd name="T17" fmla="*/ 563 h 721"/>
                <a:gd name="T18" fmla="*/ 255 w 369"/>
                <a:gd name="T19" fmla="*/ 589 h 721"/>
                <a:gd name="T20" fmla="*/ 272 w 369"/>
                <a:gd name="T21" fmla="*/ 608 h 721"/>
                <a:gd name="T22" fmla="*/ 286 w 369"/>
                <a:gd name="T23" fmla="*/ 622 h 721"/>
                <a:gd name="T24" fmla="*/ 299 w 369"/>
                <a:gd name="T25" fmla="*/ 631 h 721"/>
                <a:gd name="T26" fmla="*/ 307 w 369"/>
                <a:gd name="T27" fmla="*/ 634 h 721"/>
                <a:gd name="T28" fmla="*/ 309 w 369"/>
                <a:gd name="T29" fmla="*/ 627 h 721"/>
                <a:gd name="T30" fmla="*/ 313 w 369"/>
                <a:gd name="T31" fmla="*/ 617 h 721"/>
                <a:gd name="T32" fmla="*/ 318 w 369"/>
                <a:gd name="T33" fmla="*/ 586 h 721"/>
                <a:gd name="T34" fmla="*/ 321 w 369"/>
                <a:gd name="T35" fmla="*/ 569 h 721"/>
                <a:gd name="T36" fmla="*/ 327 w 369"/>
                <a:gd name="T37" fmla="*/ 553 h 721"/>
                <a:gd name="T38" fmla="*/ 331 w 369"/>
                <a:gd name="T39" fmla="*/ 549 h 721"/>
                <a:gd name="T40" fmla="*/ 334 w 369"/>
                <a:gd name="T41" fmla="*/ 556 h 721"/>
                <a:gd name="T42" fmla="*/ 338 w 369"/>
                <a:gd name="T43" fmla="*/ 569 h 721"/>
                <a:gd name="T44" fmla="*/ 343 w 369"/>
                <a:gd name="T45" fmla="*/ 590 h 721"/>
                <a:gd name="T46" fmla="*/ 347 w 369"/>
                <a:gd name="T47" fmla="*/ 617 h 721"/>
                <a:gd name="T48" fmla="*/ 352 w 369"/>
                <a:gd name="T49" fmla="*/ 641 h 721"/>
                <a:gd name="T50" fmla="*/ 361 w 369"/>
                <a:gd name="T51" fmla="*/ 677 h 721"/>
                <a:gd name="T52" fmla="*/ 367 w 369"/>
                <a:gd name="T53" fmla="*/ 695 h 721"/>
                <a:gd name="T54" fmla="*/ 367 w 369"/>
                <a:gd name="T55" fmla="*/ 711 h 721"/>
                <a:gd name="T56" fmla="*/ 361 w 369"/>
                <a:gd name="T57" fmla="*/ 719 h 721"/>
                <a:gd name="T58" fmla="*/ 347 w 369"/>
                <a:gd name="T59" fmla="*/ 721 h 721"/>
                <a:gd name="T60" fmla="*/ 326 w 369"/>
                <a:gd name="T61" fmla="*/ 714 h 721"/>
                <a:gd name="T62" fmla="*/ 297 w 369"/>
                <a:gd name="T63" fmla="*/ 698 h 721"/>
                <a:gd name="T64" fmla="*/ 273 w 369"/>
                <a:gd name="T65" fmla="*/ 680 h 721"/>
                <a:gd name="T66" fmla="*/ 254 w 369"/>
                <a:gd name="T67" fmla="*/ 659 h 721"/>
                <a:gd name="T68" fmla="*/ 227 w 369"/>
                <a:gd name="T69" fmla="*/ 626 h 721"/>
                <a:gd name="T70" fmla="*/ 182 w 369"/>
                <a:gd name="T71" fmla="*/ 559 h 721"/>
                <a:gd name="T72" fmla="*/ 146 w 369"/>
                <a:gd name="T73" fmla="*/ 491 h 721"/>
                <a:gd name="T74" fmla="*/ 127 w 369"/>
                <a:gd name="T75" fmla="*/ 439 h 721"/>
                <a:gd name="T76" fmla="*/ 114 w 369"/>
                <a:gd name="T77" fmla="*/ 401 h 721"/>
                <a:gd name="T78" fmla="*/ 100 w 369"/>
                <a:gd name="T79" fmla="*/ 357 h 721"/>
                <a:gd name="T80" fmla="*/ 85 w 369"/>
                <a:gd name="T81" fmla="*/ 305 h 721"/>
                <a:gd name="T82" fmla="*/ 63 w 369"/>
                <a:gd name="T83" fmla="*/ 225 h 721"/>
                <a:gd name="T84" fmla="*/ 48 w 369"/>
                <a:gd name="T85" fmla="*/ 166 h 721"/>
                <a:gd name="T86" fmla="*/ 38 w 369"/>
                <a:gd name="T87" fmla="*/ 124 h 721"/>
                <a:gd name="T88" fmla="*/ 30 w 369"/>
                <a:gd name="T89" fmla="*/ 89 h 721"/>
                <a:gd name="T90" fmla="*/ 25 w 369"/>
                <a:gd name="T91" fmla="*/ 59 h 721"/>
                <a:gd name="T92" fmla="*/ 18 w 369"/>
                <a:gd name="T93" fmla="*/ 39 h 721"/>
                <a:gd name="T94" fmla="*/ 15 w 369"/>
                <a:gd name="T95" fmla="*/ 26 h 721"/>
                <a:gd name="T96" fmla="*/ 8 w 369"/>
                <a:gd name="T97" fmla="*/ 18 h 721"/>
                <a:gd name="T98" fmla="*/ 0 w 369"/>
                <a:gd name="T99" fmla="*/ 12 h 721"/>
                <a:gd name="T100" fmla="*/ 3 w 369"/>
                <a:gd name="T101" fmla="*/ 4 h 721"/>
                <a:gd name="T102" fmla="*/ 12 w 369"/>
                <a:gd name="T103" fmla="*/ 0 h 721"/>
                <a:gd name="T104" fmla="*/ 33 w 369"/>
                <a:gd name="T105" fmla="*/ 4 h 721"/>
                <a:gd name="T106" fmla="*/ 63 w 369"/>
                <a:gd name="T107" fmla="*/ 17 h 721"/>
                <a:gd name="T108" fmla="*/ 74 w 369"/>
                <a:gd name="T109" fmla="*/ 26 h 721"/>
                <a:gd name="T110" fmla="*/ 74 w 369"/>
                <a:gd name="T111" fmla="*/ 40 h 721"/>
                <a:gd name="T112" fmla="*/ 75 w 369"/>
                <a:gd name="T113" fmla="*/ 67 h 721"/>
                <a:gd name="T114" fmla="*/ 78 w 369"/>
                <a:gd name="T115" fmla="*/ 99 h 7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9" h="721">
                  <a:moveTo>
                    <a:pt x="78" y="99"/>
                  </a:moveTo>
                  <a:lnTo>
                    <a:pt x="79" y="107"/>
                  </a:lnTo>
                  <a:lnTo>
                    <a:pt x="80" y="113"/>
                  </a:lnTo>
                  <a:lnTo>
                    <a:pt x="82" y="121"/>
                  </a:lnTo>
                  <a:lnTo>
                    <a:pt x="83" y="129"/>
                  </a:lnTo>
                  <a:lnTo>
                    <a:pt x="85" y="138"/>
                  </a:lnTo>
                  <a:lnTo>
                    <a:pt x="87" y="147"/>
                  </a:lnTo>
                  <a:lnTo>
                    <a:pt x="89" y="156"/>
                  </a:lnTo>
                  <a:lnTo>
                    <a:pt x="92" y="166"/>
                  </a:lnTo>
                  <a:lnTo>
                    <a:pt x="93" y="177"/>
                  </a:lnTo>
                  <a:lnTo>
                    <a:pt x="96" y="187"/>
                  </a:lnTo>
                  <a:lnTo>
                    <a:pt x="98" y="198"/>
                  </a:lnTo>
                  <a:lnTo>
                    <a:pt x="102" y="210"/>
                  </a:lnTo>
                  <a:lnTo>
                    <a:pt x="105" y="222"/>
                  </a:lnTo>
                  <a:lnTo>
                    <a:pt x="107" y="233"/>
                  </a:lnTo>
                  <a:lnTo>
                    <a:pt x="111" y="246"/>
                  </a:lnTo>
                  <a:lnTo>
                    <a:pt x="114" y="259"/>
                  </a:lnTo>
                  <a:lnTo>
                    <a:pt x="121" y="286"/>
                  </a:lnTo>
                  <a:lnTo>
                    <a:pt x="129" y="312"/>
                  </a:lnTo>
                  <a:lnTo>
                    <a:pt x="137" y="338"/>
                  </a:lnTo>
                  <a:lnTo>
                    <a:pt x="146" y="363"/>
                  </a:lnTo>
                  <a:lnTo>
                    <a:pt x="155" y="388"/>
                  </a:lnTo>
                  <a:lnTo>
                    <a:pt x="164" y="412"/>
                  </a:lnTo>
                  <a:lnTo>
                    <a:pt x="174" y="435"/>
                  </a:lnTo>
                  <a:lnTo>
                    <a:pt x="185" y="459"/>
                  </a:lnTo>
                  <a:lnTo>
                    <a:pt x="188" y="471"/>
                  </a:lnTo>
                  <a:lnTo>
                    <a:pt x="194" y="482"/>
                  </a:lnTo>
                  <a:lnTo>
                    <a:pt x="199" y="493"/>
                  </a:lnTo>
                  <a:lnTo>
                    <a:pt x="204" y="504"/>
                  </a:lnTo>
                  <a:lnTo>
                    <a:pt x="209" y="514"/>
                  </a:lnTo>
                  <a:lnTo>
                    <a:pt x="213" y="523"/>
                  </a:lnTo>
                  <a:lnTo>
                    <a:pt x="218" y="532"/>
                  </a:lnTo>
                  <a:lnTo>
                    <a:pt x="223" y="540"/>
                  </a:lnTo>
                  <a:lnTo>
                    <a:pt x="228" y="549"/>
                  </a:lnTo>
                  <a:lnTo>
                    <a:pt x="232" y="556"/>
                  </a:lnTo>
                  <a:lnTo>
                    <a:pt x="237" y="563"/>
                  </a:lnTo>
                  <a:lnTo>
                    <a:pt x="241" y="571"/>
                  </a:lnTo>
                  <a:lnTo>
                    <a:pt x="246" y="577"/>
                  </a:lnTo>
                  <a:lnTo>
                    <a:pt x="250" y="583"/>
                  </a:lnTo>
                  <a:lnTo>
                    <a:pt x="255" y="589"/>
                  </a:lnTo>
                  <a:lnTo>
                    <a:pt x="260" y="594"/>
                  </a:lnTo>
                  <a:lnTo>
                    <a:pt x="264" y="599"/>
                  </a:lnTo>
                  <a:lnTo>
                    <a:pt x="268" y="604"/>
                  </a:lnTo>
                  <a:lnTo>
                    <a:pt x="272" y="608"/>
                  </a:lnTo>
                  <a:lnTo>
                    <a:pt x="276" y="612"/>
                  </a:lnTo>
                  <a:lnTo>
                    <a:pt x="280" y="616"/>
                  </a:lnTo>
                  <a:lnTo>
                    <a:pt x="284" y="620"/>
                  </a:lnTo>
                  <a:lnTo>
                    <a:pt x="286" y="622"/>
                  </a:lnTo>
                  <a:lnTo>
                    <a:pt x="289" y="625"/>
                  </a:lnTo>
                  <a:lnTo>
                    <a:pt x="293" y="627"/>
                  </a:lnTo>
                  <a:lnTo>
                    <a:pt x="295" y="629"/>
                  </a:lnTo>
                  <a:lnTo>
                    <a:pt x="299" y="631"/>
                  </a:lnTo>
                  <a:lnTo>
                    <a:pt x="303" y="634"/>
                  </a:lnTo>
                  <a:lnTo>
                    <a:pt x="306" y="634"/>
                  </a:lnTo>
                  <a:lnTo>
                    <a:pt x="306" y="634"/>
                  </a:lnTo>
                  <a:lnTo>
                    <a:pt x="307" y="634"/>
                  </a:lnTo>
                  <a:lnTo>
                    <a:pt x="307" y="632"/>
                  </a:lnTo>
                  <a:lnTo>
                    <a:pt x="308" y="631"/>
                  </a:lnTo>
                  <a:lnTo>
                    <a:pt x="309" y="630"/>
                  </a:lnTo>
                  <a:lnTo>
                    <a:pt x="309" y="627"/>
                  </a:lnTo>
                  <a:lnTo>
                    <a:pt x="311" y="626"/>
                  </a:lnTo>
                  <a:lnTo>
                    <a:pt x="312" y="623"/>
                  </a:lnTo>
                  <a:lnTo>
                    <a:pt x="312" y="620"/>
                  </a:lnTo>
                  <a:lnTo>
                    <a:pt x="313" y="617"/>
                  </a:lnTo>
                  <a:lnTo>
                    <a:pt x="315" y="609"/>
                  </a:lnTo>
                  <a:lnTo>
                    <a:pt x="316" y="600"/>
                  </a:lnTo>
                  <a:lnTo>
                    <a:pt x="317" y="591"/>
                  </a:lnTo>
                  <a:lnTo>
                    <a:pt x="318" y="586"/>
                  </a:lnTo>
                  <a:lnTo>
                    <a:pt x="318" y="581"/>
                  </a:lnTo>
                  <a:lnTo>
                    <a:pt x="320" y="577"/>
                  </a:lnTo>
                  <a:lnTo>
                    <a:pt x="320" y="573"/>
                  </a:lnTo>
                  <a:lnTo>
                    <a:pt x="321" y="569"/>
                  </a:lnTo>
                  <a:lnTo>
                    <a:pt x="322" y="565"/>
                  </a:lnTo>
                  <a:lnTo>
                    <a:pt x="324" y="560"/>
                  </a:lnTo>
                  <a:lnTo>
                    <a:pt x="325" y="555"/>
                  </a:lnTo>
                  <a:lnTo>
                    <a:pt x="327" y="553"/>
                  </a:lnTo>
                  <a:lnTo>
                    <a:pt x="329" y="550"/>
                  </a:lnTo>
                  <a:lnTo>
                    <a:pt x="330" y="547"/>
                  </a:lnTo>
                  <a:lnTo>
                    <a:pt x="330" y="549"/>
                  </a:lnTo>
                  <a:lnTo>
                    <a:pt x="331" y="549"/>
                  </a:lnTo>
                  <a:lnTo>
                    <a:pt x="331" y="550"/>
                  </a:lnTo>
                  <a:lnTo>
                    <a:pt x="333" y="551"/>
                  </a:lnTo>
                  <a:lnTo>
                    <a:pt x="334" y="554"/>
                  </a:lnTo>
                  <a:lnTo>
                    <a:pt x="334" y="556"/>
                  </a:lnTo>
                  <a:lnTo>
                    <a:pt x="335" y="559"/>
                  </a:lnTo>
                  <a:lnTo>
                    <a:pt x="336" y="562"/>
                  </a:lnTo>
                  <a:lnTo>
                    <a:pt x="338" y="565"/>
                  </a:lnTo>
                  <a:lnTo>
                    <a:pt x="338" y="569"/>
                  </a:lnTo>
                  <a:lnTo>
                    <a:pt x="339" y="574"/>
                  </a:lnTo>
                  <a:lnTo>
                    <a:pt x="340" y="580"/>
                  </a:lnTo>
                  <a:lnTo>
                    <a:pt x="342" y="585"/>
                  </a:lnTo>
                  <a:lnTo>
                    <a:pt x="343" y="590"/>
                  </a:lnTo>
                  <a:lnTo>
                    <a:pt x="344" y="596"/>
                  </a:lnTo>
                  <a:lnTo>
                    <a:pt x="345" y="603"/>
                  </a:lnTo>
                  <a:lnTo>
                    <a:pt x="345" y="611"/>
                  </a:lnTo>
                  <a:lnTo>
                    <a:pt x="347" y="617"/>
                  </a:lnTo>
                  <a:lnTo>
                    <a:pt x="348" y="625"/>
                  </a:lnTo>
                  <a:lnTo>
                    <a:pt x="349" y="630"/>
                  </a:lnTo>
                  <a:lnTo>
                    <a:pt x="351" y="636"/>
                  </a:lnTo>
                  <a:lnTo>
                    <a:pt x="352" y="641"/>
                  </a:lnTo>
                  <a:lnTo>
                    <a:pt x="354" y="653"/>
                  </a:lnTo>
                  <a:lnTo>
                    <a:pt x="356" y="662"/>
                  </a:lnTo>
                  <a:lnTo>
                    <a:pt x="358" y="670"/>
                  </a:lnTo>
                  <a:lnTo>
                    <a:pt x="361" y="677"/>
                  </a:lnTo>
                  <a:lnTo>
                    <a:pt x="363" y="683"/>
                  </a:lnTo>
                  <a:lnTo>
                    <a:pt x="365" y="688"/>
                  </a:lnTo>
                  <a:lnTo>
                    <a:pt x="366" y="692"/>
                  </a:lnTo>
                  <a:lnTo>
                    <a:pt x="367" y="695"/>
                  </a:lnTo>
                  <a:lnTo>
                    <a:pt x="369" y="699"/>
                  </a:lnTo>
                  <a:lnTo>
                    <a:pt x="369" y="703"/>
                  </a:lnTo>
                  <a:lnTo>
                    <a:pt x="367" y="707"/>
                  </a:lnTo>
                  <a:lnTo>
                    <a:pt x="367" y="711"/>
                  </a:lnTo>
                  <a:lnTo>
                    <a:pt x="366" y="714"/>
                  </a:lnTo>
                  <a:lnTo>
                    <a:pt x="365" y="716"/>
                  </a:lnTo>
                  <a:lnTo>
                    <a:pt x="363" y="717"/>
                  </a:lnTo>
                  <a:lnTo>
                    <a:pt x="361" y="719"/>
                  </a:lnTo>
                  <a:lnTo>
                    <a:pt x="357" y="720"/>
                  </a:lnTo>
                  <a:lnTo>
                    <a:pt x="354" y="721"/>
                  </a:lnTo>
                  <a:lnTo>
                    <a:pt x="351" y="721"/>
                  </a:lnTo>
                  <a:lnTo>
                    <a:pt x="347" y="721"/>
                  </a:lnTo>
                  <a:lnTo>
                    <a:pt x="342" y="720"/>
                  </a:lnTo>
                  <a:lnTo>
                    <a:pt x="336" y="719"/>
                  </a:lnTo>
                  <a:lnTo>
                    <a:pt x="331" y="716"/>
                  </a:lnTo>
                  <a:lnTo>
                    <a:pt x="326" y="714"/>
                  </a:lnTo>
                  <a:lnTo>
                    <a:pt x="318" y="711"/>
                  </a:lnTo>
                  <a:lnTo>
                    <a:pt x="312" y="707"/>
                  </a:lnTo>
                  <a:lnTo>
                    <a:pt x="304" y="703"/>
                  </a:lnTo>
                  <a:lnTo>
                    <a:pt x="297" y="698"/>
                  </a:lnTo>
                  <a:lnTo>
                    <a:pt x="288" y="693"/>
                  </a:lnTo>
                  <a:lnTo>
                    <a:pt x="282" y="689"/>
                  </a:lnTo>
                  <a:lnTo>
                    <a:pt x="279" y="685"/>
                  </a:lnTo>
                  <a:lnTo>
                    <a:pt x="273" y="680"/>
                  </a:lnTo>
                  <a:lnTo>
                    <a:pt x="268" y="676"/>
                  </a:lnTo>
                  <a:lnTo>
                    <a:pt x="263" y="671"/>
                  </a:lnTo>
                  <a:lnTo>
                    <a:pt x="259" y="665"/>
                  </a:lnTo>
                  <a:lnTo>
                    <a:pt x="254" y="659"/>
                  </a:lnTo>
                  <a:lnTo>
                    <a:pt x="249" y="653"/>
                  </a:lnTo>
                  <a:lnTo>
                    <a:pt x="244" y="647"/>
                  </a:lnTo>
                  <a:lnTo>
                    <a:pt x="239" y="640"/>
                  </a:lnTo>
                  <a:lnTo>
                    <a:pt x="227" y="626"/>
                  </a:lnTo>
                  <a:lnTo>
                    <a:pt x="217" y="611"/>
                  </a:lnTo>
                  <a:lnTo>
                    <a:pt x="205" y="594"/>
                  </a:lnTo>
                  <a:lnTo>
                    <a:pt x="194" y="577"/>
                  </a:lnTo>
                  <a:lnTo>
                    <a:pt x="182" y="559"/>
                  </a:lnTo>
                  <a:lnTo>
                    <a:pt x="172" y="542"/>
                  </a:lnTo>
                  <a:lnTo>
                    <a:pt x="161" y="526"/>
                  </a:lnTo>
                  <a:lnTo>
                    <a:pt x="154" y="507"/>
                  </a:lnTo>
                  <a:lnTo>
                    <a:pt x="146" y="491"/>
                  </a:lnTo>
                  <a:lnTo>
                    <a:pt x="138" y="473"/>
                  </a:lnTo>
                  <a:lnTo>
                    <a:pt x="132" y="456"/>
                  </a:lnTo>
                  <a:lnTo>
                    <a:pt x="129" y="448"/>
                  </a:lnTo>
                  <a:lnTo>
                    <a:pt x="127" y="439"/>
                  </a:lnTo>
                  <a:lnTo>
                    <a:pt x="124" y="430"/>
                  </a:lnTo>
                  <a:lnTo>
                    <a:pt x="120" y="421"/>
                  </a:lnTo>
                  <a:lnTo>
                    <a:pt x="118" y="411"/>
                  </a:lnTo>
                  <a:lnTo>
                    <a:pt x="114" y="401"/>
                  </a:lnTo>
                  <a:lnTo>
                    <a:pt x="111" y="390"/>
                  </a:lnTo>
                  <a:lnTo>
                    <a:pt x="107" y="380"/>
                  </a:lnTo>
                  <a:lnTo>
                    <a:pt x="103" y="368"/>
                  </a:lnTo>
                  <a:lnTo>
                    <a:pt x="100" y="357"/>
                  </a:lnTo>
                  <a:lnTo>
                    <a:pt x="97" y="344"/>
                  </a:lnTo>
                  <a:lnTo>
                    <a:pt x="93" y="332"/>
                  </a:lnTo>
                  <a:lnTo>
                    <a:pt x="89" y="319"/>
                  </a:lnTo>
                  <a:lnTo>
                    <a:pt x="85" y="305"/>
                  </a:lnTo>
                  <a:lnTo>
                    <a:pt x="82" y="292"/>
                  </a:lnTo>
                  <a:lnTo>
                    <a:pt x="78" y="278"/>
                  </a:lnTo>
                  <a:lnTo>
                    <a:pt x="70" y="251"/>
                  </a:lnTo>
                  <a:lnTo>
                    <a:pt x="63" y="225"/>
                  </a:lnTo>
                  <a:lnTo>
                    <a:pt x="56" y="200"/>
                  </a:lnTo>
                  <a:lnTo>
                    <a:pt x="53" y="188"/>
                  </a:lnTo>
                  <a:lnTo>
                    <a:pt x="51" y="177"/>
                  </a:lnTo>
                  <a:lnTo>
                    <a:pt x="48" y="166"/>
                  </a:lnTo>
                  <a:lnTo>
                    <a:pt x="45" y="155"/>
                  </a:lnTo>
                  <a:lnTo>
                    <a:pt x="43" y="144"/>
                  </a:lnTo>
                  <a:lnTo>
                    <a:pt x="40" y="134"/>
                  </a:lnTo>
                  <a:lnTo>
                    <a:pt x="38" y="124"/>
                  </a:lnTo>
                  <a:lnTo>
                    <a:pt x="35" y="115"/>
                  </a:lnTo>
                  <a:lnTo>
                    <a:pt x="34" y="106"/>
                  </a:lnTo>
                  <a:lnTo>
                    <a:pt x="33" y="97"/>
                  </a:lnTo>
                  <a:lnTo>
                    <a:pt x="30" y="89"/>
                  </a:lnTo>
                  <a:lnTo>
                    <a:pt x="29" y="80"/>
                  </a:lnTo>
                  <a:lnTo>
                    <a:pt x="27" y="74"/>
                  </a:lnTo>
                  <a:lnTo>
                    <a:pt x="26" y="66"/>
                  </a:lnTo>
                  <a:lnTo>
                    <a:pt x="25" y="59"/>
                  </a:lnTo>
                  <a:lnTo>
                    <a:pt x="22" y="54"/>
                  </a:lnTo>
                  <a:lnTo>
                    <a:pt x="21" y="49"/>
                  </a:lnTo>
                  <a:lnTo>
                    <a:pt x="20" y="44"/>
                  </a:lnTo>
                  <a:lnTo>
                    <a:pt x="18" y="39"/>
                  </a:lnTo>
                  <a:lnTo>
                    <a:pt x="17" y="35"/>
                  </a:lnTo>
                  <a:lnTo>
                    <a:pt x="17" y="31"/>
                  </a:lnTo>
                  <a:lnTo>
                    <a:pt x="16" y="28"/>
                  </a:lnTo>
                  <a:lnTo>
                    <a:pt x="15" y="26"/>
                  </a:lnTo>
                  <a:lnTo>
                    <a:pt x="13" y="23"/>
                  </a:lnTo>
                  <a:lnTo>
                    <a:pt x="12" y="22"/>
                  </a:lnTo>
                  <a:lnTo>
                    <a:pt x="11" y="19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3" y="16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7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2" y="1"/>
                  </a:lnTo>
                  <a:lnTo>
                    <a:pt x="33" y="4"/>
                  </a:lnTo>
                  <a:lnTo>
                    <a:pt x="42" y="8"/>
                  </a:lnTo>
                  <a:lnTo>
                    <a:pt x="51" y="12"/>
                  </a:lnTo>
                  <a:lnTo>
                    <a:pt x="60" y="14"/>
                  </a:lnTo>
                  <a:lnTo>
                    <a:pt x="63" y="17"/>
                  </a:lnTo>
                  <a:lnTo>
                    <a:pt x="67" y="18"/>
                  </a:lnTo>
                  <a:lnTo>
                    <a:pt x="70" y="21"/>
                  </a:lnTo>
                  <a:lnTo>
                    <a:pt x="73" y="23"/>
                  </a:lnTo>
                  <a:lnTo>
                    <a:pt x="74" y="26"/>
                  </a:lnTo>
                  <a:lnTo>
                    <a:pt x="75" y="28"/>
                  </a:lnTo>
                  <a:lnTo>
                    <a:pt x="75" y="32"/>
                  </a:lnTo>
                  <a:lnTo>
                    <a:pt x="75" y="35"/>
                  </a:lnTo>
                  <a:lnTo>
                    <a:pt x="74" y="40"/>
                  </a:lnTo>
                  <a:lnTo>
                    <a:pt x="74" y="45"/>
                  </a:lnTo>
                  <a:lnTo>
                    <a:pt x="74" y="50"/>
                  </a:lnTo>
                  <a:lnTo>
                    <a:pt x="74" y="58"/>
                  </a:lnTo>
                  <a:lnTo>
                    <a:pt x="75" y="67"/>
                  </a:lnTo>
                  <a:lnTo>
                    <a:pt x="75" y="77"/>
                  </a:lnTo>
                  <a:lnTo>
                    <a:pt x="76" y="88"/>
                  </a:lnTo>
                  <a:lnTo>
                    <a:pt x="78" y="99"/>
                  </a:lnTo>
                  <a:lnTo>
                    <a:pt x="78" y="99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2381251" y="522288"/>
              <a:ext cx="190500" cy="123825"/>
            </a:xfrm>
            <a:custGeom>
              <a:gdLst>
                <a:gd name="T0" fmla="*/ 20 w 120"/>
                <a:gd name="T1" fmla="*/ 5 h 78"/>
                <a:gd name="T2" fmla="*/ 30 w 120"/>
                <a:gd name="T3" fmla="*/ 2 h 78"/>
                <a:gd name="T4" fmla="*/ 40 w 120"/>
                <a:gd name="T5" fmla="*/ 1 h 78"/>
                <a:gd name="T6" fmla="*/ 45 w 120"/>
                <a:gd name="T7" fmla="*/ 0 h 78"/>
                <a:gd name="T8" fmla="*/ 51 w 120"/>
                <a:gd name="T9" fmla="*/ 0 h 78"/>
                <a:gd name="T10" fmla="*/ 57 w 120"/>
                <a:gd name="T11" fmla="*/ 1 h 78"/>
                <a:gd name="T12" fmla="*/ 62 w 120"/>
                <a:gd name="T13" fmla="*/ 1 h 78"/>
                <a:gd name="T14" fmla="*/ 72 w 120"/>
                <a:gd name="T15" fmla="*/ 3 h 78"/>
                <a:gd name="T16" fmla="*/ 83 w 120"/>
                <a:gd name="T17" fmla="*/ 9 h 78"/>
                <a:gd name="T18" fmla="*/ 93 w 120"/>
                <a:gd name="T19" fmla="*/ 14 h 78"/>
                <a:gd name="T20" fmla="*/ 102 w 120"/>
                <a:gd name="T21" fmla="*/ 20 h 78"/>
                <a:gd name="T22" fmla="*/ 106 w 120"/>
                <a:gd name="T23" fmla="*/ 23 h 78"/>
                <a:gd name="T24" fmla="*/ 110 w 120"/>
                <a:gd name="T25" fmla="*/ 27 h 78"/>
                <a:gd name="T26" fmla="*/ 112 w 120"/>
                <a:gd name="T27" fmla="*/ 30 h 78"/>
                <a:gd name="T28" fmla="*/ 115 w 120"/>
                <a:gd name="T29" fmla="*/ 34 h 78"/>
                <a:gd name="T30" fmla="*/ 117 w 120"/>
                <a:gd name="T31" fmla="*/ 38 h 78"/>
                <a:gd name="T32" fmla="*/ 119 w 120"/>
                <a:gd name="T33" fmla="*/ 43 h 78"/>
                <a:gd name="T34" fmla="*/ 120 w 120"/>
                <a:gd name="T35" fmla="*/ 48 h 78"/>
                <a:gd name="T36" fmla="*/ 120 w 120"/>
                <a:gd name="T37" fmla="*/ 54 h 78"/>
                <a:gd name="T38" fmla="*/ 119 w 120"/>
                <a:gd name="T39" fmla="*/ 59 h 78"/>
                <a:gd name="T40" fmla="*/ 117 w 120"/>
                <a:gd name="T41" fmla="*/ 63 h 78"/>
                <a:gd name="T42" fmla="*/ 116 w 120"/>
                <a:gd name="T43" fmla="*/ 66 h 78"/>
                <a:gd name="T44" fmla="*/ 115 w 120"/>
                <a:gd name="T45" fmla="*/ 70 h 78"/>
                <a:gd name="T46" fmla="*/ 114 w 120"/>
                <a:gd name="T47" fmla="*/ 73 h 78"/>
                <a:gd name="T48" fmla="*/ 112 w 120"/>
                <a:gd name="T49" fmla="*/ 76 h 78"/>
                <a:gd name="T50" fmla="*/ 112 w 120"/>
                <a:gd name="T51" fmla="*/ 77 h 78"/>
                <a:gd name="T52" fmla="*/ 111 w 120"/>
                <a:gd name="T53" fmla="*/ 78 h 78"/>
                <a:gd name="T54" fmla="*/ 108 w 120"/>
                <a:gd name="T55" fmla="*/ 78 h 78"/>
                <a:gd name="T56" fmla="*/ 107 w 120"/>
                <a:gd name="T57" fmla="*/ 78 h 78"/>
                <a:gd name="T58" fmla="*/ 103 w 120"/>
                <a:gd name="T59" fmla="*/ 78 h 78"/>
                <a:gd name="T60" fmla="*/ 99 w 120"/>
                <a:gd name="T61" fmla="*/ 76 h 78"/>
                <a:gd name="T62" fmla="*/ 94 w 120"/>
                <a:gd name="T63" fmla="*/ 74 h 78"/>
                <a:gd name="T64" fmla="*/ 89 w 120"/>
                <a:gd name="T65" fmla="*/ 70 h 78"/>
                <a:gd name="T66" fmla="*/ 84 w 120"/>
                <a:gd name="T67" fmla="*/ 66 h 78"/>
                <a:gd name="T68" fmla="*/ 78 w 120"/>
                <a:gd name="T69" fmla="*/ 63 h 78"/>
                <a:gd name="T70" fmla="*/ 63 w 120"/>
                <a:gd name="T71" fmla="*/ 55 h 78"/>
                <a:gd name="T72" fmla="*/ 51 w 120"/>
                <a:gd name="T73" fmla="*/ 47 h 78"/>
                <a:gd name="T74" fmla="*/ 38 w 120"/>
                <a:gd name="T75" fmla="*/ 39 h 78"/>
                <a:gd name="T76" fmla="*/ 26 w 120"/>
                <a:gd name="T77" fmla="*/ 32 h 78"/>
                <a:gd name="T78" fmla="*/ 20 w 120"/>
                <a:gd name="T79" fmla="*/ 28 h 78"/>
                <a:gd name="T80" fmla="*/ 16 w 120"/>
                <a:gd name="T81" fmla="*/ 25 h 78"/>
                <a:gd name="T82" fmla="*/ 11 w 120"/>
                <a:gd name="T83" fmla="*/ 23 h 78"/>
                <a:gd name="T84" fmla="*/ 8 w 120"/>
                <a:gd name="T85" fmla="*/ 20 h 78"/>
                <a:gd name="T86" fmla="*/ 5 w 120"/>
                <a:gd name="T87" fmla="*/ 18 h 78"/>
                <a:gd name="T88" fmla="*/ 3 w 120"/>
                <a:gd name="T89" fmla="*/ 16 h 78"/>
                <a:gd name="T90" fmla="*/ 2 w 120"/>
                <a:gd name="T91" fmla="*/ 15 h 78"/>
                <a:gd name="T92" fmla="*/ 2 w 120"/>
                <a:gd name="T93" fmla="*/ 14 h 78"/>
                <a:gd name="T94" fmla="*/ 0 w 120"/>
                <a:gd name="T95" fmla="*/ 12 h 78"/>
                <a:gd name="T96" fmla="*/ 0 w 120"/>
                <a:gd name="T97" fmla="*/ 11 h 78"/>
                <a:gd name="T98" fmla="*/ 2 w 120"/>
                <a:gd name="T99" fmla="*/ 10 h 78"/>
                <a:gd name="T100" fmla="*/ 3 w 120"/>
                <a:gd name="T101" fmla="*/ 9 h 78"/>
                <a:gd name="T102" fmla="*/ 7 w 120"/>
                <a:gd name="T103" fmla="*/ 7 h 78"/>
                <a:gd name="T104" fmla="*/ 9 w 120"/>
                <a:gd name="T105" fmla="*/ 6 h 78"/>
                <a:gd name="T106" fmla="*/ 14 w 120"/>
                <a:gd name="T107" fmla="*/ 6 h 78"/>
                <a:gd name="T108" fmla="*/ 20 w 120"/>
                <a:gd name="T109" fmla="*/ 5 h 78"/>
                <a:gd name="T110" fmla="*/ 20 w 120"/>
                <a:gd name="T111" fmla="*/ 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0" h="78">
                  <a:moveTo>
                    <a:pt x="20" y="5"/>
                  </a:moveTo>
                  <a:lnTo>
                    <a:pt x="30" y="2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7" y="1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3" y="9"/>
                  </a:lnTo>
                  <a:lnTo>
                    <a:pt x="93" y="14"/>
                  </a:lnTo>
                  <a:lnTo>
                    <a:pt x="102" y="20"/>
                  </a:lnTo>
                  <a:lnTo>
                    <a:pt x="106" y="23"/>
                  </a:lnTo>
                  <a:lnTo>
                    <a:pt x="110" y="27"/>
                  </a:lnTo>
                  <a:lnTo>
                    <a:pt x="112" y="30"/>
                  </a:lnTo>
                  <a:lnTo>
                    <a:pt x="115" y="34"/>
                  </a:lnTo>
                  <a:lnTo>
                    <a:pt x="117" y="38"/>
                  </a:lnTo>
                  <a:lnTo>
                    <a:pt x="119" y="43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19" y="59"/>
                  </a:lnTo>
                  <a:lnTo>
                    <a:pt x="117" y="63"/>
                  </a:lnTo>
                  <a:lnTo>
                    <a:pt x="116" y="66"/>
                  </a:lnTo>
                  <a:lnTo>
                    <a:pt x="115" y="70"/>
                  </a:lnTo>
                  <a:lnTo>
                    <a:pt x="114" y="73"/>
                  </a:lnTo>
                  <a:lnTo>
                    <a:pt x="112" y="76"/>
                  </a:lnTo>
                  <a:lnTo>
                    <a:pt x="112" y="77"/>
                  </a:lnTo>
                  <a:lnTo>
                    <a:pt x="111" y="78"/>
                  </a:lnTo>
                  <a:lnTo>
                    <a:pt x="108" y="78"/>
                  </a:lnTo>
                  <a:lnTo>
                    <a:pt x="107" y="78"/>
                  </a:lnTo>
                  <a:lnTo>
                    <a:pt x="103" y="78"/>
                  </a:lnTo>
                  <a:lnTo>
                    <a:pt x="99" y="76"/>
                  </a:lnTo>
                  <a:lnTo>
                    <a:pt x="94" y="74"/>
                  </a:lnTo>
                  <a:lnTo>
                    <a:pt x="89" y="70"/>
                  </a:lnTo>
                  <a:lnTo>
                    <a:pt x="84" y="66"/>
                  </a:lnTo>
                  <a:lnTo>
                    <a:pt x="78" y="63"/>
                  </a:lnTo>
                  <a:lnTo>
                    <a:pt x="63" y="55"/>
                  </a:lnTo>
                  <a:lnTo>
                    <a:pt x="51" y="47"/>
                  </a:lnTo>
                  <a:lnTo>
                    <a:pt x="38" y="39"/>
                  </a:lnTo>
                  <a:lnTo>
                    <a:pt x="26" y="32"/>
                  </a:lnTo>
                  <a:lnTo>
                    <a:pt x="20" y="28"/>
                  </a:lnTo>
                  <a:lnTo>
                    <a:pt x="16" y="25"/>
                  </a:lnTo>
                  <a:lnTo>
                    <a:pt x="11" y="23"/>
                  </a:lnTo>
                  <a:lnTo>
                    <a:pt x="8" y="20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3" y="9"/>
                  </a:lnTo>
                  <a:lnTo>
                    <a:pt x="7" y="7"/>
                  </a:lnTo>
                  <a:lnTo>
                    <a:pt x="9" y="6"/>
                  </a:lnTo>
                  <a:lnTo>
                    <a:pt x="14" y="6"/>
                  </a:lnTo>
                  <a:lnTo>
                    <a:pt x="20" y="5"/>
                  </a:lnTo>
                  <a:lnTo>
                    <a:pt x="20" y="5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1668463" y="830263"/>
              <a:ext cx="339725" cy="127000"/>
            </a:xfrm>
            <a:custGeom>
              <a:gdLst>
                <a:gd name="T0" fmla="*/ 6 w 214"/>
                <a:gd name="T1" fmla="*/ 68 h 80"/>
                <a:gd name="T2" fmla="*/ 3 w 214"/>
                <a:gd name="T3" fmla="*/ 63 h 80"/>
                <a:gd name="T4" fmla="*/ 0 w 214"/>
                <a:gd name="T5" fmla="*/ 59 h 80"/>
                <a:gd name="T6" fmla="*/ 0 w 214"/>
                <a:gd name="T7" fmla="*/ 57 h 80"/>
                <a:gd name="T8" fmla="*/ 1 w 214"/>
                <a:gd name="T9" fmla="*/ 55 h 80"/>
                <a:gd name="T10" fmla="*/ 5 w 214"/>
                <a:gd name="T11" fmla="*/ 53 h 80"/>
                <a:gd name="T12" fmla="*/ 10 w 214"/>
                <a:gd name="T13" fmla="*/ 51 h 80"/>
                <a:gd name="T14" fmla="*/ 19 w 214"/>
                <a:gd name="T15" fmla="*/ 48 h 80"/>
                <a:gd name="T16" fmla="*/ 30 w 214"/>
                <a:gd name="T17" fmla="*/ 44 h 80"/>
                <a:gd name="T18" fmla="*/ 44 w 214"/>
                <a:gd name="T19" fmla="*/ 40 h 80"/>
                <a:gd name="T20" fmla="*/ 59 w 214"/>
                <a:gd name="T21" fmla="*/ 35 h 80"/>
                <a:gd name="T22" fmla="*/ 78 w 214"/>
                <a:gd name="T23" fmla="*/ 28 h 80"/>
                <a:gd name="T24" fmla="*/ 99 w 214"/>
                <a:gd name="T25" fmla="*/ 22 h 80"/>
                <a:gd name="T26" fmla="*/ 118 w 214"/>
                <a:gd name="T27" fmla="*/ 17 h 80"/>
                <a:gd name="T28" fmla="*/ 135 w 214"/>
                <a:gd name="T29" fmla="*/ 13 h 80"/>
                <a:gd name="T30" fmla="*/ 149 w 214"/>
                <a:gd name="T31" fmla="*/ 9 h 80"/>
                <a:gd name="T32" fmla="*/ 161 w 214"/>
                <a:gd name="T33" fmla="*/ 5 h 80"/>
                <a:gd name="T34" fmla="*/ 170 w 214"/>
                <a:gd name="T35" fmla="*/ 3 h 80"/>
                <a:gd name="T36" fmla="*/ 176 w 214"/>
                <a:gd name="T37" fmla="*/ 1 h 80"/>
                <a:gd name="T38" fmla="*/ 181 w 214"/>
                <a:gd name="T39" fmla="*/ 0 h 80"/>
                <a:gd name="T40" fmla="*/ 185 w 214"/>
                <a:gd name="T41" fmla="*/ 0 h 80"/>
                <a:gd name="T42" fmla="*/ 194 w 214"/>
                <a:gd name="T43" fmla="*/ 1 h 80"/>
                <a:gd name="T44" fmla="*/ 205 w 214"/>
                <a:gd name="T45" fmla="*/ 5 h 80"/>
                <a:gd name="T46" fmla="*/ 209 w 214"/>
                <a:gd name="T47" fmla="*/ 8 h 80"/>
                <a:gd name="T48" fmla="*/ 211 w 214"/>
                <a:gd name="T49" fmla="*/ 12 h 80"/>
                <a:gd name="T50" fmla="*/ 212 w 214"/>
                <a:gd name="T51" fmla="*/ 14 h 80"/>
                <a:gd name="T52" fmla="*/ 212 w 214"/>
                <a:gd name="T53" fmla="*/ 19 h 80"/>
                <a:gd name="T54" fmla="*/ 210 w 214"/>
                <a:gd name="T55" fmla="*/ 27 h 80"/>
                <a:gd name="T56" fmla="*/ 206 w 214"/>
                <a:gd name="T57" fmla="*/ 32 h 80"/>
                <a:gd name="T58" fmla="*/ 201 w 214"/>
                <a:gd name="T59" fmla="*/ 35 h 80"/>
                <a:gd name="T60" fmla="*/ 196 w 214"/>
                <a:gd name="T61" fmla="*/ 37 h 80"/>
                <a:gd name="T62" fmla="*/ 187 w 214"/>
                <a:gd name="T63" fmla="*/ 41 h 80"/>
                <a:gd name="T64" fmla="*/ 176 w 214"/>
                <a:gd name="T65" fmla="*/ 45 h 80"/>
                <a:gd name="T66" fmla="*/ 163 w 214"/>
                <a:gd name="T67" fmla="*/ 48 h 80"/>
                <a:gd name="T68" fmla="*/ 148 w 214"/>
                <a:gd name="T69" fmla="*/ 53 h 80"/>
                <a:gd name="T70" fmla="*/ 131 w 214"/>
                <a:gd name="T71" fmla="*/ 57 h 80"/>
                <a:gd name="T72" fmla="*/ 113 w 214"/>
                <a:gd name="T73" fmla="*/ 62 h 80"/>
                <a:gd name="T74" fmla="*/ 95 w 214"/>
                <a:gd name="T75" fmla="*/ 67 h 80"/>
                <a:gd name="T76" fmla="*/ 80 w 214"/>
                <a:gd name="T77" fmla="*/ 71 h 80"/>
                <a:gd name="T78" fmla="*/ 67 w 214"/>
                <a:gd name="T79" fmla="*/ 75 h 80"/>
                <a:gd name="T80" fmla="*/ 57 w 214"/>
                <a:gd name="T81" fmla="*/ 77 h 80"/>
                <a:gd name="T82" fmla="*/ 48 w 214"/>
                <a:gd name="T83" fmla="*/ 79 h 80"/>
                <a:gd name="T84" fmla="*/ 41 w 214"/>
                <a:gd name="T85" fmla="*/ 80 h 80"/>
                <a:gd name="T86" fmla="*/ 37 w 214"/>
                <a:gd name="T87" fmla="*/ 80 h 80"/>
                <a:gd name="T88" fmla="*/ 32 w 214"/>
                <a:gd name="T89" fmla="*/ 80 h 80"/>
                <a:gd name="T90" fmla="*/ 18 w 214"/>
                <a:gd name="T91" fmla="*/ 75 h 80"/>
                <a:gd name="T92" fmla="*/ 9 w 214"/>
                <a:gd name="T93" fmla="*/ 71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4" h="80">
                  <a:moveTo>
                    <a:pt x="9" y="71"/>
                  </a:moveTo>
                  <a:lnTo>
                    <a:pt x="6" y="68"/>
                  </a:lnTo>
                  <a:lnTo>
                    <a:pt x="4" y="66"/>
                  </a:lnTo>
                  <a:lnTo>
                    <a:pt x="3" y="63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3" y="54"/>
                  </a:lnTo>
                  <a:lnTo>
                    <a:pt x="5" y="53"/>
                  </a:lnTo>
                  <a:lnTo>
                    <a:pt x="8" y="53"/>
                  </a:lnTo>
                  <a:lnTo>
                    <a:pt x="10" y="51"/>
                  </a:lnTo>
                  <a:lnTo>
                    <a:pt x="14" y="50"/>
                  </a:lnTo>
                  <a:lnTo>
                    <a:pt x="19" y="48"/>
                  </a:lnTo>
                  <a:lnTo>
                    <a:pt x="24" y="46"/>
                  </a:lnTo>
                  <a:lnTo>
                    <a:pt x="30" y="44"/>
                  </a:lnTo>
                  <a:lnTo>
                    <a:pt x="36" y="42"/>
                  </a:lnTo>
                  <a:lnTo>
                    <a:pt x="44" y="40"/>
                  </a:lnTo>
                  <a:lnTo>
                    <a:pt x="51" y="37"/>
                  </a:lnTo>
                  <a:lnTo>
                    <a:pt x="59" y="35"/>
                  </a:lnTo>
                  <a:lnTo>
                    <a:pt x="68" y="32"/>
                  </a:lnTo>
                  <a:lnTo>
                    <a:pt x="78" y="28"/>
                  </a:lnTo>
                  <a:lnTo>
                    <a:pt x="89" y="24"/>
                  </a:lnTo>
                  <a:lnTo>
                    <a:pt x="99" y="22"/>
                  </a:lnTo>
                  <a:lnTo>
                    <a:pt x="109" y="19"/>
                  </a:lnTo>
                  <a:lnTo>
                    <a:pt x="118" y="17"/>
                  </a:lnTo>
                  <a:lnTo>
                    <a:pt x="127" y="14"/>
                  </a:lnTo>
                  <a:lnTo>
                    <a:pt x="135" y="13"/>
                  </a:lnTo>
                  <a:lnTo>
                    <a:pt x="142" y="10"/>
                  </a:lnTo>
                  <a:lnTo>
                    <a:pt x="149" y="9"/>
                  </a:lnTo>
                  <a:lnTo>
                    <a:pt x="154" y="6"/>
                  </a:lnTo>
                  <a:lnTo>
                    <a:pt x="161" y="5"/>
                  </a:lnTo>
                  <a:lnTo>
                    <a:pt x="166" y="4"/>
                  </a:lnTo>
                  <a:lnTo>
                    <a:pt x="170" y="3"/>
                  </a:lnTo>
                  <a:lnTo>
                    <a:pt x="174" y="3"/>
                  </a:lnTo>
                  <a:lnTo>
                    <a:pt x="176" y="1"/>
                  </a:lnTo>
                  <a:lnTo>
                    <a:pt x="179" y="1"/>
                  </a:lnTo>
                  <a:lnTo>
                    <a:pt x="181" y="0"/>
                  </a:lnTo>
                  <a:lnTo>
                    <a:pt x="183" y="0"/>
                  </a:lnTo>
                  <a:lnTo>
                    <a:pt x="185" y="0"/>
                  </a:lnTo>
                  <a:lnTo>
                    <a:pt x="189" y="1"/>
                  </a:lnTo>
                  <a:lnTo>
                    <a:pt x="194" y="1"/>
                  </a:lnTo>
                  <a:lnTo>
                    <a:pt x="201" y="4"/>
                  </a:lnTo>
                  <a:lnTo>
                    <a:pt x="205" y="5"/>
                  </a:lnTo>
                  <a:lnTo>
                    <a:pt x="207" y="6"/>
                  </a:lnTo>
                  <a:lnTo>
                    <a:pt x="209" y="8"/>
                  </a:lnTo>
                  <a:lnTo>
                    <a:pt x="211" y="10"/>
                  </a:lnTo>
                  <a:lnTo>
                    <a:pt x="211" y="12"/>
                  </a:lnTo>
                  <a:lnTo>
                    <a:pt x="212" y="13"/>
                  </a:lnTo>
                  <a:lnTo>
                    <a:pt x="212" y="14"/>
                  </a:lnTo>
                  <a:lnTo>
                    <a:pt x="214" y="15"/>
                  </a:lnTo>
                  <a:lnTo>
                    <a:pt x="212" y="19"/>
                  </a:lnTo>
                  <a:lnTo>
                    <a:pt x="211" y="22"/>
                  </a:lnTo>
                  <a:lnTo>
                    <a:pt x="210" y="27"/>
                  </a:lnTo>
                  <a:lnTo>
                    <a:pt x="207" y="31"/>
                  </a:lnTo>
                  <a:lnTo>
                    <a:pt x="206" y="32"/>
                  </a:lnTo>
                  <a:lnTo>
                    <a:pt x="203" y="33"/>
                  </a:lnTo>
                  <a:lnTo>
                    <a:pt x="201" y="35"/>
                  </a:lnTo>
                  <a:lnTo>
                    <a:pt x="198" y="36"/>
                  </a:lnTo>
                  <a:lnTo>
                    <a:pt x="196" y="37"/>
                  </a:lnTo>
                  <a:lnTo>
                    <a:pt x="192" y="40"/>
                  </a:lnTo>
                  <a:lnTo>
                    <a:pt x="187" y="41"/>
                  </a:lnTo>
                  <a:lnTo>
                    <a:pt x="181" y="42"/>
                  </a:lnTo>
                  <a:lnTo>
                    <a:pt x="176" y="45"/>
                  </a:lnTo>
                  <a:lnTo>
                    <a:pt x="170" y="46"/>
                  </a:lnTo>
                  <a:lnTo>
                    <a:pt x="163" y="48"/>
                  </a:lnTo>
                  <a:lnTo>
                    <a:pt x="156" y="50"/>
                  </a:lnTo>
                  <a:lnTo>
                    <a:pt x="148" y="53"/>
                  </a:lnTo>
                  <a:lnTo>
                    <a:pt x="140" y="54"/>
                  </a:lnTo>
                  <a:lnTo>
                    <a:pt x="131" y="57"/>
                  </a:lnTo>
                  <a:lnTo>
                    <a:pt x="122" y="59"/>
                  </a:lnTo>
                  <a:lnTo>
                    <a:pt x="113" y="62"/>
                  </a:lnTo>
                  <a:lnTo>
                    <a:pt x="104" y="64"/>
                  </a:lnTo>
                  <a:lnTo>
                    <a:pt x="95" y="67"/>
                  </a:lnTo>
                  <a:lnTo>
                    <a:pt x="88" y="68"/>
                  </a:lnTo>
                  <a:lnTo>
                    <a:pt x="80" y="71"/>
                  </a:lnTo>
                  <a:lnTo>
                    <a:pt x="73" y="72"/>
                  </a:lnTo>
                  <a:lnTo>
                    <a:pt x="67" y="75"/>
                  </a:lnTo>
                  <a:lnTo>
                    <a:pt x="62" y="76"/>
                  </a:lnTo>
                  <a:lnTo>
                    <a:pt x="57" y="77"/>
                  </a:lnTo>
                  <a:lnTo>
                    <a:pt x="51" y="77"/>
                  </a:lnTo>
                  <a:lnTo>
                    <a:pt x="48" y="79"/>
                  </a:lnTo>
                  <a:lnTo>
                    <a:pt x="44" y="79"/>
                  </a:lnTo>
                  <a:lnTo>
                    <a:pt x="41" y="80"/>
                  </a:lnTo>
                  <a:lnTo>
                    <a:pt x="40" y="80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2" y="80"/>
                  </a:lnTo>
                  <a:lnTo>
                    <a:pt x="26" y="79"/>
                  </a:lnTo>
                  <a:lnTo>
                    <a:pt x="18" y="75"/>
                  </a:lnTo>
                  <a:lnTo>
                    <a:pt x="9" y="71"/>
                  </a:lnTo>
                  <a:lnTo>
                    <a:pt x="9" y="71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1611313" y="1108075"/>
              <a:ext cx="385763" cy="217487"/>
            </a:xfrm>
            <a:custGeom>
              <a:gdLst>
                <a:gd name="T0" fmla="*/ 22 w 243"/>
                <a:gd name="T1" fmla="*/ 85 h 137"/>
                <a:gd name="T2" fmla="*/ 31 w 243"/>
                <a:gd name="T3" fmla="*/ 88 h 137"/>
                <a:gd name="T4" fmla="*/ 36 w 243"/>
                <a:gd name="T5" fmla="*/ 88 h 137"/>
                <a:gd name="T6" fmla="*/ 41 w 243"/>
                <a:gd name="T7" fmla="*/ 85 h 137"/>
                <a:gd name="T8" fmla="*/ 46 w 243"/>
                <a:gd name="T9" fmla="*/ 84 h 137"/>
                <a:gd name="T10" fmla="*/ 54 w 243"/>
                <a:gd name="T11" fmla="*/ 80 h 137"/>
                <a:gd name="T12" fmla="*/ 64 w 243"/>
                <a:gd name="T13" fmla="*/ 75 h 137"/>
                <a:gd name="T14" fmla="*/ 78 w 243"/>
                <a:gd name="T15" fmla="*/ 70 h 137"/>
                <a:gd name="T16" fmla="*/ 94 w 243"/>
                <a:gd name="T17" fmla="*/ 62 h 137"/>
                <a:gd name="T18" fmla="*/ 113 w 243"/>
                <a:gd name="T19" fmla="*/ 53 h 137"/>
                <a:gd name="T20" fmla="*/ 134 w 243"/>
                <a:gd name="T21" fmla="*/ 43 h 137"/>
                <a:gd name="T22" fmla="*/ 157 w 243"/>
                <a:gd name="T23" fmla="*/ 32 h 137"/>
                <a:gd name="T24" fmla="*/ 178 w 243"/>
                <a:gd name="T25" fmla="*/ 23 h 137"/>
                <a:gd name="T26" fmla="*/ 196 w 243"/>
                <a:gd name="T27" fmla="*/ 16 h 137"/>
                <a:gd name="T28" fmla="*/ 211 w 243"/>
                <a:gd name="T29" fmla="*/ 9 h 137"/>
                <a:gd name="T30" fmla="*/ 223 w 243"/>
                <a:gd name="T31" fmla="*/ 5 h 137"/>
                <a:gd name="T32" fmla="*/ 232 w 243"/>
                <a:gd name="T33" fmla="*/ 1 h 137"/>
                <a:gd name="T34" fmla="*/ 238 w 243"/>
                <a:gd name="T35" fmla="*/ 0 h 137"/>
                <a:gd name="T36" fmla="*/ 242 w 243"/>
                <a:gd name="T37" fmla="*/ 0 h 137"/>
                <a:gd name="T38" fmla="*/ 242 w 243"/>
                <a:gd name="T39" fmla="*/ 1 h 137"/>
                <a:gd name="T40" fmla="*/ 238 w 243"/>
                <a:gd name="T41" fmla="*/ 8 h 137"/>
                <a:gd name="T42" fmla="*/ 230 w 243"/>
                <a:gd name="T43" fmla="*/ 14 h 137"/>
                <a:gd name="T44" fmla="*/ 225 w 243"/>
                <a:gd name="T45" fmla="*/ 18 h 137"/>
                <a:gd name="T46" fmla="*/ 217 w 243"/>
                <a:gd name="T47" fmla="*/ 25 h 137"/>
                <a:gd name="T48" fmla="*/ 208 w 243"/>
                <a:gd name="T49" fmla="*/ 31 h 137"/>
                <a:gd name="T50" fmla="*/ 183 w 243"/>
                <a:gd name="T51" fmla="*/ 50 h 137"/>
                <a:gd name="T52" fmla="*/ 151 w 243"/>
                <a:gd name="T53" fmla="*/ 75 h 137"/>
                <a:gd name="T54" fmla="*/ 127 w 243"/>
                <a:gd name="T55" fmla="*/ 93 h 137"/>
                <a:gd name="T56" fmla="*/ 103 w 243"/>
                <a:gd name="T57" fmla="*/ 111 h 137"/>
                <a:gd name="T58" fmla="*/ 87 w 243"/>
                <a:gd name="T59" fmla="*/ 121 h 137"/>
                <a:gd name="T60" fmla="*/ 77 w 243"/>
                <a:gd name="T61" fmla="*/ 126 h 137"/>
                <a:gd name="T62" fmla="*/ 69 w 243"/>
                <a:gd name="T63" fmla="*/ 131 h 137"/>
                <a:gd name="T64" fmla="*/ 62 w 243"/>
                <a:gd name="T65" fmla="*/ 134 h 137"/>
                <a:gd name="T66" fmla="*/ 55 w 243"/>
                <a:gd name="T67" fmla="*/ 135 h 137"/>
                <a:gd name="T68" fmla="*/ 50 w 243"/>
                <a:gd name="T69" fmla="*/ 135 h 137"/>
                <a:gd name="T70" fmla="*/ 44 w 243"/>
                <a:gd name="T71" fmla="*/ 135 h 137"/>
                <a:gd name="T72" fmla="*/ 35 w 243"/>
                <a:gd name="T73" fmla="*/ 133 h 137"/>
                <a:gd name="T74" fmla="*/ 27 w 243"/>
                <a:gd name="T75" fmla="*/ 128 h 137"/>
                <a:gd name="T76" fmla="*/ 19 w 243"/>
                <a:gd name="T77" fmla="*/ 120 h 137"/>
                <a:gd name="T78" fmla="*/ 11 w 243"/>
                <a:gd name="T79" fmla="*/ 110 h 137"/>
                <a:gd name="T80" fmla="*/ 4 w 243"/>
                <a:gd name="T81" fmla="*/ 102 h 137"/>
                <a:gd name="T82" fmla="*/ 0 w 243"/>
                <a:gd name="T83" fmla="*/ 94 h 137"/>
                <a:gd name="T84" fmla="*/ 0 w 243"/>
                <a:gd name="T85" fmla="*/ 89 h 137"/>
                <a:gd name="T86" fmla="*/ 1 w 243"/>
                <a:gd name="T87" fmla="*/ 84 h 137"/>
                <a:gd name="T88" fmla="*/ 4 w 243"/>
                <a:gd name="T89" fmla="*/ 83 h 137"/>
                <a:gd name="T90" fmla="*/ 8 w 243"/>
                <a:gd name="T91" fmla="*/ 81 h 137"/>
                <a:gd name="T92" fmla="*/ 11 w 243"/>
                <a:gd name="T93" fmla="*/ 83 h 137"/>
                <a:gd name="T94" fmla="*/ 15 w 243"/>
                <a:gd name="T95" fmla="*/ 84 h 1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3" h="137">
                  <a:moveTo>
                    <a:pt x="15" y="84"/>
                  </a:moveTo>
                  <a:lnTo>
                    <a:pt x="22" y="85"/>
                  </a:lnTo>
                  <a:lnTo>
                    <a:pt x="27" y="88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6" y="88"/>
                  </a:lnTo>
                  <a:lnTo>
                    <a:pt x="40" y="86"/>
                  </a:lnTo>
                  <a:lnTo>
                    <a:pt x="41" y="85"/>
                  </a:lnTo>
                  <a:lnTo>
                    <a:pt x="44" y="85"/>
                  </a:lnTo>
                  <a:lnTo>
                    <a:pt x="46" y="84"/>
                  </a:lnTo>
                  <a:lnTo>
                    <a:pt x="50" y="81"/>
                  </a:lnTo>
                  <a:lnTo>
                    <a:pt x="54" y="80"/>
                  </a:lnTo>
                  <a:lnTo>
                    <a:pt x="59" y="77"/>
                  </a:lnTo>
                  <a:lnTo>
                    <a:pt x="64" y="75"/>
                  </a:lnTo>
                  <a:lnTo>
                    <a:pt x="71" y="72"/>
                  </a:lnTo>
                  <a:lnTo>
                    <a:pt x="78" y="70"/>
                  </a:lnTo>
                  <a:lnTo>
                    <a:pt x="86" y="66"/>
                  </a:lnTo>
                  <a:lnTo>
                    <a:pt x="94" y="62"/>
                  </a:lnTo>
                  <a:lnTo>
                    <a:pt x="103" y="58"/>
                  </a:lnTo>
                  <a:lnTo>
                    <a:pt x="113" y="53"/>
                  </a:lnTo>
                  <a:lnTo>
                    <a:pt x="124" y="48"/>
                  </a:lnTo>
                  <a:lnTo>
                    <a:pt x="134" y="43"/>
                  </a:lnTo>
                  <a:lnTo>
                    <a:pt x="145" y="37"/>
                  </a:lnTo>
                  <a:lnTo>
                    <a:pt x="157" y="32"/>
                  </a:lnTo>
                  <a:lnTo>
                    <a:pt x="169" y="27"/>
                  </a:lnTo>
                  <a:lnTo>
                    <a:pt x="178" y="23"/>
                  </a:lnTo>
                  <a:lnTo>
                    <a:pt x="188" y="19"/>
                  </a:lnTo>
                  <a:lnTo>
                    <a:pt x="196" y="16"/>
                  </a:lnTo>
                  <a:lnTo>
                    <a:pt x="203" y="13"/>
                  </a:lnTo>
                  <a:lnTo>
                    <a:pt x="211" y="9"/>
                  </a:lnTo>
                  <a:lnTo>
                    <a:pt x="217" y="8"/>
                  </a:lnTo>
                  <a:lnTo>
                    <a:pt x="223" y="5"/>
                  </a:lnTo>
                  <a:lnTo>
                    <a:pt x="228" y="4"/>
                  </a:lnTo>
                  <a:lnTo>
                    <a:pt x="232" y="1"/>
                  </a:lnTo>
                  <a:lnTo>
                    <a:pt x="236" y="1"/>
                  </a:lnTo>
                  <a:lnTo>
                    <a:pt x="238" y="0"/>
                  </a:lnTo>
                  <a:lnTo>
                    <a:pt x="241" y="0"/>
                  </a:lnTo>
                  <a:lnTo>
                    <a:pt x="242" y="0"/>
                  </a:lnTo>
                  <a:lnTo>
                    <a:pt x="243" y="0"/>
                  </a:lnTo>
                  <a:lnTo>
                    <a:pt x="242" y="1"/>
                  </a:lnTo>
                  <a:lnTo>
                    <a:pt x="241" y="4"/>
                  </a:lnTo>
                  <a:lnTo>
                    <a:pt x="238" y="8"/>
                  </a:lnTo>
                  <a:lnTo>
                    <a:pt x="233" y="12"/>
                  </a:lnTo>
                  <a:lnTo>
                    <a:pt x="230" y="14"/>
                  </a:lnTo>
                  <a:lnTo>
                    <a:pt x="228" y="16"/>
                  </a:lnTo>
                  <a:lnTo>
                    <a:pt x="225" y="18"/>
                  </a:lnTo>
                  <a:lnTo>
                    <a:pt x="221" y="22"/>
                  </a:lnTo>
                  <a:lnTo>
                    <a:pt x="217" y="25"/>
                  </a:lnTo>
                  <a:lnTo>
                    <a:pt x="214" y="27"/>
                  </a:lnTo>
                  <a:lnTo>
                    <a:pt x="208" y="31"/>
                  </a:lnTo>
                  <a:lnTo>
                    <a:pt x="203" y="34"/>
                  </a:lnTo>
                  <a:lnTo>
                    <a:pt x="183" y="50"/>
                  </a:lnTo>
                  <a:lnTo>
                    <a:pt x="162" y="67"/>
                  </a:lnTo>
                  <a:lnTo>
                    <a:pt x="151" y="75"/>
                  </a:lnTo>
                  <a:lnTo>
                    <a:pt x="139" y="84"/>
                  </a:lnTo>
                  <a:lnTo>
                    <a:pt x="127" y="93"/>
                  </a:lnTo>
                  <a:lnTo>
                    <a:pt x="116" y="102"/>
                  </a:lnTo>
                  <a:lnTo>
                    <a:pt x="103" y="111"/>
                  </a:lnTo>
                  <a:lnTo>
                    <a:pt x="93" y="119"/>
                  </a:lnTo>
                  <a:lnTo>
                    <a:pt x="87" y="121"/>
                  </a:lnTo>
                  <a:lnTo>
                    <a:pt x="82" y="124"/>
                  </a:lnTo>
                  <a:lnTo>
                    <a:pt x="77" y="126"/>
                  </a:lnTo>
                  <a:lnTo>
                    <a:pt x="73" y="129"/>
                  </a:lnTo>
                  <a:lnTo>
                    <a:pt x="69" y="131"/>
                  </a:lnTo>
                  <a:lnTo>
                    <a:pt x="66" y="133"/>
                  </a:lnTo>
                  <a:lnTo>
                    <a:pt x="62" y="134"/>
                  </a:lnTo>
                  <a:lnTo>
                    <a:pt x="58" y="135"/>
                  </a:lnTo>
                  <a:lnTo>
                    <a:pt x="55" y="135"/>
                  </a:lnTo>
                  <a:lnTo>
                    <a:pt x="53" y="137"/>
                  </a:lnTo>
                  <a:lnTo>
                    <a:pt x="50" y="135"/>
                  </a:lnTo>
                  <a:lnTo>
                    <a:pt x="49" y="135"/>
                  </a:lnTo>
                  <a:lnTo>
                    <a:pt x="44" y="135"/>
                  </a:lnTo>
                  <a:lnTo>
                    <a:pt x="40" y="134"/>
                  </a:lnTo>
                  <a:lnTo>
                    <a:pt x="35" y="133"/>
                  </a:lnTo>
                  <a:lnTo>
                    <a:pt x="31" y="130"/>
                  </a:lnTo>
                  <a:lnTo>
                    <a:pt x="27" y="128"/>
                  </a:lnTo>
                  <a:lnTo>
                    <a:pt x="23" y="124"/>
                  </a:lnTo>
                  <a:lnTo>
                    <a:pt x="19" y="120"/>
                  </a:lnTo>
                  <a:lnTo>
                    <a:pt x="15" y="113"/>
                  </a:lnTo>
                  <a:lnTo>
                    <a:pt x="11" y="110"/>
                  </a:lnTo>
                  <a:lnTo>
                    <a:pt x="8" y="106"/>
                  </a:lnTo>
                  <a:lnTo>
                    <a:pt x="4" y="102"/>
                  </a:lnTo>
                  <a:lnTo>
                    <a:pt x="2" y="98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1" y="84"/>
                  </a:lnTo>
                  <a:lnTo>
                    <a:pt x="2" y="83"/>
                  </a:lnTo>
                  <a:lnTo>
                    <a:pt x="4" y="83"/>
                  </a:lnTo>
                  <a:lnTo>
                    <a:pt x="5" y="81"/>
                  </a:lnTo>
                  <a:lnTo>
                    <a:pt x="8" y="81"/>
                  </a:lnTo>
                  <a:lnTo>
                    <a:pt x="9" y="81"/>
                  </a:lnTo>
                  <a:lnTo>
                    <a:pt x="11" y="83"/>
                  </a:lnTo>
                  <a:lnTo>
                    <a:pt x="15" y="84"/>
                  </a:lnTo>
                  <a:lnTo>
                    <a:pt x="15" y="84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"/>
            <p:cNvSpPr/>
            <p:nvPr/>
          </p:nvSpPr>
          <p:spPr bwMode="auto">
            <a:xfrm>
              <a:off x="2003426" y="974725"/>
              <a:ext cx="71438" cy="220662"/>
            </a:xfrm>
            <a:custGeom>
              <a:gdLst>
                <a:gd name="T0" fmla="*/ 3 w 45"/>
                <a:gd name="T1" fmla="*/ 17 h 139"/>
                <a:gd name="T2" fmla="*/ 1 w 45"/>
                <a:gd name="T3" fmla="*/ 11 h 139"/>
                <a:gd name="T4" fmla="*/ 1 w 45"/>
                <a:gd name="T5" fmla="*/ 7 h 139"/>
                <a:gd name="T6" fmla="*/ 3 w 45"/>
                <a:gd name="T7" fmla="*/ 3 h 139"/>
                <a:gd name="T8" fmla="*/ 7 w 45"/>
                <a:gd name="T9" fmla="*/ 0 h 139"/>
                <a:gd name="T10" fmla="*/ 13 w 45"/>
                <a:gd name="T11" fmla="*/ 0 h 139"/>
                <a:gd name="T12" fmla="*/ 23 w 45"/>
                <a:gd name="T13" fmla="*/ 2 h 139"/>
                <a:gd name="T14" fmla="*/ 37 w 45"/>
                <a:gd name="T15" fmla="*/ 6 h 139"/>
                <a:gd name="T16" fmla="*/ 45 w 45"/>
                <a:gd name="T17" fmla="*/ 21 h 139"/>
                <a:gd name="T18" fmla="*/ 45 w 45"/>
                <a:gd name="T19" fmla="*/ 44 h 139"/>
                <a:gd name="T20" fmla="*/ 45 w 45"/>
                <a:gd name="T21" fmla="*/ 65 h 139"/>
                <a:gd name="T22" fmla="*/ 44 w 45"/>
                <a:gd name="T23" fmla="*/ 83 h 139"/>
                <a:gd name="T24" fmla="*/ 44 w 45"/>
                <a:gd name="T25" fmla="*/ 98 h 139"/>
                <a:gd name="T26" fmla="*/ 44 w 45"/>
                <a:gd name="T27" fmla="*/ 110 h 139"/>
                <a:gd name="T28" fmla="*/ 43 w 45"/>
                <a:gd name="T29" fmla="*/ 119 h 139"/>
                <a:gd name="T30" fmla="*/ 43 w 45"/>
                <a:gd name="T31" fmla="*/ 125 h 139"/>
                <a:gd name="T32" fmla="*/ 40 w 45"/>
                <a:gd name="T33" fmla="*/ 130 h 139"/>
                <a:gd name="T34" fmla="*/ 37 w 45"/>
                <a:gd name="T35" fmla="*/ 136 h 139"/>
                <a:gd name="T36" fmla="*/ 34 w 45"/>
                <a:gd name="T37" fmla="*/ 138 h 139"/>
                <a:gd name="T38" fmla="*/ 31 w 45"/>
                <a:gd name="T39" fmla="*/ 139 h 139"/>
                <a:gd name="T40" fmla="*/ 28 w 45"/>
                <a:gd name="T41" fmla="*/ 139 h 139"/>
                <a:gd name="T42" fmla="*/ 26 w 45"/>
                <a:gd name="T43" fmla="*/ 138 h 139"/>
                <a:gd name="T44" fmla="*/ 25 w 45"/>
                <a:gd name="T45" fmla="*/ 134 h 139"/>
                <a:gd name="T46" fmla="*/ 23 w 45"/>
                <a:gd name="T47" fmla="*/ 129 h 139"/>
                <a:gd name="T48" fmla="*/ 22 w 45"/>
                <a:gd name="T49" fmla="*/ 123 h 139"/>
                <a:gd name="T50" fmla="*/ 21 w 45"/>
                <a:gd name="T51" fmla="*/ 114 h 139"/>
                <a:gd name="T52" fmla="*/ 19 w 45"/>
                <a:gd name="T53" fmla="*/ 103 h 139"/>
                <a:gd name="T54" fmla="*/ 18 w 45"/>
                <a:gd name="T55" fmla="*/ 91 h 139"/>
                <a:gd name="T56" fmla="*/ 17 w 45"/>
                <a:gd name="T57" fmla="*/ 78 h 139"/>
                <a:gd name="T58" fmla="*/ 16 w 45"/>
                <a:gd name="T59" fmla="*/ 65 h 139"/>
                <a:gd name="T60" fmla="*/ 14 w 45"/>
                <a:gd name="T61" fmla="*/ 54 h 139"/>
                <a:gd name="T62" fmla="*/ 13 w 45"/>
                <a:gd name="T63" fmla="*/ 45 h 139"/>
                <a:gd name="T64" fmla="*/ 12 w 45"/>
                <a:gd name="T65" fmla="*/ 36 h 139"/>
                <a:gd name="T66" fmla="*/ 10 w 45"/>
                <a:gd name="T67" fmla="*/ 30 h 139"/>
                <a:gd name="T68" fmla="*/ 8 w 45"/>
                <a:gd name="T69" fmla="*/ 25 h 139"/>
                <a:gd name="T70" fmla="*/ 7 w 45"/>
                <a:gd name="T71" fmla="*/ 21 h 139"/>
                <a:gd name="T72" fmla="*/ 5 w 45"/>
                <a:gd name="T73" fmla="*/ 20 h 1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" h="139">
                  <a:moveTo>
                    <a:pt x="5" y="20"/>
                  </a:moveTo>
                  <a:lnTo>
                    <a:pt x="3" y="17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4"/>
                  </a:lnTo>
                  <a:lnTo>
                    <a:pt x="3" y="3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4"/>
                  </a:lnTo>
                  <a:lnTo>
                    <a:pt x="37" y="6"/>
                  </a:lnTo>
                  <a:lnTo>
                    <a:pt x="45" y="8"/>
                  </a:lnTo>
                  <a:lnTo>
                    <a:pt x="45" y="21"/>
                  </a:lnTo>
                  <a:lnTo>
                    <a:pt x="45" y="33"/>
                  </a:lnTo>
                  <a:lnTo>
                    <a:pt x="45" y="44"/>
                  </a:lnTo>
                  <a:lnTo>
                    <a:pt x="45" y="54"/>
                  </a:lnTo>
                  <a:lnTo>
                    <a:pt x="45" y="65"/>
                  </a:lnTo>
                  <a:lnTo>
                    <a:pt x="45" y="74"/>
                  </a:lnTo>
                  <a:lnTo>
                    <a:pt x="44" y="83"/>
                  </a:lnTo>
                  <a:lnTo>
                    <a:pt x="44" y="91"/>
                  </a:lnTo>
                  <a:lnTo>
                    <a:pt x="44" y="98"/>
                  </a:lnTo>
                  <a:lnTo>
                    <a:pt x="44" y="105"/>
                  </a:lnTo>
                  <a:lnTo>
                    <a:pt x="44" y="110"/>
                  </a:lnTo>
                  <a:lnTo>
                    <a:pt x="44" y="115"/>
                  </a:lnTo>
                  <a:lnTo>
                    <a:pt x="43" y="119"/>
                  </a:lnTo>
                  <a:lnTo>
                    <a:pt x="43" y="123"/>
                  </a:lnTo>
                  <a:lnTo>
                    <a:pt x="43" y="125"/>
                  </a:lnTo>
                  <a:lnTo>
                    <a:pt x="41" y="128"/>
                  </a:lnTo>
                  <a:lnTo>
                    <a:pt x="40" y="130"/>
                  </a:lnTo>
                  <a:lnTo>
                    <a:pt x="39" y="133"/>
                  </a:lnTo>
                  <a:lnTo>
                    <a:pt x="37" y="136"/>
                  </a:lnTo>
                  <a:lnTo>
                    <a:pt x="36" y="137"/>
                  </a:lnTo>
                  <a:lnTo>
                    <a:pt x="34" y="138"/>
                  </a:lnTo>
                  <a:lnTo>
                    <a:pt x="32" y="139"/>
                  </a:lnTo>
                  <a:lnTo>
                    <a:pt x="31" y="139"/>
                  </a:lnTo>
                  <a:lnTo>
                    <a:pt x="30" y="139"/>
                  </a:lnTo>
                  <a:lnTo>
                    <a:pt x="28" y="139"/>
                  </a:lnTo>
                  <a:lnTo>
                    <a:pt x="27" y="138"/>
                  </a:lnTo>
                  <a:lnTo>
                    <a:pt x="26" y="138"/>
                  </a:lnTo>
                  <a:lnTo>
                    <a:pt x="26" y="136"/>
                  </a:lnTo>
                  <a:lnTo>
                    <a:pt x="25" y="134"/>
                  </a:lnTo>
                  <a:lnTo>
                    <a:pt x="23" y="132"/>
                  </a:lnTo>
                  <a:lnTo>
                    <a:pt x="23" y="129"/>
                  </a:lnTo>
                  <a:lnTo>
                    <a:pt x="22" y="125"/>
                  </a:lnTo>
                  <a:lnTo>
                    <a:pt x="22" y="123"/>
                  </a:lnTo>
                  <a:lnTo>
                    <a:pt x="21" y="118"/>
                  </a:lnTo>
                  <a:lnTo>
                    <a:pt x="21" y="114"/>
                  </a:lnTo>
                  <a:lnTo>
                    <a:pt x="19" y="109"/>
                  </a:lnTo>
                  <a:lnTo>
                    <a:pt x="19" y="103"/>
                  </a:lnTo>
                  <a:lnTo>
                    <a:pt x="18" y="97"/>
                  </a:lnTo>
                  <a:lnTo>
                    <a:pt x="18" y="91"/>
                  </a:lnTo>
                  <a:lnTo>
                    <a:pt x="17" y="84"/>
                  </a:lnTo>
                  <a:lnTo>
                    <a:pt x="17" y="78"/>
                  </a:lnTo>
                  <a:lnTo>
                    <a:pt x="17" y="71"/>
                  </a:lnTo>
                  <a:lnTo>
                    <a:pt x="16" y="65"/>
                  </a:lnTo>
                  <a:lnTo>
                    <a:pt x="16" y="60"/>
                  </a:lnTo>
                  <a:lnTo>
                    <a:pt x="14" y="54"/>
                  </a:lnTo>
                  <a:lnTo>
                    <a:pt x="14" y="49"/>
                  </a:lnTo>
                  <a:lnTo>
                    <a:pt x="13" y="45"/>
                  </a:lnTo>
                  <a:lnTo>
                    <a:pt x="13" y="40"/>
                  </a:lnTo>
                  <a:lnTo>
                    <a:pt x="12" y="36"/>
                  </a:lnTo>
                  <a:lnTo>
                    <a:pt x="10" y="34"/>
                  </a:lnTo>
                  <a:lnTo>
                    <a:pt x="10" y="30"/>
                  </a:lnTo>
                  <a:lnTo>
                    <a:pt x="9" y="27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7" y="21"/>
                  </a:lnTo>
                  <a:lnTo>
                    <a:pt x="5" y="20"/>
                  </a:lnTo>
                  <a:lnTo>
                    <a:pt x="5" y="20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4"/>
            <p:cNvSpPr/>
            <p:nvPr/>
          </p:nvSpPr>
          <p:spPr bwMode="auto">
            <a:xfrm>
              <a:off x="2036763" y="949325"/>
              <a:ext cx="258763" cy="173037"/>
            </a:xfrm>
            <a:custGeom>
              <a:gdLst>
                <a:gd name="T0" fmla="*/ 144 w 163"/>
                <a:gd name="T1" fmla="*/ 15 h 109"/>
                <a:gd name="T2" fmla="*/ 153 w 163"/>
                <a:gd name="T3" fmla="*/ 20 h 109"/>
                <a:gd name="T4" fmla="*/ 158 w 163"/>
                <a:gd name="T5" fmla="*/ 25 h 109"/>
                <a:gd name="T6" fmla="*/ 162 w 163"/>
                <a:gd name="T7" fmla="*/ 28 h 109"/>
                <a:gd name="T8" fmla="*/ 163 w 163"/>
                <a:gd name="T9" fmla="*/ 33 h 109"/>
                <a:gd name="T10" fmla="*/ 158 w 163"/>
                <a:gd name="T11" fmla="*/ 41 h 109"/>
                <a:gd name="T12" fmla="*/ 153 w 163"/>
                <a:gd name="T13" fmla="*/ 46 h 109"/>
                <a:gd name="T14" fmla="*/ 150 w 163"/>
                <a:gd name="T15" fmla="*/ 50 h 109"/>
                <a:gd name="T16" fmla="*/ 148 w 163"/>
                <a:gd name="T17" fmla="*/ 55 h 109"/>
                <a:gd name="T18" fmla="*/ 145 w 163"/>
                <a:gd name="T19" fmla="*/ 61 h 109"/>
                <a:gd name="T20" fmla="*/ 141 w 163"/>
                <a:gd name="T21" fmla="*/ 70 h 109"/>
                <a:gd name="T22" fmla="*/ 137 w 163"/>
                <a:gd name="T23" fmla="*/ 79 h 109"/>
                <a:gd name="T24" fmla="*/ 134 w 163"/>
                <a:gd name="T25" fmla="*/ 91 h 109"/>
                <a:gd name="T26" fmla="*/ 130 w 163"/>
                <a:gd name="T27" fmla="*/ 103 h 109"/>
                <a:gd name="T28" fmla="*/ 103 w 163"/>
                <a:gd name="T29" fmla="*/ 109 h 109"/>
                <a:gd name="T30" fmla="*/ 104 w 163"/>
                <a:gd name="T31" fmla="*/ 87 h 109"/>
                <a:gd name="T32" fmla="*/ 105 w 163"/>
                <a:gd name="T33" fmla="*/ 73 h 109"/>
                <a:gd name="T34" fmla="*/ 105 w 163"/>
                <a:gd name="T35" fmla="*/ 65 h 109"/>
                <a:gd name="T36" fmla="*/ 105 w 163"/>
                <a:gd name="T37" fmla="*/ 59 h 109"/>
                <a:gd name="T38" fmla="*/ 104 w 163"/>
                <a:gd name="T39" fmla="*/ 54 h 109"/>
                <a:gd name="T40" fmla="*/ 103 w 163"/>
                <a:gd name="T41" fmla="*/ 50 h 109"/>
                <a:gd name="T42" fmla="*/ 101 w 163"/>
                <a:gd name="T43" fmla="*/ 46 h 109"/>
                <a:gd name="T44" fmla="*/ 96 w 163"/>
                <a:gd name="T45" fmla="*/ 43 h 109"/>
                <a:gd name="T46" fmla="*/ 90 w 163"/>
                <a:gd name="T47" fmla="*/ 41 h 109"/>
                <a:gd name="T48" fmla="*/ 81 w 163"/>
                <a:gd name="T49" fmla="*/ 41 h 109"/>
                <a:gd name="T50" fmla="*/ 69 w 163"/>
                <a:gd name="T51" fmla="*/ 43 h 109"/>
                <a:gd name="T52" fmla="*/ 54 w 163"/>
                <a:gd name="T53" fmla="*/ 45 h 109"/>
                <a:gd name="T54" fmla="*/ 36 w 163"/>
                <a:gd name="T55" fmla="*/ 46 h 109"/>
                <a:gd name="T56" fmla="*/ 13 w 163"/>
                <a:gd name="T57" fmla="*/ 46 h 109"/>
                <a:gd name="T58" fmla="*/ 0 w 163"/>
                <a:gd name="T59" fmla="*/ 24 h 109"/>
                <a:gd name="T60" fmla="*/ 23 w 163"/>
                <a:gd name="T61" fmla="*/ 23 h 109"/>
                <a:gd name="T62" fmla="*/ 41 w 163"/>
                <a:gd name="T63" fmla="*/ 22 h 109"/>
                <a:gd name="T64" fmla="*/ 56 w 163"/>
                <a:gd name="T65" fmla="*/ 20 h 109"/>
                <a:gd name="T66" fmla="*/ 69 w 163"/>
                <a:gd name="T67" fmla="*/ 18 h 109"/>
                <a:gd name="T68" fmla="*/ 80 w 163"/>
                <a:gd name="T69" fmla="*/ 15 h 109"/>
                <a:gd name="T70" fmla="*/ 89 w 163"/>
                <a:gd name="T71" fmla="*/ 13 h 109"/>
                <a:gd name="T72" fmla="*/ 95 w 163"/>
                <a:gd name="T73" fmla="*/ 10 h 109"/>
                <a:gd name="T74" fmla="*/ 100 w 163"/>
                <a:gd name="T75" fmla="*/ 5 h 109"/>
                <a:gd name="T76" fmla="*/ 107 w 163"/>
                <a:gd name="T77" fmla="*/ 1 h 109"/>
                <a:gd name="T78" fmla="*/ 114 w 163"/>
                <a:gd name="T79" fmla="*/ 0 h 109"/>
                <a:gd name="T80" fmla="*/ 118 w 163"/>
                <a:gd name="T81" fmla="*/ 0 h 109"/>
                <a:gd name="T82" fmla="*/ 123 w 163"/>
                <a:gd name="T83" fmla="*/ 2 h 109"/>
                <a:gd name="T84" fmla="*/ 131 w 163"/>
                <a:gd name="T85" fmla="*/ 6 h 109"/>
                <a:gd name="T86" fmla="*/ 139 w 163"/>
                <a:gd name="T87" fmla="*/ 11 h 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3" h="109">
                  <a:moveTo>
                    <a:pt x="139" y="11"/>
                  </a:moveTo>
                  <a:lnTo>
                    <a:pt x="144" y="15"/>
                  </a:lnTo>
                  <a:lnTo>
                    <a:pt x="149" y="18"/>
                  </a:lnTo>
                  <a:lnTo>
                    <a:pt x="153" y="20"/>
                  </a:lnTo>
                  <a:lnTo>
                    <a:pt x="155" y="23"/>
                  </a:lnTo>
                  <a:lnTo>
                    <a:pt x="158" y="25"/>
                  </a:lnTo>
                  <a:lnTo>
                    <a:pt x="161" y="27"/>
                  </a:lnTo>
                  <a:lnTo>
                    <a:pt x="162" y="28"/>
                  </a:lnTo>
                  <a:lnTo>
                    <a:pt x="163" y="29"/>
                  </a:lnTo>
                  <a:lnTo>
                    <a:pt x="163" y="33"/>
                  </a:lnTo>
                  <a:lnTo>
                    <a:pt x="161" y="37"/>
                  </a:lnTo>
                  <a:lnTo>
                    <a:pt x="158" y="41"/>
                  </a:lnTo>
                  <a:lnTo>
                    <a:pt x="154" y="45"/>
                  </a:lnTo>
                  <a:lnTo>
                    <a:pt x="153" y="46"/>
                  </a:lnTo>
                  <a:lnTo>
                    <a:pt x="152" y="49"/>
                  </a:lnTo>
                  <a:lnTo>
                    <a:pt x="150" y="50"/>
                  </a:lnTo>
                  <a:lnTo>
                    <a:pt x="149" y="52"/>
                  </a:lnTo>
                  <a:lnTo>
                    <a:pt x="148" y="55"/>
                  </a:lnTo>
                  <a:lnTo>
                    <a:pt x="146" y="59"/>
                  </a:lnTo>
                  <a:lnTo>
                    <a:pt x="145" y="61"/>
                  </a:lnTo>
                  <a:lnTo>
                    <a:pt x="143" y="65"/>
                  </a:lnTo>
                  <a:lnTo>
                    <a:pt x="141" y="70"/>
                  </a:lnTo>
                  <a:lnTo>
                    <a:pt x="139" y="74"/>
                  </a:lnTo>
                  <a:lnTo>
                    <a:pt x="137" y="79"/>
                  </a:lnTo>
                  <a:lnTo>
                    <a:pt x="135" y="85"/>
                  </a:lnTo>
                  <a:lnTo>
                    <a:pt x="134" y="91"/>
                  </a:lnTo>
                  <a:lnTo>
                    <a:pt x="131" y="96"/>
                  </a:lnTo>
                  <a:lnTo>
                    <a:pt x="130" y="103"/>
                  </a:lnTo>
                  <a:lnTo>
                    <a:pt x="127" y="109"/>
                  </a:lnTo>
                  <a:lnTo>
                    <a:pt x="103" y="109"/>
                  </a:lnTo>
                  <a:lnTo>
                    <a:pt x="104" y="98"/>
                  </a:lnTo>
                  <a:lnTo>
                    <a:pt x="104" y="87"/>
                  </a:lnTo>
                  <a:lnTo>
                    <a:pt x="105" y="77"/>
                  </a:lnTo>
                  <a:lnTo>
                    <a:pt x="105" y="73"/>
                  </a:lnTo>
                  <a:lnTo>
                    <a:pt x="105" y="69"/>
                  </a:lnTo>
                  <a:lnTo>
                    <a:pt x="105" y="65"/>
                  </a:lnTo>
                  <a:lnTo>
                    <a:pt x="105" y="61"/>
                  </a:lnTo>
                  <a:lnTo>
                    <a:pt x="105" y="59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1"/>
                  </a:lnTo>
                  <a:lnTo>
                    <a:pt x="103" y="50"/>
                  </a:lnTo>
                  <a:lnTo>
                    <a:pt x="103" y="49"/>
                  </a:lnTo>
                  <a:lnTo>
                    <a:pt x="101" y="46"/>
                  </a:lnTo>
                  <a:lnTo>
                    <a:pt x="99" y="45"/>
                  </a:lnTo>
                  <a:lnTo>
                    <a:pt x="96" y="43"/>
                  </a:lnTo>
                  <a:lnTo>
                    <a:pt x="94" y="42"/>
                  </a:lnTo>
                  <a:lnTo>
                    <a:pt x="90" y="41"/>
                  </a:lnTo>
                  <a:lnTo>
                    <a:pt x="86" y="41"/>
                  </a:lnTo>
                  <a:lnTo>
                    <a:pt x="81" y="41"/>
                  </a:lnTo>
                  <a:lnTo>
                    <a:pt x="76" y="42"/>
                  </a:lnTo>
                  <a:lnTo>
                    <a:pt x="69" y="43"/>
                  </a:lnTo>
                  <a:lnTo>
                    <a:pt x="63" y="45"/>
                  </a:lnTo>
                  <a:lnTo>
                    <a:pt x="54" y="45"/>
                  </a:lnTo>
                  <a:lnTo>
                    <a:pt x="45" y="46"/>
                  </a:lnTo>
                  <a:lnTo>
                    <a:pt x="36" y="46"/>
                  </a:lnTo>
                  <a:lnTo>
                    <a:pt x="24" y="46"/>
                  </a:lnTo>
                  <a:lnTo>
                    <a:pt x="13" y="46"/>
                  </a:lnTo>
                  <a:lnTo>
                    <a:pt x="0" y="45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23" y="23"/>
                  </a:lnTo>
                  <a:lnTo>
                    <a:pt x="32" y="23"/>
                  </a:lnTo>
                  <a:lnTo>
                    <a:pt x="41" y="22"/>
                  </a:lnTo>
                  <a:lnTo>
                    <a:pt x="50" y="20"/>
                  </a:lnTo>
                  <a:lnTo>
                    <a:pt x="56" y="20"/>
                  </a:lnTo>
                  <a:lnTo>
                    <a:pt x="63" y="19"/>
                  </a:lnTo>
                  <a:lnTo>
                    <a:pt x="69" y="18"/>
                  </a:lnTo>
                  <a:lnTo>
                    <a:pt x="74" y="16"/>
                  </a:lnTo>
                  <a:lnTo>
                    <a:pt x="80" y="15"/>
                  </a:lnTo>
                  <a:lnTo>
                    <a:pt x="83" y="14"/>
                  </a:lnTo>
                  <a:lnTo>
                    <a:pt x="89" y="13"/>
                  </a:lnTo>
                  <a:lnTo>
                    <a:pt x="91" y="11"/>
                  </a:lnTo>
                  <a:lnTo>
                    <a:pt x="95" y="10"/>
                  </a:lnTo>
                  <a:lnTo>
                    <a:pt x="98" y="7"/>
                  </a:lnTo>
                  <a:lnTo>
                    <a:pt x="100" y="5"/>
                  </a:lnTo>
                  <a:lnTo>
                    <a:pt x="103" y="4"/>
                  </a:lnTo>
                  <a:lnTo>
                    <a:pt x="107" y="1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7" y="4"/>
                  </a:lnTo>
                  <a:lnTo>
                    <a:pt x="131" y="6"/>
                  </a:lnTo>
                  <a:lnTo>
                    <a:pt x="135" y="9"/>
                  </a:lnTo>
                  <a:lnTo>
                    <a:pt x="139" y="11"/>
                  </a:lnTo>
                  <a:lnTo>
                    <a:pt x="139" y="11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5"/>
            <p:cNvSpPr/>
            <p:nvPr/>
          </p:nvSpPr>
          <p:spPr bwMode="auto">
            <a:xfrm>
              <a:off x="2051051" y="1104900"/>
              <a:ext cx="201613" cy="57150"/>
            </a:xfrm>
            <a:custGeom>
              <a:gdLst>
                <a:gd name="T0" fmla="*/ 0 w 127"/>
                <a:gd name="T1" fmla="*/ 15 h 36"/>
                <a:gd name="T2" fmla="*/ 11 w 127"/>
                <a:gd name="T3" fmla="*/ 14 h 36"/>
                <a:gd name="T4" fmla="*/ 22 w 127"/>
                <a:gd name="T5" fmla="*/ 11 h 36"/>
                <a:gd name="T6" fmla="*/ 32 w 127"/>
                <a:gd name="T7" fmla="*/ 10 h 36"/>
                <a:gd name="T8" fmla="*/ 42 w 127"/>
                <a:gd name="T9" fmla="*/ 9 h 36"/>
                <a:gd name="T10" fmla="*/ 51 w 127"/>
                <a:gd name="T11" fmla="*/ 7 h 36"/>
                <a:gd name="T12" fmla="*/ 60 w 127"/>
                <a:gd name="T13" fmla="*/ 6 h 36"/>
                <a:gd name="T14" fmla="*/ 68 w 127"/>
                <a:gd name="T15" fmla="*/ 5 h 36"/>
                <a:gd name="T16" fmla="*/ 76 w 127"/>
                <a:gd name="T17" fmla="*/ 3 h 36"/>
                <a:gd name="T18" fmla="*/ 82 w 127"/>
                <a:gd name="T19" fmla="*/ 2 h 36"/>
                <a:gd name="T20" fmla="*/ 87 w 127"/>
                <a:gd name="T21" fmla="*/ 2 h 36"/>
                <a:gd name="T22" fmla="*/ 94 w 127"/>
                <a:gd name="T23" fmla="*/ 1 h 36"/>
                <a:gd name="T24" fmla="*/ 99 w 127"/>
                <a:gd name="T25" fmla="*/ 1 h 36"/>
                <a:gd name="T26" fmla="*/ 103 w 127"/>
                <a:gd name="T27" fmla="*/ 0 h 36"/>
                <a:gd name="T28" fmla="*/ 107 w 127"/>
                <a:gd name="T29" fmla="*/ 0 h 36"/>
                <a:gd name="T30" fmla="*/ 109 w 127"/>
                <a:gd name="T31" fmla="*/ 0 h 36"/>
                <a:gd name="T32" fmla="*/ 112 w 127"/>
                <a:gd name="T33" fmla="*/ 0 h 36"/>
                <a:gd name="T34" fmla="*/ 116 w 127"/>
                <a:gd name="T35" fmla="*/ 0 h 36"/>
                <a:gd name="T36" fmla="*/ 118 w 127"/>
                <a:gd name="T37" fmla="*/ 0 h 36"/>
                <a:gd name="T38" fmla="*/ 121 w 127"/>
                <a:gd name="T39" fmla="*/ 1 h 36"/>
                <a:gd name="T40" fmla="*/ 123 w 127"/>
                <a:gd name="T41" fmla="*/ 2 h 36"/>
                <a:gd name="T42" fmla="*/ 125 w 127"/>
                <a:gd name="T43" fmla="*/ 3 h 36"/>
                <a:gd name="T44" fmla="*/ 126 w 127"/>
                <a:gd name="T45" fmla="*/ 5 h 36"/>
                <a:gd name="T46" fmla="*/ 127 w 127"/>
                <a:gd name="T47" fmla="*/ 6 h 36"/>
                <a:gd name="T48" fmla="*/ 127 w 127"/>
                <a:gd name="T49" fmla="*/ 9 h 36"/>
                <a:gd name="T50" fmla="*/ 127 w 127"/>
                <a:gd name="T51" fmla="*/ 11 h 36"/>
                <a:gd name="T52" fmla="*/ 125 w 127"/>
                <a:gd name="T53" fmla="*/ 14 h 36"/>
                <a:gd name="T54" fmla="*/ 122 w 127"/>
                <a:gd name="T55" fmla="*/ 15 h 36"/>
                <a:gd name="T56" fmla="*/ 118 w 127"/>
                <a:gd name="T57" fmla="*/ 18 h 36"/>
                <a:gd name="T58" fmla="*/ 116 w 127"/>
                <a:gd name="T59" fmla="*/ 19 h 36"/>
                <a:gd name="T60" fmla="*/ 112 w 127"/>
                <a:gd name="T61" fmla="*/ 20 h 36"/>
                <a:gd name="T62" fmla="*/ 109 w 127"/>
                <a:gd name="T63" fmla="*/ 21 h 36"/>
                <a:gd name="T64" fmla="*/ 105 w 127"/>
                <a:gd name="T65" fmla="*/ 23 h 36"/>
                <a:gd name="T66" fmla="*/ 101 w 127"/>
                <a:gd name="T67" fmla="*/ 24 h 36"/>
                <a:gd name="T68" fmla="*/ 98 w 127"/>
                <a:gd name="T69" fmla="*/ 25 h 36"/>
                <a:gd name="T70" fmla="*/ 92 w 127"/>
                <a:gd name="T71" fmla="*/ 25 h 36"/>
                <a:gd name="T72" fmla="*/ 87 w 127"/>
                <a:gd name="T73" fmla="*/ 27 h 36"/>
                <a:gd name="T74" fmla="*/ 67 w 127"/>
                <a:gd name="T75" fmla="*/ 32 h 36"/>
                <a:gd name="T76" fmla="*/ 45 w 127"/>
                <a:gd name="T77" fmla="*/ 34 h 36"/>
                <a:gd name="T78" fmla="*/ 23 w 127"/>
                <a:gd name="T79" fmla="*/ 36 h 36"/>
                <a:gd name="T80" fmla="*/ 0 w 127"/>
                <a:gd name="T81" fmla="*/ 36 h 36"/>
                <a:gd name="T82" fmla="*/ 0 w 127"/>
                <a:gd name="T83" fmla="*/ 15 h 36"/>
                <a:gd name="T84" fmla="*/ 0 w 127"/>
                <a:gd name="T85" fmla="*/ 15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7" h="36">
                  <a:moveTo>
                    <a:pt x="0" y="15"/>
                  </a:moveTo>
                  <a:lnTo>
                    <a:pt x="11" y="14"/>
                  </a:lnTo>
                  <a:lnTo>
                    <a:pt x="22" y="11"/>
                  </a:lnTo>
                  <a:lnTo>
                    <a:pt x="32" y="10"/>
                  </a:lnTo>
                  <a:lnTo>
                    <a:pt x="42" y="9"/>
                  </a:lnTo>
                  <a:lnTo>
                    <a:pt x="51" y="7"/>
                  </a:lnTo>
                  <a:lnTo>
                    <a:pt x="60" y="6"/>
                  </a:lnTo>
                  <a:lnTo>
                    <a:pt x="68" y="5"/>
                  </a:lnTo>
                  <a:lnTo>
                    <a:pt x="76" y="3"/>
                  </a:lnTo>
                  <a:lnTo>
                    <a:pt x="82" y="2"/>
                  </a:lnTo>
                  <a:lnTo>
                    <a:pt x="87" y="2"/>
                  </a:lnTo>
                  <a:lnTo>
                    <a:pt x="94" y="1"/>
                  </a:lnTo>
                  <a:lnTo>
                    <a:pt x="99" y="1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5" y="3"/>
                  </a:lnTo>
                  <a:lnTo>
                    <a:pt x="126" y="5"/>
                  </a:lnTo>
                  <a:lnTo>
                    <a:pt x="127" y="6"/>
                  </a:lnTo>
                  <a:lnTo>
                    <a:pt x="127" y="9"/>
                  </a:lnTo>
                  <a:lnTo>
                    <a:pt x="127" y="11"/>
                  </a:lnTo>
                  <a:lnTo>
                    <a:pt x="125" y="14"/>
                  </a:lnTo>
                  <a:lnTo>
                    <a:pt x="122" y="15"/>
                  </a:lnTo>
                  <a:lnTo>
                    <a:pt x="118" y="18"/>
                  </a:lnTo>
                  <a:lnTo>
                    <a:pt x="116" y="19"/>
                  </a:lnTo>
                  <a:lnTo>
                    <a:pt x="112" y="20"/>
                  </a:lnTo>
                  <a:lnTo>
                    <a:pt x="109" y="21"/>
                  </a:lnTo>
                  <a:lnTo>
                    <a:pt x="105" y="23"/>
                  </a:lnTo>
                  <a:lnTo>
                    <a:pt x="101" y="24"/>
                  </a:lnTo>
                  <a:lnTo>
                    <a:pt x="98" y="25"/>
                  </a:lnTo>
                  <a:lnTo>
                    <a:pt x="92" y="25"/>
                  </a:lnTo>
                  <a:lnTo>
                    <a:pt x="87" y="27"/>
                  </a:lnTo>
                  <a:lnTo>
                    <a:pt x="67" y="32"/>
                  </a:lnTo>
                  <a:lnTo>
                    <a:pt x="45" y="34"/>
                  </a:lnTo>
                  <a:lnTo>
                    <a:pt x="23" y="36"/>
                  </a:lnTo>
                  <a:lnTo>
                    <a:pt x="0" y="36"/>
                  </a:lnTo>
                  <a:lnTo>
                    <a:pt x="0" y="15"/>
                  </a:lnTo>
                  <a:lnTo>
                    <a:pt x="0" y="15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6"/>
            <p:cNvSpPr/>
            <p:nvPr/>
          </p:nvSpPr>
          <p:spPr bwMode="auto">
            <a:xfrm>
              <a:off x="2068513" y="728663"/>
              <a:ext cx="493713" cy="131762"/>
            </a:xfrm>
            <a:custGeom>
              <a:gdLst>
                <a:gd name="T0" fmla="*/ 146 w 311"/>
                <a:gd name="T1" fmla="*/ 29 h 83"/>
                <a:gd name="T2" fmla="*/ 174 w 311"/>
                <a:gd name="T3" fmla="*/ 23 h 83"/>
                <a:gd name="T4" fmla="*/ 197 w 311"/>
                <a:gd name="T5" fmla="*/ 16 h 83"/>
                <a:gd name="T6" fmla="*/ 218 w 311"/>
                <a:gd name="T7" fmla="*/ 11 h 83"/>
                <a:gd name="T8" fmla="*/ 236 w 311"/>
                <a:gd name="T9" fmla="*/ 7 h 83"/>
                <a:gd name="T10" fmla="*/ 250 w 311"/>
                <a:gd name="T11" fmla="*/ 3 h 83"/>
                <a:gd name="T12" fmla="*/ 260 w 311"/>
                <a:gd name="T13" fmla="*/ 1 h 83"/>
                <a:gd name="T14" fmla="*/ 268 w 311"/>
                <a:gd name="T15" fmla="*/ 0 h 83"/>
                <a:gd name="T16" fmla="*/ 278 w 311"/>
                <a:gd name="T17" fmla="*/ 0 h 83"/>
                <a:gd name="T18" fmla="*/ 291 w 311"/>
                <a:gd name="T19" fmla="*/ 1 h 83"/>
                <a:gd name="T20" fmla="*/ 302 w 311"/>
                <a:gd name="T21" fmla="*/ 5 h 83"/>
                <a:gd name="T22" fmla="*/ 307 w 311"/>
                <a:gd name="T23" fmla="*/ 6 h 83"/>
                <a:gd name="T24" fmla="*/ 309 w 311"/>
                <a:gd name="T25" fmla="*/ 9 h 83"/>
                <a:gd name="T26" fmla="*/ 311 w 311"/>
                <a:gd name="T27" fmla="*/ 11 h 83"/>
                <a:gd name="T28" fmla="*/ 311 w 311"/>
                <a:gd name="T29" fmla="*/ 15 h 83"/>
                <a:gd name="T30" fmla="*/ 307 w 311"/>
                <a:gd name="T31" fmla="*/ 20 h 83"/>
                <a:gd name="T32" fmla="*/ 303 w 311"/>
                <a:gd name="T33" fmla="*/ 25 h 83"/>
                <a:gd name="T34" fmla="*/ 298 w 311"/>
                <a:gd name="T35" fmla="*/ 29 h 83"/>
                <a:gd name="T36" fmla="*/ 289 w 311"/>
                <a:gd name="T37" fmla="*/ 32 h 83"/>
                <a:gd name="T38" fmla="*/ 277 w 311"/>
                <a:gd name="T39" fmla="*/ 36 h 83"/>
                <a:gd name="T40" fmla="*/ 263 w 311"/>
                <a:gd name="T41" fmla="*/ 40 h 83"/>
                <a:gd name="T42" fmla="*/ 245 w 311"/>
                <a:gd name="T43" fmla="*/ 45 h 83"/>
                <a:gd name="T44" fmla="*/ 226 w 311"/>
                <a:gd name="T45" fmla="*/ 50 h 83"/>
                <a:gd name="T46" fmla="*/ 201 w 311"/>
                <a:gd name="T47" fmla="*/ 55 h 83"/>
                <a:gd name="T48" fmla="*/ 177 w 311"/>
                <a:gd name="T49" fmla="*/ 61 h 83"/>
                <a:gd name="T50" fmla="*/ 152 w 311"/>
                <a:gd name="T51" fmla="*/ 67 h 83"/>
                <a:gd name="T52" fmla="*/ 130 w 311"/>
                <a:gd name="T53" fmla="*/ 70 h 83"/>
                <a:gd name="T54" fmla="*/ 111 w 311"/>
                <a:gd name="T55" fmla="*/ 74 h 83"/>
                <a:gd name="T56" fmla="*/ 94 w 311"/>
                <a:gd name="T57" fmla="*/ 78 h 83"/>
                <a:gd name="T58" fmla="*/ 80 w 311"/>
                <a:gd name="T59" fmla="*/ 81 h 83"/>
                <a:gd name="T60" fmla="*/ 69 w 311"/>
                <a:gd name="T61" fmla="*/ 82 h 83"/>
                <a:gd name="T62" fmla="*/ 60 w 311"/>
                <a:gd name="T63" fmla="*/ 83 h 83"/>
                <a:gd name="T64" fmla="*/ 49 w 311"/>
                <a:gd name="T65" fmla="*/ 83 h 83"/>
                <a:gd name="T66" fmla="*/ 36 w 311"/>
                <a:gd name="T67" fmla="*/ 82 h 83"/>
                <a:gd name="T68" fmla="*/ 26 w 311"/>
                <a:gd name="T69" fmla="*/ 79 h 83"/>
                <a:gd name="T70" fmla="*/ 17 w 311"/>
                <a:gd name="T71" fmla="*/ 76 h 83"/>
                <a:gd name="T72" fmla="*/ 9 w 311"/>
                <a:gd name="T73" fmla="*/ 72 h 83"/>
                <a:gd name="T74" fmla="*/ 3 w 311"/>
                <a:gd name="T75" fmla="*/ 68 h 83"/>
                <a:gd name="T76" fmla="*/ 0 w 311"/>
                <a:gd name="T77" fmla="*/ 65 h 83"/>
                <a:gd name="T78" fmla="*/ 2 w 311"/>
                <a:gd name="T79" fmla="*/ 65 h 83"/>
                <a:gd name="T80" fmla="*/ 4 w 311"/>
                <a:gd name="T81" fmla="*/ 64 h 83"/>
                <a:gd name="T82" fmla="*/ 9 w 311"/>
                <a:gd name="T83" fmla="*/ 64 h 83"/>
                <a:gd name="T84" fmla="*/ 18 w 311"/>
                <a:gd name="T85" fmla="*/ 61 h 83"/>
                <a:gd name="T86" fmla="*/ 30 w 311"/>
                <a:gd name="T87" fmla="*/ 59 h 83"/>
                <a:gd name="T88" fmla="*/ 47 w 311"/>
                <a:gd name="T89" fmla="*/ 55 h 83"/>
                <a:gd name="T90" fmla="*/ 66 w 311"/>
                <a:gd name="T91" fmla="*/ 51 h 83"/>
                <a:gd name="T92" fmla="*/ 89 w 311"/>
                <a:gd name="T93" fmla="*/ 45 h 83"/>
                <a:gd name="T94" fmla="*/ 116 w 311"/>
                <a:gd name="T95" fmla="*/ 38 h 83"/>
                <a:gd name="T96" fmla="*/ 132 w 311"/>
                <a:gd name="T97" fmla="*/ 34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1" h="83">
                  <a:moveTo>
                    <a:pt x="132" y="34"/>
                  </a:moveTo>
                  <a:lnTo>
                    <a:pt x="146" y="29"/>
                  </a:lnTo>
                  <a:lnTo>
                    <a:pt x="160" y="27"/>
                  </a:lnTo>
                  <a:lnTo>
                    <a:pt x="174" y="23"/>
                  </a:lnTo>
                  <a:lnTo>
                    <a:pt x="186" y="19"/>
                  </a:lnTo>
                  <a:lnTo>
                    <a:pt x="197" y="16"/>
                  </a:lnTo>
                  <a:lnTo>
                    <a:pt x="209" y="14"/>
                  </a:lnTo>
                  <a:lnTo>
                    <a:pt x="218" y="11"/>
                  </a:lnTo>
                  <a:lnTo>
                    <a:pt x="227" y="9"/>
                  </a:lnTo>
                  <a:lnTo>
                    <a:pt x="236" y="7"/>
                  </a:lnTo>
                  <a:lnTo>
                    <a:pt x="244" y="5"/>
                  </a:lnTo>
                  <a:lnTo>
                    <a:pt x="250" y="3"/>
                  </a:lnTo>
                  <a:lnTo>
                    <a:pt x="255" y="2"/>
                  </a:lnTo>
                  <a:lnTo>
                    <a:pt x="260" y="1"/>
                  </a:lnTo>
                  <a:lnTo>
                    <a:pt x="266" y="1"/>
                  </a:lnTo>
                  <a:lnTo>
                    <a:pt x="268" y="0"/>
                  </a:lnTo>
                  <a:lnTo>
                    <a:pt x="271" y="0"/>
                  </a:lnTo>
                  <a:lnTo>
                    <a:pt x="278" y="0"/>
                  </a:lnTo>
                  <a:lnTo>
                    <a:pt x="285" y="1"/>
                  </a:lnTo>
                  <a:lnTo>
                    <a:pt x="291" y="1"/>
                  </a:lnTo>
                  <a:lnTo>
                    <a:pt x="299" y="3"/>
                  </a:lnTo>
                  <a:lnTo>
                    <a:pt x="302" y="5"/>
                  </a:lnTo>
                  <a:lnTo>
                    <a:pt x="304" y="6"/>
                  </a:lnTo>
                  <a:lnTo>
                    <a:pt x="307" y="6"/>
                  </a:lnTo>
                  <a:lnTo>
                    <a:pt x="308" y="7"/>
                  </a:lnTo>
                  <a:lnTo>
                    <a:pt x="309" y="9"/>
                  </a:lnTo>
                  <a:lnTo>
                    <a:pt x="311" y="10"/>
                  </a:lnTo>
                  <a:lnTo>
                    <a:pt x="311" y="11"/>
                  </a:lnTo>
                  <a:lnTo>
                    <a:pt x="311" y="12"/>
                  </a:lnTo>
                  <a:lnTo>
                    <a:pt x="311" y="15"/>
                  </a:lnTo>
                  <a:lnTo>
                    <a:pt x="309" y="18"/>
                  </a:lnTo>
                  <a:lnTo>
                    <a:pt x="307" y="20"/>
                  </a:lnTo>
                  <a:lnTo>
                    <a:pt x="304" y="24"/>
                  </a:lnTo>
                  <a:lnTo>
                    <a:pt x="303" y="25"/>
                  </a:lnTo>
                  <a:lnTo>
                    <a:pt x="300" y="27"/>
                  </a:lnTo>
                  <a:lnTo>
                    <a:pt x="298" y="29"/>
                  </a:lnTo>
                  <a:lnTo>
                    <a:pt x="294" y="30"/>
                  </a:lnTo>
                  <a:lnTo>
                    <a:pt x="289" y="32"/>
                  </a:lnTo>
                  <a:lnTo>
                    <a:pt x="284" y="34"/>
                  </a:lnTo>
                  <a:lnTo>
                    <a:pt x="277" y="36"/>
                  </a:lnTo>
                  <a:lnTo>
                    <a:pt x="271" y="38"/>
                  </a:lnTo>
                  <a:lnTo>
                    <a:pt x="263" y="40"/>
                  </a:lnTo>
                  <a:lnTo>
                    <a:pt x="255" y="42"/>
                  </a:lnTo>
                  <a:lnTo>
                    <a:pt x="245" y="45"/>
                  </a:lnTo>
                  <a:lnTo>
                    <a:pt x="236" y="47"/>
                  </a:lnTo>
                  <a:lnTo>
                    <a:pt x="226" y="50"/>
                  </a:lnTo>
                  <a:lnTo>
                    <a:pt x="214" y="52"/>
                  </a:lnTo>
                  <a:lnTo>
                    <a:pt x="201" y="55"/>
                  </a:lnTo>
                  <a:lnTo>
                    <a:pt x="190" y="59"/>
                  </a:lnTo>
                  <a:lnTo>
                    <a:pt x="177" y="61"/>
                  </a:lnTo>
                  <a:lnTo>
                    <a:pt x="164" y="64"/>
                  </a:lnTo>
                  <a:lnTo>
                    <a:pt x="152" y="67"/>
                  </a:lnTo>
                  <a:lnTo>
                    <a:pt x="141" y="69"/>
                  </a:lnTo>
                  <a:lnTo>
                    <a:pt x="130" y="70"/>
                  </a:lnTo>
                  <a:lnTo>
                    <a:pt x="121" y="73"/>
                  </a:lnTo>
                  <a:lnTo>
                    <a:pt x="111" y="74"/>
                  </a:lnTo>
                  <a:lnTo>
                    <a:pt x="103" y="77"/>
                  </a:lnTo>
                  <a:lnTo>
                    <a:pt x="94" y="78"/>
                  </a:lnTo>
                  <a:lnTo>
                    <a:pt x="88" y="79"/>
                  </a:lnTo>
                  <a:lnTo>
                    <a:pt x="80" y="81"/>
                  </a:lnTo>
                  <a:lnTo>
                    <a:pt x="74" y="81"/>
                  </a:lnTo>
                  <a:lnTo>
                    <a:pt x="69" y="82"/>
                  </a:lnTo>
                  <a:lnTo>
                    <a:pt x="63" y="82"/>
                  </a:lnTo>
                  <a:lnTo>
                    <a:pt x="60" y="83"/>
                  </a:lnTo>
                  <a:lnTo>
                    <a:pt x="56" y="83"/>
                  </a:lnTo>
                  <a:lnTo>
                    <a:pt x="49" y="83"/>
                  </a:lnTo>
                  <a:lnTo>
                    <a:pt x="43" y="82"/>
                  </a:lnTo>
                  <a:lnTo>
                    <a:pt x="36" y="82"/>
                  </a:lnTo>
                  <a:lnTo>
                    <a:pt x="31" y="81"/>
                  </a:lnTo>
                  <a:lnTo>
                    <a:pt x="26" y="79"/>
                  </a:lnTo>
                  <a:lnTo>
                    <a:pt x="21" y="78"/>
                  </a:lnTo>
                  <a:lnTo>
                    <a:pt x="17" y="76"/>
                  </a:lnTo>
                  <a:lnTo>
                    <a:pt x="13" y="74"/>
                  </a:lnTo>
                  <a:lnTo>
                    <a:pt x="9" y="72"/>
                  </a:lnTo>
                  <a:lnTo>
                    <a:pt x="5" y="69"/>
                  </a:lnTo>
                  <a:lnTo>
                    <a:pt x="3" y="68"/>
                  </a:lnTo>
                  <a:lnTo>
                    <a:pt x="2" y="67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7" y="64"/>
                  </a:lnTo>
                  <a:lnTo>
                    <a:pt x="9" y="64"/>
                  </a:lnTo>
                  <a:lnTo>
                    <a:pt x="13" y="63"/>
                  </a:lnTo>
                  <a:lnTo>
                    <a:pt x="18" y="61"/>
                  </a:lnTo>
                  <a:lnTo>
                    <a:pt x="23" y="60"/>
                  </a:lnTo>
                  <a:lnTo>
                    <a:pt x="30" y="59"/>
                  </a:lnTo>
                  <a:lnTo>
                    <a:pt x="38" y="58"/>
                  </a:lnTo>
                  <a:lnTo>
                    <a:pt x="47" y="55"/>
                  </a:lnTo>
                  <a:lnTo>
                    <a:pt x="56" y="54"/>
                  </a:lnTo>
                  <a:lnTo>
                    <a:pt x="66" y="51"/>
                  </a:lnTo>
                  <a:lnTo>
                    <a:pt x="78" y="47"/>
                  </a:lnTo>
                  <a:lnTo>
                    <a:pt x="89" y="45"/>
                  </a:lnTo>
                  <a:lnTo>
                    <a:pt x="102" y="41"/>
                  </a:lnTo>
                  <a:lnTo>
                    <a:pt x="116" y="38"/>
                  </a:lnTo>
                  <a:lnTo>
                    <a:pt x="132" y="34"/>
                  </a:lnTo>
                  <a:lnTo>
                    <a:pt x="132" y="34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7"/>
            <p:cNvSpPr/>
            <p:nvPr/>
          </p:nvSpPr>
          <p:spPr bwMode="auto">
            <a:xfrm>
              <a:off x="1898651" y="1220788"/>
              <a:ext cx="393700" cy="171450"/>
            </a:xfrm>
            <a:custGeom>
              <a:gdLst>
                <a:gd name="T0" fmla="*/ 139 w 248"/>
                <a:gd name="T1" fmla="*/ 27 h 108"/>
                <a:gd name="T2" fmla="*/ 159 w 248"/>
                <a:gd name="T3" fmla="*/ 19 h 108"/>
                <a:gd name="T4" fmla="*/ 176 w 248"/>
                <a:gd name="T5" fmla="*/ 14 h 108"/>
                <a:gd name="T6" fmla="*/ 191 w 248"/>
                <a:gd name="T7" fmla="*/ 9 h 108"/>
                <a:gd name="T8" fmla="*/ 204 w 248"/>
                <a:gd name="T9" fmla="*/ 5 h 108"/>
                <a:gd name="T10" fmla="*/ 214 w 248"/>
                <a:gd name="T11" fmla="*/ 2 h 108"/>
                <a:gd name="T12" fmla="*/ 223 w 248"/>
                <a:gd name="T13" fmla="*/ 1 h 108"/>
                <a:gd name="T14" fmla="*/ 230 w 248"/>
                <a:gd name="T15" fmla="*/ 0 h 108"/>
                <a:gd name="T16" fmla="*/ 236 w 248"/>
                <a:gd name="T17" fmla="*/ 0 h 108"/>
                <a:gd name="T18" fmla="*/ 241 w 248"/>
                <a:gd name="T19" fmla="*/ 0 h 108"/>
                <a:gd name="T20" fmla="*/ 245 w 248"/>
                <a:gd name="T21" fmla="*/ 1 h 108"/>
                <a:gd name="T22" fmla="*/ 248 w 248"/>
                <a:gd name="T23" fmla="*/ 2 h 108"/>
                <a:gd name="T24" fmla="*/ 248 w 248"/>
                <a:gd name="T25" fmla="*/ 4 h 108"/>
                <a:gd name="T26" fmla="*/ 244 w 248"/>
                <a:gd name="T27" fmla="*/ 6 h 108"/>
                <a:gd name="T28" fmla="*/ 237 w 248"/>
                <a:gd name="T29" fmla="*/ 10 h 108"/>
                <a:gd name="T30" fmla="*/ 228 w 248"/>
                <a:gd name="T31" fmla="*/ 15 h 108"/>
                <a:gd name="T32" fmla="*/ 217 w 248"/>
                <a:gd name="T33" fmla="*/ 23 h 108"/>
                <a:gd name="T34" fmla="*/ 201 w 248"/>
                <a:gd name="T35" fmla="*/ 31 h 108"/>
                <a:gd name="T36" fmla="*/ 183 w 248"/>
                <a:gd name="T37" fmla="*/ 41 h 108"/>
                <a:gd name="T38" fmla="*/ 161 w 248"/>
                <a:gd name="T39" fmla="*/ 53 h 108"/>
                <a:gd name="T40" fmla="*/ 138 w 248"/>
                <a:gd name="T41" fmla="*/ 64 h 108"/>
                <a:gd name="T42" fmla="*/ 118 w 248"/>
                <a:gd name="T43" fmla="*/ 76 h 108"/>
                <a:gd name="T44" fmla="*/ 98 w 248"/>
                <a:gd name="T45" fmla="*/ 85 h 108"/>
                <a:gd name="T46" fmla="*/ 83 w 248"/>
                <a:gd name="T47" fmla="*/ 93 h 108"/>
                <a:gd name="T48" fmla="*/ 69 w 248"/>
                <a:gd name="T49" fmla="*/ 99 h 108"/>
                <a:gd name="T50" fmla="*/ 57 w 248"/>
                <a:gd name="T51" fmla="*/ 103 h 108"/>
                <a:gd name="T52" fmla="*/ 49 w 248"/>
                <a:gd name="T53" fmla="*/ 106 h 108"/>
                <a:gd name="T54" fmla="*/ 43 w 248"/>
                <a:gd name="T55" fmla="*/ 107 h 108"/>
                <a:gd name="T56" fmla="*/ 38 w 248"/>
                <a:gd name="T57" fmla="*/ 107 h 108"/>
                <a:gd name="T58" fmla="*/ 30 w 248"/>
                <a:gd name="T59" fmla="*/ 104 h 108"/>
                <a:gd name="T60" fmla="*/ 24 w 248"/>
                <a:gd name="T61" fmla="*/ 98 h 108"/>
                <a:gd name="T62" fmla="*/ 17 w 248"/>
                <a:gd name="T63" fmla="*/ 89 h 108"/>
                <a:gd name="T64" fmla="*/ 11 w 248"/>
                <a:gd name="T65" fmla="*/ 77 h 108"/>
                <a:gd name="T66" fmla="*/ 4 w 248"/>
                <a:gd name="T67" fmla="*/ 68 h 108"/>
                <a:gd name="T68" fmla="*/ 2 w 248"/>
                <a:gd name="T69" fmla="*/ 62 h 108"/>
                <a:gd name="T70" fmla="*/ 0 w 248"/>
                <a:gd name="T71" fmla="*/ 57 h 108"/>
                <a:gd name="T72" fmla="*/ 4 w 248"/>
                <a:gd name="T73" fmla="*/ 53 h 108"/>
                <a:gd name="T74" fmla="*/ 11 w 248"/>
                <a:gd name="T75" fmla="*/ 51 h 108"/>
                <a:gd name="T76" fmla="*/ 16 w 248"/>
                <a:gd name="T77" fmla="*/ 51 h 108"/>
                <a:gd name="T78" fmla="*/ 26 w 248"/>
                <a:gd name="T79" fmla="*/ 54 h 108"/>
                <a:gd name="T80" fmla="*/ 36 w 248"/>
                <a:gd name="T81" fmla="*/ 58 h 108"/>
                <a:gd name="T82" fmla="*/ 42 w 248"/>
                <a:gd name="T83" fmla="*/ 58 h 108"/>
                <a:gd name="T84" fmla="*/ 46 w 248"/>
                <a:gd name="T85" fmla="*/ 58 h 108"/>
                <a:gd name="T86" fmla="*/ 52 w 248"/>
                <a:gd name="T87" fmla="*/ 55 h 108"/>
                <a:gd name="T88" fmla="*/ 60 w 248"/>
                <a:gd name="T89" fmla="*/ 53 h 108"/>
                <a:gd name="T90" fmla="*/ 71 w 248"/>
                <a:gd name="T91" fmla="*/ 50 h 108"/>
                <a:gd name="T92" fmla="*/ 85 w 248"/>
                <a:gd name="T93" fmla="*/ 45 h 108"/>
                <a:gd name="T94" fmla="*/ 101 w 248"/>
                <a:gd name="T95" fmla="*/ 40 h 108"/>
                <a:gd name="T96" fmla="*/ 119 w 248"/>
                <a:gd name="T97" fmla="*/ 35 h 108"/>
                <a:gd name="T98" fmla="*/ 129 w 248"/>
                <a:gd name="T99" fmla="*/ 31 h 1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8" h="108">
                  <a:moveTo>
                    <a:pt x="129" y="31"/>
                  </a:moveTo>
                  <a:lnTo>
                    <a:pt x="139" y="27"/>
                  </a:lnTo>
                  <a:lnTo>
                    <a:pt x="150" y="23"/>
                  </a:lnTo>
                  <a:lnTo>
                    <a:pt x="159" y="19"/>
                  </a:lnTo>
                  <a:lnTo>
                    <a:pt x="168" y="17"/>
                  </a:lnTo>
                  <a:lnTo>
                    <a:pt x="176" y="14"/>
                  </a:lnTo>
                  <a:lnTo>
                    <a:pt x="183" y="12"/>
                  </a:lnTo>
                  <a:lnTo>
                    <a:pt x="191" y="9"/>
                  </a:lnTo>
                  <a:lnTo>
                    <a:pt x="197" y="8"/>
                  </a:lnTo>
                  <a:lnTo>
                    <a:pt x="204" y="5"/>
                  </a:lnTo>
                  <a:lnTo>
                    <a:pt x="209" y="4"/>
                  </a:lnTo>
                  <a:lnTo>
                    <a:pt x="214" y="2"/>
                  </a:lnTo>
                  <a:lnTo>
                    <a:pt x="219" y="1"/>
                  </a:lnTo>
                  <a:lnTo>
                    <a:pt x="223" y="1"/>
                  </a:lnTo>
                  <a:lnTo>
                    <a:pt x="227" y="0"/>
                  </a:lnTo>
                  <a:lnTo>
                    <a:pt x="230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39" y="0"/>
                  </a:lnTo>
                  <a:lnTo>
                    <a:pt x="241" y="0"/>
                  </a:lnTo>
                  <a:lnTo>
                    <a:pt x="244" y="0"/>
                  </a:lnTo>
                  <a:lnTo>
                    <a:pt x="245" y="1"/>
                  </a:lnTo>
                  <a:lnTo>
                    <a:pt x="246" y="1"/>
                  </a:lnTo>
                  <a:lnTo>
                    <a:pt x="248" y="2"/>
                  </a:lnTo>
                  <a:lnTo>
                    <a:pt x="248" y="4"/>
                  </a:lnTo>
                  <a:lnTo>
                    <a:pt x="248" y="4"/>
                  </a:lnTo>
                  <a:lnTo>
                    <a:pt x="246" y="5"/>
                  </a:lnTo>
                  <a:lnTo>
                    <a:pt x="244" y="6"/>
                  </a:lnTo>
                  <a:lnTo>
                    <a:pt x="241" y="8"/>
                  </a:lnTo>
                  <a:lnTo>
                    <a:pt x="237" y="10"/>
                  </a:lnTo>
                  <a:lnTo>
                    <a:pt x="233" y="13"/>
                  </a:lnTo>
                  <a:lnTo>
                    <a:pt x="228" y="15"/>
                  </a:lnTo>
                  <a:lnTo>
                    <a:pt x="223" y="19"/>
                  </a:lnTo>
                  <a:lnTo>
                    <a:pt x="217" y="23"/>
                  </a:lnTo>
                  <a:lnTo>
                    <a:pt x="209" y="27"/>
                  </a:lnTo>
                  <a:lnTo>
                    <a:pt x="201" y="31"/>
                  </a:lnTo>
                  <a:lnTo>
                    <a:pt x="192" y="36"/>
                  </a:lnTo>
                  <a:lnTo>
                    <a:pt x="183" y="41"/>
                  </a:lnTo>
                  <a:lnTo>
                    <a:pt x="173" y="46"/>
                  </a:lnTo>
                  <a:lnTo>
                    <a:pt x="161" y="53"/>
                  </a:lnTo>
                  <a:lnTo>
                    <a:pt x="150" y="58"/>
                  </a:lnTo>
                  <a:lnTo>
                    <a:pt x="138" y="64"/>
                  </a:lnTo>
                  <a:lnTo>
                    <a:pt x="128" y="71"/>
                  </a:lnTo>
                  <a:lnTo>
                    <a:pt x="118" y="76"/>
                  </a:lnTo>
                  <a:lnTo>
                    <a:pt x="107" y="81"/>
                  </a:lnTo>
                  <a:lnTo>
                    <a:pt x="98" y="85"/>
                  </a:lnTo>
                  <a:lnTo>
                    <a:pt x="91" y="89"/>
                  </a:lnTo>
                  <a:lnTo>
                    <a:pt x="83" y="93"/>
                  </a:lnTo>
                  <a:lnTo>
                    <a:pt x="75" y="95"/>
                  </a:lnTo>
                  <a:lnTo>
                    <a:pt x="69" y="99"/>
                  </a:lnTo>
                  <a:lnTo>
                    <a:pt x="62" y="100"/>
                  </a:lnTo>
                  <a:lnTo>
                    <a:pt x="57" y="103"/>
                  </a:lnTo>
                  <a:lnTo>
                    <a:pt x="53" y="104"/>
                  </a:lnTo>
                  <a:lnTo>
                    <a:pt x="49" y="106"/>
                  </a:lnTo>
                  <a:lnTo>
                    <a:pt x="46" y="107"/>
                  </a:lnTo>
                  <a:lnTo>
                    <a:pt x="43" y="107"/>
                  </a:lnTo>
                  <a:lnTo>
                    <a:pt x="40" y="108"/>
                  </a:lnTo>
                  <a:lnTo>
                    <a:pt x="38" y="107"/>
                  </a:lnTo>
                  <a:lnTo>
                    <a:pt x="34" y="106"/>
                  </a:lnTo>
                  <a:lnTo>
                    <a:pt x="30" y="104"/>
                  </a:lnTo>
                  <a:lnTo>
                    <a:pt x="27" y="102"/>
                  </a:lnTo>
                  <a:lnTo>
                    <a:pt x="24" y="98"/>
                  </a:lnTo>
                  <a:lnTo>
                    <a:pt x="20" y="94"/>
                  </a:lnTo>
                  <a:lnTo>
                    <a:pt x="17" y="89"/>
                  </a:lnTo>
                  <a:lnTo>
                    <a:pt x="13" y="82"/>
                  </a:lnTo>
                  <a:lnTo>
                    <a:pt x="11" y="77"/>
                  </a:lnTo>
                  <a:lnTo>
                    <a:pt x="7" y="72"/>
                  </a:lnTo>
                  <a:lnTo>
                    <a:pt x="4" y="68"/>
                  </a:lnTo>
                  <a:lnTo>
                    <a:pt x="3" y="64"/>
                  </a:lnTo>
                  <a:lnTo>
                    <a:pt x="2" y="62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2" y="55"/>
                  </a:lnTo>
                  <a:lnTo>
                    <a:pt x="4" y="53"/>
                  </a:lnTo>
                  <a:lnTo>
                    <a:pt x="8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6" y="51"/>
                  </a:lnTo>
                  <a:lnTo>
                    <a:pt x="20" y="53"/>
                  </a:lnTo>
                  <a:lnTo>
                    <a:pt x="26" y="54"/>
                  </a:lnTo>
                  <a:lnTo>
                    <a:pt x="31" y="57"/>
                  </a:lnTo>
                  <a:lnTo>
                    <a:pt x="36" y="58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3" y="58"/>
                  </a:lnTo>
                  <a:lnTo>
                    <a:pt x="46" y="58"/>
                  </a:lnTo>
                  <a:lnTo>
                    <a:pt x="48" y="57"/>
                  </a:lnTo>
                  <a:lnTo>
                    <a:pt x="52" y="55"/>
                  </a:lnTo>
                  <a:lnTo>
                    <a:pt x="56" y="54"/>
                  </a:lnTo>
                  <a:lnTo>
                    <a:pt x="60" y="53"/>
                  </a:lnTo>
                  <a:lnTo>
                    <a:pt x="66" y="51"/>
                  </a:lnTo>
                  <a:lnTo>
                    <a:pt x="71" y="50"/>
                  </a:lnTo>
                  <a:lnTo>
                    <a:pt x="78" y="48"/>
                  </a:lnTo>
                  <a:lnTo>
                    <a:pt x="85" y="45"/>
                  </a:lnTo>
                  <a:lnTo>
                    <a:pt x="93" y="42"/>
                  </a:lnTo>
                  <a:lnTo>
                    <a:pt x="101" y="40"/>
                  </a:lnTo>
                  <a:lnTo>
                    <a:pt x="110" y="37"/>
                  </a:lnTo>
                  <a:lnTo>
                    <a:pt x="119" y="35"/>
                  </a:lnTo>
                  <a:lnTo>
                    <a:pt x="129" y="31"/>
                  </a:lnTo>
                  <a:lnTo>
                    <a:pt x="129" y="31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8"/>
            <p:cNvSpPr/>
            <p:nvPr/>
          </p:nvSpPr>
          <p:spPr bwMode="auto">
            <a:xfrm>
              <a:off x="2214563" y="881063"/>
              <a:ext cx="400050" cy="508000"/>
            </a:xfrm>
            <a:custGeom>
              <a:gdLst>
                <a:gd name="T0" fmla="*/ 0 w 252"/>
                <a:gd name="T1" fmla="*/ 318 h 320"/>
                <a:gd name="T2" fmla="*/ 1 w 252"/>
                <a:gd name="T3" fmla="*/ 316 h 320"/>
                <a:gd name="T4" fmla="*/ 4 w 252"/>
                <a:gd name="T5" fmla="*/ 310 h 320"/>
                <a:gd name="T6" fmla="*/ 9 w 252"/>
                <a:gd name="T7" fmla="*/ 305 h 320"/>
                <a:gd name="T8" fmla="*/ 15 w 252"/>
                <a:gd name="T9" fmla="*/ 299 h 320"/>
                <a:gd name="T10" fmla="*/ 24 w 252"/>
                <a:gd name="T11" fmla="*/ 290 h 320"/>
                <a:gd name="T12" fmla="*/ 34 w 252"/>
                <a:gd name="T13" fmla="*/ 281 h 320"/>
                <a:gd name="T14" fmla="*/ 47 w 252"/>
                <a:gd name="T15" fmla="*/ 269 h 320"/>
                <a:gd name="T16" fmla="*/ 69 w 252"/>
                <a:gd name="T17" fmla="*/ 250 h 320"/>
                <a:gd name="T18" fmla="*/ 95 w 252"/>
                <a:gd name="T19" fmla="*/ 224 h 320"/>
                <a:gd name="T20" fmla="*/ 118 w 252"/>
                <a:gd name="T21" fmla="*/ 196 h 320"/>
                <a:gd name="T22" fmla="*/ 137 w 252"/>
                <a:gd name="T23" fmla="*/ 168 h 320"/>
                <a:gd name="T24" fmla="*/ 153 w 252"/>
                <a:gd name="T25" fmla="*/ 138 h 320"/>
                <a:gd name="T26" fmla="*/ 167 w 252"/>
                <a:gd name="T27" fmla="*/ 111 h 320"/>
                <a:gd name="T28" fmla="*/ 179 w 252"/>
                <a:gd name="T29" fmla="*/ 88 h 320"/>
                <a:gd name="T30" fmla="*/ 188 w 252"/>
                <a:gd name="T31" fmla="*/ 67 h 320"/>
                <a:gd name="T32" fmla="*/ 193 w 252"/>
                <a:gd name="T33" fmla="*/ 49 h 320"/>
                <a:gd name="T34" fmla="*/ 195 w 252"/>
                <a:gd name="T35" fmla="*/ 36 h 320"/>
                <a:gd name="T36" fmla="*/ 197 w 252"/>
                <a:gd name="T37" fmla="*/ 25 h 320"/>
                <a:gd name="T38" fmla="*/ 195 w 252"/>
                <a:gd name="T39" fmla="*/ 17 h 320"/>
                <a:gd name="T40" fmla="*/ 193 w 252"/>
                <a:gd name="T41" fmla="*/ 13 h 320"/>
                <a:gd name="T42" fmla="*/ 190 w 252"/>
                <a:gd name="T43" fmla="*/ 10 h 320"/>
                <a:gd name="T44" fmla="*/ 189 w 252"/>
                <a:gd name="T45" fmla="*/ 7 h 320"/>
                <a:gd name="T46" fmla="*/ 190 w 252"/>
                <a:gd name="T47" fmla="*/ 4 h 320"/>
                <a:gd name="T48" fmla="*/ 193 w 252"/>
                <a:gd name="T49" fmla="*/ 1 h 320"/>
                <a:gd name="T50" fmla="*/ 198 w 252"/>
                <a:gd name="T51" fmla="*/ 0 h 320"/>
                <a:gd name="T52" fmla="*/ 207 w 252"/>
                <a:gd name="T53" fmla="*/ 1 h 320"/>
                <a:gd name="T54" fmla="*/ 219 w 252"/>
                <a:gd name="T55" fmla="*/ 5 h 320"/>
                <a:gd name="T56" fmla="*/ 231 w 252"/>
                <a:gd name="T57" fmla="*/ 12 h 320"/>
                <a:gd name="T58" fmla="*/ 242 w 252"/>
                <a:gd name="T59" fmla="*/ 18 h 320"/>
                <a:gd name="T60" fmla="*/ 248 w 252"/>
                <a:gd name="T61" fmla="*/ 25 h 320"/>
                <a:gd name="T62" fmla="*/ 252 w 252"/>
                <a:gd name="T63" fmla="*/ 31 h 320"/>
                <a:gd name="T64" fmla="*/ 252 w 252"/>
                <a:gd name="T65" fmla="*/ 35 h 320"/>
                <a:gd name="T66" fmla="*/ 251 w 252"/>
                <a:gd name="T67" fmla="*/ 39 h 320"/>
                <a:gd name="T68" fmla="*/ 248 w 252"/>
                <a:gd name="T69" fmla="*/ 44 h 320"/>
                <a:gd name="T70" fmla="*/ 246 w 252"/>
                <a:gd name="T71" fmla="*/ 52 h 320"/>
                <a:gd name="T72" fmla="*/ 240 w 252"/>
                <a:gd name="T73" fmla="*/ 61 h 320"/>
                <a:gd name="T74" fmla="*/ 235 w 252"/>
                <a:gd name="T75" fmla="*/ 72 h 320"/>
                <a:gd name="T76" fmla="*/ 229 w 252"/>
                <a:gd name="T77" fmla="*/ 86 h 320"/>
                <a:gd name="T78" fmla="*/ 222 w 252"/>
                <a:gd name="T79" fmla="*/ 102 h 320"/>
                <a:gd name="T80" fmla="*/ 210 w 252"/>
                <a:gd name="T81" fmla="*/ 126 h 320"/>
                <a:gd name="T82" fmla="*/ 190 w 252"/>
                <a:gd name="T83" fmla="*/ 159 h 320"/>
                <a:gd name="T84" fmla="*/ 168 w 252"/>
                <a:gd name="T85" fmla="*/ 188 h 320"/>
                <a:gd name="T86" fmla="*/ 145 w 252"/>
                <a:gd name="T87" fmla="*/ 216 h 320"/>
                <a:gd name="T88" fmla="*/ 121 w 252"/>
                <a:gd name="T89" fmla="*/ 242 h 320"/>
                <a:gd name="T90" fmla="*/ 99 w 252"/>
                <a:gd name="T91" fmla="*/ 264 h 320"/>
                <a:gd name="T92" fmla="*/ 77 w 252"/>
                <a:gd name="T93" fmla="*/ 282 h 320"/>
                <a:gd name="T94" fmla="*/ 55 w 252"/>
                <a:gd name="T95" fmla="*/ 296 h 320"/>
                <a:gd name="T96" fmla="*/ 36 w 252"/>
                <a:gd name="T97" fmla="*/ 308 h 320"/>
                <a:gd name="T98" fmla="*/ 20 w 252"/>
                <a:gd name="T99" fmla="*/ 316 h 320"/>
                <a:gd name="T100" fmla="*/ 9 w 252"/>
                <a:gd name="T101" fmla="*/ 320 h 320"/>
                <a:gd name="T102" fmla="*/ 1 w 252"/>
                <a:gd name="T103" fmla="*/ 320 h 320"/>
                <a:gd name="T104" fmla="*/ 0 w 252"/>
                <a:gd name="T105" fmla="*/ 318 h 3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1" h="320">
                  <a:moveTo>
                    <a:pt x="0" y="318"/>
                  </a:moveTo>
                  <a:lnTo>
                    <a:pt x="0" y="318"/>
                  </a:lnTo>
                  <a:lnTo>
                    <a:pt x="0" y="317"/>
                  </a:lnTo>
                  <a:lnTo>
                    <a:pt x="1" y="316"/>
                  </a:lnTo>
                  <a:lnTo>
                    <a:pt x="1" y="313"/>
                  </a:lnTo>
                  <a:lnTo>
                    <a:pt x="4" y="310"/>
                  </a:lnTo>
                  <a:lnTo>
                    <a:pt x="5" y="309"/>
                  </a:lnTo>
                  <a:lnTo>
                    <a:pt x="9" y="305"/>
                  </a:lnTo>
                  <a:lnTo>
                    <a:pt x="11" y="303"/>
                  </a:lnTo>
                  <a:lnTo>
                    <a:pt x="15" y="299"/>
                  </a:lnTo>
                  <a:lnTo>
                    <a:pt x="19" y="295"/>
                  </a:lnTo>
                  <a:lnTo>
                    <a:pt x="24" y="290"/>
                  </a:lnTo>
                  <a:lnTo>
                    <a:pt x="29" y="286"/>
                  </a:lnTo>
                  <a:lnTo>
                    <a:pt x="34" y="281"/>
                  </a:lnTo>
                  <a:lnTo>
                    <a:pt x="41" y="276"/>
                  </a:lnTo>
                  <a:lnTo>
                    <a:pt x="47" y="269"/>
                  </a:lnTo>
                  <a:lnTo>
                    <a:pt x="55" y="263"/>
                  </a:lnTo>
                  <a:lnTo>
                    <a:pt x="69" y="250"/>
                  </a:lnTo>
                  <a:lnTo>
                    <a:pt x="82" y="237"/>
                  </a:lnTo>
                  <a:lnTo>
                    <a:pt x="95" y="224"/>
                  </a:lnTo>
                  <a:lnTo>
                    <a:pt x="107" y="210"/>
                  </a:lnTo>
                  <a:lnTo>
                    <a:pt x="118" y="196"/>
                  </a:lnTo>
                  <a:lnTo>
                    <a:pt x="128" y="182"/>
                  </a:lnTo>
                  <a:lnTo>
                    <a:pt x="137" y="168"/>
                  </a:lnTo>
                  <a:lnTo>
                    <a:pt x="145" y="152"/>
                  </a:lnTo>
                  <a:lnTo>
                    <a:pt x="153" y="138"/>
                  </a:lnTo>
                  <a:lnTo>
                    <a:pt x="161" y="124"/>
                  </a:lnTo>
                  <a:lnTo>
                    <a:pt x="167" y="111"/>
                  </a:lnTo>
                  <a:lnTo>
                    <a:pt x="174" y="99"/>
                  </a:lnTo>
                  <a:lnTo>
                    <a:pt x="179" y="88"/>
                  </a:lnTo>
                  <a:lnTo>
                    <a:pt x="184" y="77"/>
                  </a:lnTo>
                  <a:lnTo>
                    <a:pt x="188" y="67"/>
                  </a:lnTo>
                  <a:lnTo>
                    <a:pt x="192" y="58"/>
                  </a:lnTo>
                  <a:lnTo>
                    <a:pt x="193" y="49"/>
                  </a:lnTo>
                  <a:lnTo>
                    <a:pt x="194" y="43"/>
                  </a:lnTo>
                  <a:lnTo>
                    <a:pt x="195" y="36"/>
                  </a:lnTo>
                  <a:lnTo>
                    <a:pt x="197" y="30"/>
                  </a:lnTo>
                  <a:lnTo>
                    <a:pt x="197" y="25"/>
                  </a:lnTo>
                  <a:lnTo>
                    <a:pt x="195" y="21"/>
                  </a:lnTo>
                  <a:lnTo>
                    <a:pt x="195" y="17"/>
                  </a:lnTo>
                  <a:lnTo>
                    <a:pt x="194" y="14"/>
                  </a:lnTo>
                  <a:lnTo>
                    <a:pt x="193" y="13"/>
                  </a:lnTo>
                  <a:lnTo>
                    <a:pt x="190" y="12"/>
                  </a:lnTo>
                  <a:lnTo>
                    <a:pt x="190" y="10"/>
                  </a:lnTo>
                  <a:lnTo>
                    <a:pt x="189" y="8"/>
                  </a:lnTo>
                  <a:lnTo>
                    <a:pt x="189" y="7"/>
                  </a:lnTo>
                  <a:lnTo>
                    <a:pt x="190" y="5"/>
                  </a:lnTo>
                  <a:lnTo>
                    <a:pt x="190" y="4"/>
                  </a:lnTo>
                  <a:lnTo>
                    <a:pt x="192" y="3"/>
                  </a:lnTo>
                  <a:lnTo>
                    <a:pt x="193" y="1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202" y="0"/>
                  </a:lnTo>
                  <a:lnTo>
                    <a:pt x="207" y="1"/>
                  </a:lnTo>
                  <a:lnTo>
                    <a:pt x="212" y="3"/>
                  </a:lnTo>
                  <a:lnTo>
                    <a:pt x="219" y="5"/>
                  </a:lnTo>
                  <a:lnTo>
                    <a:pt x="225" y="8"/>
                  </a:lnTo>
                  <a:lnTo>
                    <a:pt x="231" y="12"/>
                  </a:lnTo>
                  <a:lnTo>
                    <a:pt x="237" y="16"/>
                  </a:lnTo>
                  <a:lnTo>
                    <a:pt x="242" y="18"/>
                  </a:lnTo>
                  <a:lnTo>
                    <a:pt x="246" y="22"/>
                  </a:lnTo>
                  <a:lnTo>
                    <a:pt x="248" y="25"/>
                  </a:lnTo>
                  <a:lnTo>
                    <a:pt x="251" y="28"/>
                  </a:lnTo>
                  <a:lnTo>
                    <a:pt x="252" y="31"/>
                  </a:lnTo>
                  <a:lnTo>
                    <a:pt x="252" y="32"/>
                  </a:lnTo>
                  <a:lnTo>
                    <a:pt x="252" y="35"/>
                  </a:lnTo>
                  <a:lnTo>
                    <a:pt x="252" y="36"/>
                  </a:lnTo>
                  <a:lnTo>
                    <a:pt x="251" y="39"/>
                  </a:lnTo>
                  <a:lnTo>
                    <a:pt x="249" y="41"/>
                  </a:lnTo>
                  <a:lnTo>
                    <a:pt x="248" y="44"/>
                  </a:lnTo>
                  <a:lnTo>
                    <a:pt x="247" y="48"/>
                  </a:lnTo>
                  <a:lnTo>
                    <a:pt x="246" y="52"/>
                  </a:lnTo>
                  <a:lnTo>
                    <a:pt x="243" y="57"/>
                  </a:lnTo>
                  <a:lnTo>
                    <a:pt x="240" y="61"/>
                  </a:lnTo>
                  <a:lnTo>
                    <a:pt x="238" y="67"/>
                  </a:lnTo>
                  <a:lnTo>
                    <a:pt x="235" y="72"/>
                  </a:lnTo>
                  <a:lnTo>
                    <a:pt x="233" y="79"/>
                  </a:lnTo>
                  <a:lnTo>
                    <a:pt x="229" y="86"/>
                  </a:lnTo>
                  <a:lnTo>
                    <a:pt x="226" y="93"/>
                  </a:lnTo>
                  <a:lnTo>
                    <a:pt x="222" y="102"/>
                  </a:lnTo>
                  <a:lnTo>
                    <a:pt x="219" y="110"/>
                  </a:lnTo>
                  <a:lnTo>
                    <a:pt x="210" y="126"/>
                  </a:lnTo>
                  <a:lnTo>
                    <a:pt x="199" y="143"/>
                  </a:lnTo>
                  <a:lnTo>
                    <a:pt x="190" y="159"/>
                  </a:lnTo>
                  <a:lnTo>
                    <a:pt x="180" y="174"/>
                  </a:lnTo>
                  <a:lnTo>
                    <a:pt x="168" y="188"/>
                  </a:lnTo>
                  <a:lnTo>
                    <a:pt x="157" y="202"/>
                  </a:lnTo>
                  <a:lnTo>
                    <a:pt x="145" y="216"/>
                  </a:lnTo>
                  <a:lnTo>
                    <a:pt x="134" y="229"/>
                  </a:lnTo>
                  <a:lnTo>
                    <a:pt x="121" y="242"/>
                  </a:lnTo>
                  <a:lnTo>
                    <a:pt x="109" y="253"/>
                  </a:lnTo>
                  <a:lnTo>
                    <a:pt x="99" y="264"/>
                  </a:lnTo>
                  <a:lnTo>
                    <a:pt x="87" y="273"/>
                  </a:lnTo>
                  <a:lnTo>
                    <a:pt x="77" y="282"/>
                  </a:lnTo>
                  <a:lnTo>
                    <a:pt x="65" y="290"/>
                  </a:lnTo>
                  <a:lnTo>
                    <a:pt x="55" y="296"/>
                  </a:lnTo>
                  <a:lnTo>
                    <a:pt x="45" y="303"/>
                  </a:lnTo>
                  <a:lnTo>
                    <a:pt x="36" y="308"/>
                  </a:lnTo>
                  <a:lnTo>
                    <a:pt x="27" y="313"/>
                  </a:lnTo>
                  <a:lnTo>
                    <a:pt x="20" y="316"/>
                  </a:lnTo>
                  <a:lnTo>
                    <a:pt x="14" y="318"/>
                  </a:lnTo>
                  <a:lnTo>
                    <a:pt x="9" y="320"/>
                  </a:lnTo>
                  <a:lnTo>
                    <a:pt x="5" y="320"/>
                  </a:lnTo>
                  <a:lnTo>
                    <a:pt x="1" y="320"/>
                  </a:lnTo>
                  <a:lnTo>
                    <a:pt x="0" y="318"/>
                  </a:lnTo>
                  <a:lnTo>
                    <a:pt x="0" y="318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563888" y="1635646"/>
            <a:ext cx="50917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左窄右宽，左半部分的“土”写得略小，而右半部分的“或”写得略大，注意斜勾要舒展，斜勾上面的一笔“丿”不能忘。</a:t>
            </a:r>
          </a:p>
        </p:txBody>
      </p:sp>
      <p:sp>
        <p:nvSpPr>
          <p:cNvPr id="56" name="任意多边形 55"/>
          <p:cNvSpPr/>
          <p:nvPr/>
        </p:nvSpPr>
        <p:spPr bwMode="auto">
          <a:xfrm>
            <a:off x="2265837" y="2053279"/>
            <a:ext cx="891849" cy="1742607"/>
          </a:xfrm>
          <a:custGeom>
            <a:gdLst>
              <a:gd name="connsiteX0" fmla="*/ 29003 w 891849"/>
              <a:gd name="connsiteY0" fmla="*/ 0 h 1742607"/>
              <a:gd name="connsiteX1" fmla="*/ 36254 w 891849"/>
              <a:gd name="connsiteY1" fmla="*/ 0 h 1742607"/>
              <a:gd name="connsiteX2" fmla="*/ 43505 w 891849"/>
              <a:gd name="connsiteY2" fmla="*/ 2417 h 1742607"/>
              <a:gd name="connsiteX3" fmla="*/ 53173 w 891849"/>
              <a:gd name="connsiteY3" fmla="*/ 2417 h 1742607"/>
              <a:gd name="connsiteX4" fmla="*/ 79759 w 891849"/>
              <a:gd name="connsiteY4" fmla="*/ 9668 h 1742607"/>
              <a:gd name="connsiteX5" fmla="*/ 101511 w 891849"/>
              <a:gd name="connsiteY5" fmla="*/ 19336 h 1742607"/>
              <a:gd name="connsiteX6" fmla="*/ 123264 w 891849"/>
              <a:gd name="connsiteY6" fmla="*/ 29003 h 1742607"/>
              <a:gd name="connsiteX7" fmla="*/ 145016 w 891849"/>
              <a:gd name="connsiteY7" fmla="*/ 33837 h 1742607"/>
              <a:gd name="connsiteX8" fmla="*/ 152267 w 891849"/>
              <a:gd name="connsiteY8" fmla="*/ 41088 h 1742607"/>
              <a:gd name="connsiteX9" fmla="*/ 161935 w 891849"/>
              <a:gd name="connsiteY9" fmla="*/ 43505 h 1742607"/>
              <a:gd name="connsiteX10" fmla="*/ 169186 w 891849"/>
              <a:gd name="connsiteY10" fmla="*/ 50756 h 1742607"/>
              <a:gd name="connsiteX11" fmla="*/ 176436 w 891849"/>
              <a:gd name="connsiteY11" fmla="*/ 55589 h 1742607"/>
              <a:gd name="connsiteX12" fmla="*/ 178853 w 891849"/>
              <a:gd name="connsiteY12" fmla="*/ 62840 h 1742607"/>
              <a:gd name="connsiteX13" fmla="*/ 181270 w 891849"/>
              <a:gd name="connsiteY13" fmla="*/ 67674 h 1742607"/>
              <a:gd name="connsiteX14" fmla="*/ 181270 w 891849"/>
              <a:gd name="connsiteY14" fmla="*/ 77342 h 1742607"/>
              <a:gd name="connsiteX15" fmla="*/ 181270 w 891849"/>
              <a:gd name="connsiteY15" fmla="*/ 84593 h 1742607"/>
              <a:gd name="connsiteX16" fmla="*/ 178853 w 891849"/>
              <a:gd name="connsiteY16" fmla="*/ 96677 h 1742607"/>
              <a:gd name="connsiteX17" fmla="*/ 178853 w 891849"/>
              <a:gd name="connsiteY17" fmla="*/ 108762 h 1742607"/>
              <a:gd name="connsiteX18" fmla="*/ 178853 w 891849"/>
              <a:gd name="connsiteY18" fmla="*/ 120847 h 1742607"/>
              <a:gd name="connsiteX19" fmla="*/ 178853 w 891849"/>
              <a:gd name="connsiteY19" fmla="*/ 140182 h 1742607"/>
              <a:gd name="connsiteX20" fmla="*/ 181270 w 891849"/>
              <a:gd name="connsiteY20" fmla="*/ 161934 h 1742607"/>
              <a:gd name="connsiteX21" fmla="*/ 181270 w 891849"/>
              <a:gd name="connsiteY21" fmla="*/ 186104 h 1742607"/>
              <a:gd name="connsiteX22" fmla="*/ 183687 w 891849"/>
              <a:gd name="connsiteY22" fmla="*/ 212690 h 1742607"/>
              <a:gd name="connsiteX23" fmla="*/ 188521 w 891849"/>
              <a:gd name="connsiteY23" fmla="*/ 239276 h 1742607"/>
              <a:gd name="connsiteX24" fmla="*/ 190938 w 891849"/>
              <a:gd name="connsiteY24" fmla="*/ 258612 h 1742607"/>
              <a:gd name="connsiteX25" fmla="*/ 193355 w 891849"/>
              <a:gd name="connsiteY25" fmla="*/ 273113 h 1742607"/>
              <a:gd name="connsiteX26" fmla="*/ 198189 w 891849"/>
              <a:gd name="connsiteY26" fmla="*/ 292449 h 1742607"/>
              <a:gd name="connsiteX27" fmla="*/ 200606 w 891849"/>
              <a:gd name="connsiteY27" fmla="*/ 311784 h 1742607"/>
              <a:gd name="connsiteX28" fmla="*/ 205440 w 891849"/>
              <a:gd name="connsiteY28" fmla="*/ 333537 h 1742607"/>
              <a:gd name="connsiteX29" fmla="*/ 210273 w 891849"/>
              <a:gd name="connsiteY29" fmla="*/ 355289 h 1742607"/>
              <a:gd name="connsiteX30" fmla="*/ 215107 w 891849"/>
              <a:gd name="connsiteY30" fmla="*/ 377041 h 1742607"/>
              <a:gd name="connsiteX31" fmla="*/ 222358 w 891849"/>
              <a:gd name="connsiteY31" fmla="*/ 401211 h 1742607"/>
              <a:gd name="connsiteX32" fmla="*/ 224775 w 891849"/>
              <a:gd name="connsiteY32" fmla="*/ 427797 h 1742607"/>
              <a:gd name="connsiteX33" fmla="*/ 232026 w 891849"/>
              <a:gd name="connsiteY33" fmla="*/ 451966 h 1742607"/>
              <a:gd name="connsiteX34" fmla="*/ 236860 w 891849"/>
              <a:gd name="connsiteY34" fmla="*/ 478552 h 1742607"/>
              <a:gd name="connsiteX35" fmla="*/ 246527 w 891849"/>
              <a:gd name="connsiteY35" fmla="*/ 507556 h 1742607"/>
              <a:gd name="connsiteX36" fmla="*/ 253778 w 891849"/>
              <a:gd name="connsiteY36" fmla="*/ 536559 h 1742607"/>
              <a:gd name="connsiteX37" fmla="*/ 258612 w 891849"/>
              <a:gd name="connsiteY37" fmla="*/ 563145 h 1742607"/>
              <a:gd name="connsiteX38" fmla="*/ 268280 w 891849"/>
              <a:gd name="connsiteY38" fmla="*/ 594565 h 1742607"/>
              <a:gd name="connsiteX39" fmla="*/ 275531 w 891849"/>
              <a:gd name="connsiteY39" fmla="*/ 625985 h 1742607"/>
              <a:gd name="connsiteX40" fmla="*/ 292449 w 891849"/>
              <a:gd name="connsiteY40" fmla="*/ 691242 h 1742607"/>
              <a:gd name="connsiteX41" fmla="*/ 311785 w 891849"/>
              <a:gd name="connsiteY41" fmla="*/ 754083 h 1742607"/>
              <a:gd name="connsiteX42" fmla="*/ 331120 w 891849"/>
              <a:gd name="connsiteY42" fmla="*/ 816923 h 1742607"/>
              <a:gd name="connsiteX43" fmla="*/ 352873 w 891849"/>
              <a:gd name="connsiteY43" fmla="*/ 877346 h 1742607"/>
              <a:gd name="connsiteX44" fmla="*/ 374625 w 891849"/>
              <a:gd name="connsiteY44" fmla="*/ 937769 h 1742607"/>
              <a:gd name="connsiteX45" fmla="*/ 396377 w 891849"/>
              <a:gd name="connsiteY45" fmla="*/ 995776 h 1742607"/>
              <a:gd name="connsiteX46" fmla="*/ 420547 w 891849"/>
              <a:gd name="connsiteY46" fmla="*/ 1051365 h 1742607"/>
              <a:gd name="connsiteX47" fmla="*/ 447133 w 891849"/>
              <a:gd name="connsiteY47" fmla="*/ 1109371 h 1742607"/>
              <a:gd name="connsiteX48" fmla="*/ 454384 w 891849"/>
              <a:gd name="connsiteY48" fmla="*/ 1138375 h 1742607"/>
              <a:gd name="connsiteX49" fmla="*/ 468886 w 891849"/>
              <a:gd name="connsiteY49" fmla="*/ 1164961 h 1742607"/>
              <a:gd name="connsiteX50" fmla="*/ 480970 w 891849"/>
              <a:gd name="connsiteY50" fmla="*/ 1191547 h 1742607"/>
              <a:gd name="connsiteX51" fmla="*/ 493055 w 891849"/>
              <a:gd name="connsiteY51" fmla="*/ 1218133 h 1742607"/>
              <a:gd name="connsiteX52" fmla="*/ 505140 w 891849"/>
              <a:gd name="connsiteY52" fmla="*/ 1242303 h 1742607"/>
              <a:gd name="connsiteX53" fmla="*/ 514807 w 891849"/>
              <a:gd name="connsiteY53" fmla="*/ 1264055 h 1742607"/>
              <a:gd name="connsiteX54" fmla="*/ 526892 w 891849"/>
              <a:gd name="connsiteY54" fmla="*/ 1285807 h 1742607"/>
              <a:gd name="connsiteX55" fmla="*/ 538977 w 891849"/>
              <a:gd name="connsiteY55" fmla="*/ 1305143 h 1742607"/>
              <a:gd name="connsiteX56" fmla="*/ 551061 w 891849"/>
              <a:gd name="connsiteY56" fmla="*/ 1326895 h 1742607"/>
              <a:gd name="connsiteX57" fmla="*/ 560729 w 891849"/>
              <a:gd name="connsiteY57" fmla="*/ 1343814 h 1742607"/>
              <a:gd name="connsiteX58" fmla="*/ 572814 w 891849"/>
              <a:gd name="connsiteY58" fmla="*/ 1360732 h 1742607"/>
              <a:gd name="connsiteX59" fmla="*/ 582481 w 891849"/>
              <a:gd name="connsiteY59" fmla="*/ 1380068 h 1742607"/>
              <a:gd name="connsiteX60" fmla="*/ 594566 w 891849"/>
              <a:gd name="connsiteY60" fmla="*/ 1394569 h 1742607"/>
              <a:gd name="connsiteX61" fmla="*/ 604234 w 891849"/>
              <a:gd name="connsiteY61" fmla="*/ 1409071 h 1742607"/>
              <a:gd name="connsiteX62" fmla="*/ 616319 w 891849"/>
              <a:gd name="connsiteY62" fmla="*/ 1423572 h 1742607"/>
              <a:gd name="connsiteX63" fmla="*/ 628403 w 891849"/>
              <a:gd name="connsiteY63" fmla="*/ 1435657 h 1742607"/>
              <a:gd name="connsiteX64" fmla="*/ 638071 w 891849"/>
              <a:gd name="connsiteY64" fmla="*/ 1447742 h 1742607"/>
              <a:gd name="connsiteX65" fmla="*/ 647739 w 891849"/>
              <a:gd name="connsiteY65" fmla="*/ 1459826 h 1742607"/>
              <a:gd name="connsiteX66" fmla="*/ 657406 w 891849"/>
              <a:gd name="connsiteY66" fmla="*/ 1469494 h 1742607"/>
              <a:gd name="connsiteX67" fmla="*/ 667074 w 891849"/>
              <a:gd name="connsiteY67" fmla="*/ 1479162 h 1742607"/>
              <a:gd name="connsiteX68" fmla="*/ 676742 w 891849"/>
              <a:gd name="connsiteY68" fmla="*/ 1488829 h 1742607"/>
              <a:gd name="connsiteX69" fmla="*/ 686410 w 891849"/>
              <a:gd name="connsiteY69" fmla="*/ 1498497 h 1742607"/>
              <a:gd name="connsiteX70" fmla="*/ 691244 w 891849"/>
              <a:gd name="connsiteY70" fmla="*/ 1503331 h 1742607"/>
              <a:gd name="connsiteX71" fmla="*/ 698494 w 891849"/>
              <a:gd name="connsiteY71" fmla="*/ 1510582 h 1742607"/>
              <a:gd name="connsiteX72" fmla="*/ 708162 w 891849"/>
              <a:gd name="connsiteY72" fmla="*/ 1515416 h 1742607"/>
              <a:gd name="connsiteX73" fmla="*/ 712996 w 891849"/>
              <a:gd name="connsiteY73" fmla="*/ 1520250 h 1742607"/>
              <a:gd name="connsiteX74" fmla="*/ 722664 w 891849"/>
              <a:gd name="connsiteY74" fmla="*/ 1525083 h 1742607"/>
              <a:gd name="connsiteX75" fmla="*/ 732331 w 891849"/>
              <a:gd name="connsiteY75" fmla="*/ 1532334 h 1742607"/>
              <a:gd name="connsiteX76" fmla="*/ 739582 w 891849"/>
              <a:gd name="connsiteY76" fmla="*/ 1532334 h 1742607"/>
              <a:gd name="connsiteX77" fmla="*/ 741999 w 891849"/>
              <a:gd name="connsiteY77" fmla="*/ 1532334 h 1742607"/>
              <a:gd name="connsiteX78" fmla="*/ 741999 w 891849"/>
              <a:gd name="connsiteY78" fmla="*/ 1527500 h 1742607"/>
              <a:gd name="connsiteX79" fmla="*/ 744416 w 891849"/>
              <a:gd name="connsiteY79" fmla="*/ 1525083 h 1742607"/>
              <a:gd name="connsiteX80" fmla="*/ 746833 w 891849"/>
              <a:gd name="connsiteY80" fmla="*/ 1522666 h 1742607"/>
              <a:gd name="connsiteX81" fmla="*/ 746833 w 891849"/>
              <a:gd name="connsiteY81" fmla="*/ 1515416 h 1742607"/>
              <a:gd name="connsiteX82" fmla="*/ 751667 w 891849"/>
              <a:gd name="connsiteY82" fmla="*/ 1512999 h 1742607"/>
              <a:gd name="connsiteX83" fmla="*/ 754084 w 891849"/>
              <a:gd name="connsiteY83" fmla="*/ 1505748 h 1742607"/>
              <a:gd name="connsiteX84" fmla="*/ 754084 w 891849"/>
              <a:gd name="connsiteY84" fmla="*/ 1498497 h 1742607"/>
              <a:gd name="connsiteX85" fmla="*/ 755540 w 891849"/>
              <a:gd name="connsiteY85" fmla="*/ 1494130 h 1742607"/>
              <a:gd name="connsiteX86" fmla="*/ 758814 w 891849"/>
              <a:gd name="connsiteY86" fmla="*/ 1499148 h 1742607"/>
              <a:gd name="connsiteX87" fmla="*/ 782163 w 891849"/>
              <a:gd name="connsiteY87" fmla="*/ 1535086 h 1742607"/>
              <a:gd name="connsiteX88" fmla="*/ 857269 w 891849"/>
              <a:gd name="connsiteY88" fmla="*/ 1596708 h 1742607"/>
              <a:gd name="connsiteX89" fmla="*/ 860161 w 891849"/>
              <a:gd name="connsiteY89" fmla="*/ 1598801 h 1742607"/>
              <a:gd name="connsiteX90" fmla="*/ 860429 w 891849"/>
              <a:gd name="connsiteY90" fmla="*/ 1600008 h 1742607"/>
              <a:gd name="connsiteX91" fmla="*/ 865263 w 891849"/>
              <a:gd name="connsiteY91" fmla="*/ 1619344 h 1742607"/>
              <a:gd name="connsiteX92" fmla="*/ 872514 w 891849"/>
              <a:gd name="connsiteY92" fmla="*/ 1636262 h 1742607"/>
              <a:gd name="connsiteX93" fmla="*/ 877348 w 891849"/>
              <a:gd name="connsiteY93" fmla="*/ 1650764 h 1742607"/>
              <a:gd name="connsiteX94" fmla="*/ 882181 w 891849"/>
              <a:gd name="connsiteY94" fmla="*/ 1662848 h 1742607"/>
              <a:gd name="connsiteX95" fmla="*/ 884598 w 891849"/>
              <a:gd name="connsiteY95" fmla="*/ 1672516 h 1742607"/>
              <a:gd name="connsiteX96" fmla="*/ 887015 w 891849"/>
              <a:gd name="connsiteY96" fmla="*/ 1679767 h 1742607"/>
              <a:gd name="connsiteX97" fmla="*/ 891849 w 891849"/>
              <a:gd name="connsiteY97" fmla="*/ 1689435 h 1742607"/>
              <a:gd name="connsiteX98" fmla="*/ 891849 w 891849"/>
              <a:gd name="connsiteY98" fmla="*/ 1699102 h 1742607"/>
              <a:gd name="connsiteX99" fmla="*/ 887015 w 891849"/>
              <a:gd name="connsiteY99" fmla="*/ 1708770 h 1742607"/>
              <a:gd name="connsiteX100" fmla="*/ 887015 w 891849"/>
              <a:gd name="connsiteY100" fmla="*/ 1718438 h 1742607"/>
              <a:gd name="connsiteX101" fmla="*/ 884598 w 891849"/>
              <a:gd name="connsiteY101" fmla="*/ 1725689 h 1742607"/>
              <a:gd name="connsiteX102" fmla="*/ 882181 w 891849"/>
              <a:gd name="connsiteY102" fmla="*/ 1730523 h 1742607"/>
              <a:gd name="connsiteX103" fmla="*/ 877348 w 891849"/>
              <a:gd name="connsiteY103" fmla="*/ 1732939 h 1742607"/>
              <a:gd name="connsiteX104" fmla="*/ 872514 w 891849"/>
              <a:gd name="connsiteY104" fmla="*/ 1737773 h 1742607"/>
              <a:gd name="connsiteX105" fmla="*/ 862846 w 891849"/>
              <a:gd name="connsiteY105" fmla="*/ 1740190 h 1742607"/>
              <a:gd name="connsiteX106" fmla="*/ 855595 w 891849"/>
              <a:gd name="connsiteY106" fmla="*/ 1742607 h 1742607"/>
              <a:gd name="connsiteX107" fmla="*/ 848344 w 891849"/>
              <a:gd name="connsiteY107" fmla="*/ 1742607 h 1742607"/>
              <a:gd name="connsiteX108" fmla="*/ 838677 w 891849"/>
              <a:gd name="connsiteY108" fmla="*/ 1742607 h 1742607"/>
              <a:gd name="connsiteX109" fmla="*/ 826592 w 891849"/>
              <a:gd name="connsiteY109" fmla="*/ 1740190 h 1742607"/>
              <a:gd name="connsiteX110" fmla="*/ 812090 w 891849"/>
              <a:gd name="connsiteY110" fmla="*/ 1737773 h 1742607"/>
              <a:gd name="connsiteX111" fmla="*/ 800006 w 891849"/>
              <a:gd name="connsiteY111" fmla="*/ 1730523 h 1742607"/>
              <a:gd name="connsiteX112" fmla="*/ 787921 w 891849"/>
              <a:gd name="connsiteY112" fmla="*/ 1725689 h 1742607"/>
              <a:gd name="connsiteX113" fmla="*/ 768585 w 891849"/>
              <a:gd name="connsiteY113" fmla="*/ 1718438 h 1742607"/>
              <a:gd name="connsiteX114" fmla="*/ 754084 w 891849"/>
              <a:gd name="connsiteY114" fmla="*/ 1708770 h 1742607"/>
              <a:gd name="connsiteX115" fmla="*/ 734748 w 891849"/>
              <a:gd name="connsiteY115" fmla="*/ 1699102 h 1742607"/>
              <a:gd name="connsiteX116" fmla="*/ 717830 w 891849"/>
              <a:gd name="connsiteY116" fmla="*/ 1687018 h 1742607"/>
              <a:gd name="connsiteX117" fmla="*/ 696077 w 891849"/>
              <a:gd name="connsiteY117" fmla="*/ 1674933 h 1742607"/>
              <a:gd name="connsiteX118" fmla="*/ 681576 w 891849"/>
              <a:gd name="connsiteY118" fmla="*/ 1665265 h 1742607"/>
              <a:gd name="connsiteX119" fmla="*/ 674325 w 891849"/>
              <a:gd name="connsiteY119" fmla="*/ 1655598 h 1742607"/>
              <a:gd name="connsiteX120" fmla="*/ 659823 w 891849"/>
              <a:gd name="connsiteY120" fmla="*/ 1643513 h 1742607"/>
              <a:gd name="connsiteX121" fmla="*/ 647739 w 891849"/>
              <a:gd name="connsiteY121" fmla="*/ 1633845 h 1742607"/>
              <a:gd name="connsiteX122" fmla="*/ 635654 w 891849"/>
              <a:gd name="connsiteY122" fmla="*/ 1621761 h 1742607"/>
              <a:gd name="connsiteX123" fmla="*/ 625986 w 891849"/>
              <a:gd name="connsiteY123" fmla="*/ 1607259 h 1742607"/>
              <a:gd name="connsiteX124" fmla="*/ 613902 w 891849"/>
              <a:gd name="connsiteY124" fmla="*/ 1592757 h 1742607"/>
              <a:gd name="connsiteX125" fmla="*/ 601817 w 891849"/>
              <a:gd name="connsiteY125" fmla="*/ 1578256 h 1742607"/>
              <a:gd name="connsiteX126" fmla="*/ 589732 w 891849"/>
              <a:gd name="connsiteY126" fmla="*/ 1563754 h 1742607"/>
              <a:gd name="connsiteX127" fmla="*/ 577648 w 891849"/>
              <a:gd name="connsiteY127" fmla="*/ 1546836 h 1742607"/>
              <a:gd name="connsiteX128" fmla="*/ 548644 w 891849"/>
              <a:gd name="connsiteY128" fmla="*/ 1512999 h 1742607"/>
              <a:gd name="connsiteX129" fmla="*/ 524475 w 891849"/>
              <a:gd name="connsiteY129" fmla="*/ 1476745 h 1742607"/>
              <a:gd name="connsiteX130" fmla="*/ 495472 w 891849"/>
              <a:gd name="connsiteY130" fmla="*/ 1435657 h 1742607"/>
              <a:gd name="connsiteX131" fmla="*/ 468886 w 891849"/>
              <a:gd name="connsiteY131" fmla="*/ 1394569 h 1742607"/>
              <a:gd name="connsiteX132" fmla="*/ 439882 w 891849"/>
              <a:gd name="connsiteY132" fmla="*/ 1351064 h 1742607"/>
              <a:gd name="connsiteX133" fmla="*/ 415713 w 891849"/>
              <a:gd name="connsiteY133" fmla="*/ 1309977 h 1742607"/>
              <a:gd name="connsiteX134" fmla="*/ 389127 w 891849"/>
              <a:gd name="connsiteY134" fmla="*/ 1271306 h 1742607"/>
              <a:gd name="connsiteX135" fmla="*/ 372208 w 891849"/>
              <a:gd name="connsiteY135" fmla="*/ 1225384 h 1742607"/>
              <a:gd name="connsiteX136" fmla="*/ 352873 w 891849"/>
              <a:gd name="connsiteY136" fmla="*/ 1186713 h 1742607"/>
              <a:gd name="connsiteX137" fmla="*/ 333537 w 891849"/>
              <a:gd name="connsiteY137" fmla="*/ 1143208 h 1742607"/>
              <a:gd name="connsiteX138" fmla="*/ 319036 w 891849"/>
              <a:gd name="connsiteY138" fmla="*/ 1102121 h 1742607"/>
              <a:gd name="connsiteX139" fmla="*/ 311785 w 891849"/>
              <a:gd name="connsiteY139" fmla="*/ 1082785 h 1742607"/>
              <a:gd name="connsiteX140" fmla="*/ 306951 w 891849"/>
              <a:gd name="connsiteY140" fmla="*/ 1061033 h 1742607"/>
              <a:gd name="connsiteX141" fmla="*/ 299700 w 891849"/>
              <a:gd name="connsiteY141" fmla="*/ 1039280 h 1742607"/>
              <a:gd name="connsiteX142" fmla="*/ 290032 w 891849"/>
              <a:gd name="connsiteY142" fmla="*/ 1017528 h 1742607"/>
              <a:gd name="connsiteX143" fmla="*/ 285198 w 891849"/>
              <a:gd name="connsiteY143" fmla="*/ 993359 h 1742607"/>
              <a:gd name="connsiteX144" fmla="*/ 275531 w 891849"/>
              <a:gd name="connsiteY144" fmla="*/ 969189 h 1742607"/>
              <a:gd name="connsiteX145" fmla="*/ 268280 w 891849"/>
              <a:gd name="connsiteY145" fmla="*/ 942603 h 1742607"/>
              <a:gd name="connsiteX146" fmla="*/ 258612 w 891849"/>
              <a:gd name="connsiteY146" fmla="*/ 918434 h 1742607"/>
              <a:gd name="connsiteX147" fmla="*/ 248944 w 891849"/>
              <a:gd name="connsiteY147" fmla="*/ 889431 h 1742607"/>
              <a:gd name="connsiteX148" fmla="*/ 241694 w 891849"/>
              <a:gd name="connsiteY148" fmla="*/ 862844 h 1742607"/>
              <a:gd name="connsiteX149" fmla="*/ 234443 w 891849"/>
              <a:gd name="connsiteY149" fmla="*/ 831424 h 1742607"/>
              <a:gd name="connsiteX150" fmla="*/ 224775 w 891849"/>
              <a:gd name="connsiteY150" fmla="*/ 802421 h 1742607"/>
              <a:gd name="connsiteX151" fmla="*/ 215107 w 891849"/>
              <a:gd name="connsiteY151" fmla="*/ 771001 h 1742607"/>
              <a:gd name="connsiteX152" fmla="*/ 205440 w 891849"/>
              <a:gd name="connsiteY152" fmla="*/ 737164 h 1742607"/>
              <a:gd name="connsiteX153" fmla="*/ 198189 w 891849"/>
              <a:gd name="connsiteY153" fmla="*/ 705744 h 1742607"/>
              <a:gd name="connsiteX154" fmla="*/ 188521 w 891849"/>
              <a:gd name="connsiteY154" fmla="*/ 671907 h 1742607"/>
              <a:gd name="connsiteX155" fmla="*/ 169186 w 891849"/>
              <a:gd name="connsiteY155" fmla="*/ 606650 h 1742607"/>
              <a:gd name="connsiteX156" fmla="*/ 152267 w 891849"/>
              <a:gd name="connsiteY156" fmla="*/ 543810 h 1742607"/>
              <a:gd name="connsiteX157" fmla="*/ 135348 w 891849"/>
              <a:gd name="connsiteY157" fmla="*/ 483386 h 1742607"/>
              <a:gd name="connsiteX158" fmla="*/ 128098 w 891849"/>
              <a:gd name="connsiteY158" fmla="*/ 454383 h 1742607"/>
              <a:gd name="connsiteX159" fmla="*/ 123264 w 891849"/>
              <a:gd name="connsiteY159" fmla="*/ 427797 h 1742607"/>
              <a:gd name="connsiteX160" fmla="*/ 116013 w 891849"/>
              <a:gd name="connsiteY160" fmla="*/ 401211 h 1742607"/>
              <a:gd name="connsiteX161" fmla="*/ 108762 w 891849"/>
              <a:gd name="connsiteY161" fmla="*/ 374624 h 1742607"/>
              <a:gd name="connsiteX162" fmla="*/ 103928 w 891849"/>
              <a:gd name="connsiteY162" fmla="*/ 348038 h 1742607"/>
              <a:gd name="connsiteX163" fmla="*/ 96678 w 891849"/>
              <a:gd name="connsiteY163" fmla="*/ 323869 h 1742607"/>
              <a:gd name="connsiteX164" fmla="*/ 91844 w 891849"/>
              <a:gd name="connsiteY164" fmla="*/ 299700 h 1742607"/>
              <a:gd name="connsiteX165" fmla="*/ 84593 w 891849"/>
              <a:gd name="connsiteY165" fmla="*/ 277947 h 1742607"/>
              <a:gd name="connsiteX166" fmla="*/ 82176 w 891849"/>
              <a:gd name="connsiteY166" fmla="*/ 256195 h 1742607"/>
              <a:gd name="connsiteX167" fmla="*/ 79759 w 891849"/>
              <a:gd name="connsiteY167" fmla="*/ 234442 h 1742607"/>
              <a:gd name="connsiteX168" fmla="*/ 72508 w 891849"/>
              <a:gd name="connsiteY168" fmla="*/ 215107 h 1742607"/>
              <a:gd name="connsiteX169" fmla="*/ 70091 w 891849"/>
              <a:gd name="connsiteY169" fmla="*/ 193355 h 1742607"/>
              <a:gd name="connsiteX170" fmla="*/ 65257 w 891849"/>
              <a:gd name="connsiteY170" fmla="*/ 178853 h 1742607"/>
              <a:gd name="connsiteX171" fmla="*/ 62840 w 891849"/>
              <a:gd name="connsiteY171" fmla="*/ 159517 h 1742607"/>
              <a:gd name="connsiteX172" fmla="*/ 60424 w 891849"/>
              <a:gd name="connsiteY172" fmla="*/ 142599 h 1742607"/>
              <a:gd name="connsiteX173" fmla="*/ 53173 w 891849"/>
              <a:gd name="connsiteY173" fmla="*/ 130514 h 1742607"/>
              <a:gd name="connsiteX174" fmla="*/ 50756 w 891849"/>
              <a:gd name="connsiteY174" fmla="*/ 118430 h 1742607"/>
              <a:gd name="connsiteX175" fmla="*/ 48339 w 891849"/>
              <a:gd name="connsiteY175" fmla="*/ 106345 h 1742607"/>
              <a:gd name="connsiteX176" fmla="*/ 43505 w 891849"/>
              <a:gd name="connsiteY176" fmla="*/ 94260 h 1742607"/>
              <a:gd name="connsiteX177" fmla="*/ 41088 w 891849"/>
              <a:gd name="connsiteY177" fmla="*/ 84593 h 1742607"/>
              <a:gd name="connsiteX178" fmla="*/ 41088 w 891849"/>
              <a:gd name="connsiteY178" fmla="*/ 74925 h 1742607"/>
              <a:gd name="connsiteX179" fmla="*/ 38671 w 891849"/>
              <a:gd name="connsiteY179" fmla="*/ 67674 h 1742607"/>
              <a:gd name="connsiteX180" fmla="*/ 36254 w 891849"/>
              <a:gd name="connsiteY180" fmla="*/ 62840 h 1742607"/>
              <a:gd name="connsiteX181" fmla="*/ 31420 w 891849"/>
              <a:gd name="connsiteY181" fmla="*/ 55589 h 1742607"/>
              <a:gd name="connsiteX182" fmla="*/ 29003 w 891849"/>
              <a:gd name="connsiteY182" fmla="*/ 53173 h 1742607"/>
              <a:gd name="connsiteX183" fmla="*/ 26586 w 891849"/>
              <a:gd name="connsiteY183" fmla="*/ 45922 h 1742607"/>
              <a:gd name="connsiteX184" fmla="*/ 19336 w 891849"/>
              <a:gd name="connsiteY184" fmla="*/ 43505 h 1742607"/>
              <a:gd name="connsiteX185" fmla="*/ 14502 w 891849"/>
              <a:gd name="connsiteY185" fmla="*/ 41088 h 1742607"/>
              <a:gd name="connsiteX186" fmla="*/ 7251 w 891849"/>
              <a:gd name="connsiteY186" fmla="*/ 38671 h 1742607"/>
              <a:gd name="connsiteX187" fmla="*/ 4834 w 891849"/>
              <a:gd name="connsiteY187" fmla="*/ 31420 h 1742607"/>
              <a:gd name="connsiteX188" fmla="*/ 0 w 891849"/>
              <a:gd name="connsiteY188" fmla="*/ 29003 h 1742607"/>
              <a:gd name="connsiteX189" fmla="*/ 0 w 891849"/>
              <a:gd name="connsiteY189" fmla="*/ 21752 h 1742607"/>
              <a:gd name="connsiteX190" fmla="*/ 0 w 891849"/>
              <a:gd name="connsiteY190" fmla="*/ 16919 h 1742607"/>
              <a:gd name="connsiteX191" fmla="*/ 4834 w 891849"/>
              <a:gd name="connsiteY191" fmla="*/ 12085 h 1742607"/>
              <a:gd name="connsiteX192" fmla="*/ 7251 w 891849"/>
              <a:gd name="connsiteY192" fmla="*/ 9668 h 1742607"/>
              <a:gd name="connsiteX193" fmla="*/ 9668 w 891849"/>
              <a:gd name="connsiteY193" fmla="*/ 7251 h 1742607"/>
              <a:gd name="connsiteX194" fmla="*/ 16919 w 891849"/>
              <a:gd name="connsiteY194" fmla="*/ 2417 h 1742607"/>
              <a:gd name="connsiteX195" fmla="*/ 21753 w 891849"/>
              <a:gd name="connsiteY195" fmla="*/ 2417 h 1742607"/>
              <a:gd name="connsiteX196" fmla="*/ 29003 w 891849"/>
              <a:gd name="connsiteY196" fmla="*/ 0 h 17426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891848" h="1742607">
                <a:moveTo>
                  <a:pt x="29003" y="0"/>
                </a:moveTo>
                <a:lnTo>
                  <a:pt x="36254" y="0"/>
                </a:lnTo>
                <a:lnTo>
                  <a:pt x="43505" y="2417"/>
                </a:lnTo>
                <a:lnTo>
                  <a:pt x="53173" y="2417"/>
                </a:lnTo>
                <a:lnTo>
                  <a:pt x="79759" y="9668"/>
                </a:lnTo>
                <a:lnTo>
                  <a:pt x="101511" y="19336"/>
                </a:lnTo>
                <a:lnTo>
                  <a:pt x="123264" y="29003"/>
                </a:lnTo>
                <a:lnTo>
                  <a:pt x="145016" y="33837"/>
                </a:lnTo>
                <a:lnTo>
                  <a:pt x="152267" y="41088"/>
                </a:lnTo>
                <a:lnTo>
                  <a:pt x="161935" y="43505"/>
                </a:lnTo>
                <a:lnTo>
                  <a:pt x="169186" y="50756"/>
                </a:lnTo>
                <a:lnTo>
                  <a:pt x="176436" y="55589"/>
                </a:lnTo>
                <a:lnTo>
                  <a:pt x="178853" y="62840"/>
                </a:lnTo>
                <a:lnTo>
                  <a:pt x="181270" y="67674"/>
                </a:lnTo>
                <a:lnTo>
                  <a:pt x="181270" y="77342"/>
                </a:lnTo>
                <a:lnTo>
                  <a:pt x="181270" y="84593"/>
                </a:lnTo>
                <a:lnTo>
                  <a:pt x="178853" y="96677"/>
                </a:lnTo>
                <a:lnTo>
                  <a:pt x="178853" y="108762"/>
                </a:lnTo>
                <a:lnTo>
                  <a:pt x="178853" y="120847"/>
                </a:lnTo>
                <a:lnTo>
                  <a:pt x="178853" y="140182"/>
                </a:lnTo>
                <a:lnTo>
                  <a:pt x="181270" y="161934"/>
                </a:lnTo>
                <a:lnTo>
                  <a:pt x="181270" y="186104"/>
                </a:lnTo>
                <a:lnTo>
                  <a:pt x="183687" y="212690"/>
                </a:lnTo>
                <a:lnTo>
                  <a:pt x="188521" y="239276"/>
                </a:lnTo>
                <a:lnTo>
                  <a:pt x="190938" y="258612"/>
                </a:lnTo>
                <a:lnTo>
                  <a:pt x="193355" y="273113"/>
                </a:lnTo>
                <a:lnTo>
                  <a:pt x="198189" y="292449"/>
                </a:lnTo>
                <a:lnTo>
                  <a:pt x="200606" y="311784"/>
                </a:lnTo>
                <a:lnTo>
                  <a:pt x="205440" y="333537"/>
                </a:lnTo>
                <a:lnTo>
                  <a:pt x="210273" y="355289"/>
                </a:lnTo>
                <a:lnTo>
                  <a:pt x="215107" y="377041"/>
                </a:lnTo>
                <a:lnTo>
                  <a:pt x="222358" y="401211"/>
                </a:lnTo>
                <a:lnTo>
                  <a:pt x="224775" y="427797"/>
                </a:lnTo>
                <a:lnTo>
                  <a:pt x="232026" y="451966"/>
                </a:lnTo>
                <a:lnTo>
                  <a:pt x="236860" y="478552"/>
                </a:lnTo>
                <a:lnTo>
                  <a:pt x="246527" y="507556"/>
                </a:lnTo>
                <a:lnTo>
                  <a:pt x="253778" y="536559"/>
                </a:lnTo>
                <a:lnTo>
                  <a:pt x="258612" y="563145"/>
                </a:lnTo>
                <a:lnTo>
                  <a:pt x="268280" y="594565"/>
                </a:lnTo>
                <a:lnTo>
                  <a:pt x="275531" y="625985"/>
                </a:lnTo>
                <a:lnTo>
                  <a:pt x="292449" y="691242"/>
                </a:lnTo>
                <a:lnTo>
                  <a:pt x="311785" y="754083"/>
                </a:lnTo>
                <a:lnTo>
                  <a:pt x="331120" y="816923"/>
                </a:lnTo>
                <a:lnTo>
                  <a:pt x="352873" y="877346"/>
                </a:lnTo>
                <a:lnTo>
                  <a:pt x="374625" y="937769"/>
                </a:lnTo>
                <a:lnTo>
                  <a:pt x="396377" y="995776"/>
                </a:lnTo>
                <a:lnTo>
                  <a:pt x="420547" y="1051365"/>
                </a:lnTo>
                <a:lnTo>
                  <a:pt x="447133" y="1109371"/>
                </a:lnTo>
                <a:lnTo>
                  <a:pt x="454384" y="1138375"/>
                </a:lnTo>
                <a:lnTo>
                  <a:pt x="468886" y="1164961"/>
                </a:lnTo>
                <a:lnTo>
                  <a:pt x="480970" y="1191547"/>
                </a:lnTo>
                <a:lnTo>
                  <a:pt x="493055" y="1218133"/>
                </a:lnTo>
                <a:lnTo>
                  <a:pt x="505140" y="1242303"/>
                </a:lnTo>
                <a:lnTo>
                  <a:pt x="514807" y="1264055"/>
                </a:lnTo>
                <a:lnTo>
                  <a:pt x="526892" y="1285807"/>
                </a:lnTo>
                <a:lnTo>
                  <a:pt x="538977" y="1305143"/>
                </a:lnTo>
                <a:lnTo>
                  <a:pt x="551061" y="1326895"/>
                </a:lnTo>
                <a:lnTo>
                  <a:pt x="560729" y="1343814"/>
                </a:lnTo>
                <a:lnTo>
                  <a:pt x="572814" y="1360732"/>
                </a:lnTo>
                <a:lnTo>
                  <a:pt x="582481" y="1380068"/>
                </a:lnTo>
                <a:lnTo>
                  <a:pt x="594566" y="1394569"/>
                </a:lnTo>
                <a:lnTo>
                  <a:pt x="604234" y="1409071"/>
                </a:lnTo>
                <a:lnTo>
                  <a:pt x="616319" y="1423572"/>
                </a:lnTo>
                <a:lnTo>
                  <a:pt x="628403" y="1435657"/>
                </a:lnTo>
                <a:lnTo>
                  <a:pt x="638071" y="1447742"/>
                </a:lnTo>
                <a:lnTo>
                  <a:pt x="647739" y="1459826"/>
                </a:lnTo>
                <a:lnTo>
                  <a:pt x="657406" y="1469494"/>
                </a:lnTo>
                <a:lnTo>
                  <a:pt x="667074" y="1479162"/>
                </a:lnTo>
                <a:lnTo>
                  <a:pt x="676742" y="1488829"/>
                </a:lnTo>
                <a:lnTo>
                  <a:pt x="686410" y="1498497"/>
                </a:lnTo>
                <a:lnTo>
                  <a:pt x="691244" y="1503331"/>
                </a:lnTo>
                <a:lnTo>
                  <a:pt x="698494" y="1510582"/>
                </a:lnTo>
                <a:lnTo>
                  <a:pt x="708162" y="1515416"/>
                </a:lnTo>
                <a:lnTo>
                  <a:pt x="712996" y="1520250"/>
                </a:lnTo>
                <a:lnTo>
                  <a:pt x="722664" y="1525083"/>
                </a:lnTo>
                <a:lnTo>
                  <a:pt x="732331" y="1532334"/>
                </a:lnTo>
                <a:lnTo>
                  <a:pt x="739582" y="1532334"/>
                </a:lnTo>
                <a:lnTo>
                  <a:pt x="741999" y="1532334"/>
                </a:lnTo>
                <a:lnTo>
                  <a:pt x="741999" y="1527500"/>
                </a:lnTo>
                <a:lnTo>
                  <a:pt x="744416" y="1525083"/>
                </a:lnTo>
                <a:lnTo>
                  <a:pt x="746833" y="1522666"/>
                </a:lnTo>
                <a:lnTo>
                  <a:pt x="746833" y="1515416"/>
                </a:lnTo>
                <a:lnTo>
                  <a:pt x="751667" y="1512999"/>
                </a:lnTo>
                <a:lnTo>
                  <a:pt x="754084" y="1505748"/>
                </a:lnTo>
                <a:lnTo>
                  <a:pt x="754084" y="1498497"/>
                </a:lnTo>
                <a:lnTo>
                  <a:pt x="755540" y="1494130"/>
                </a:lnTo>
                <a:lnTo>
                  <a:pt x="758814" y="1499148"/>
                </a:lnTo>
                <a:cubicBezTo>
                  <a:pt x="763704" y="1506892"/>
                  <a:pt x="770770" y="1517997"/>
                  <a:pt x="782163" y="1535086"/>
                </a:cubicBezTo>
                <a:cubicBezTo>
                  <a:pt x="848490" y="1634577"/>
                  <a:pt x="820576" y="1575721"/>
                  <a:pt x="857269" y="1596708"/>
                </a:cubicBezTo>
                <a:lnTo>
                  <a:pt x="860161" y="1598801"/>
                </a:lnTo>
                <a:lnTo>
                  <a:pt x="860429" y="1600008"/>
                </a:lnTo>
                <a:lnTo>
                  <a:pt x="865263" y="1619344"/>
                </a:lnTo>
                <a:lnTo>
                  <a:pt x="872514" y="1636262"/>
                </a:lnTo>
                <a:lnTo>
                  <a:pt x="877348" y="1650764"/>
                </a:lnTo>
                <a:lnTo>
                  <a:pt x="882181" y="1662848"/>
                </a:lnTo>
                <a:lnTo>
                  <a:pt x="884598" y="1672516"/>
                </a:lnTo>
                <a:lnTo>
                  <a:pt x="887015" y="1679767"/>
                </a:lnTo>
                <a:lnTo>
                  <a:pt x="891849" y="1689435"/>
                </a:lnTo>
                <a:lnTo>
                  <a:pt x="891849" y="1699102"/>
                </a:lnTo>
                <a:lnTo>
                  <a:pt x="887015" y="1708770"/>
                </a:lnTo>
                <a:lnTo>
                  <a:pt x="887015" y="1718438"/>
                </a:lnTo>
                <a:lnTo>
                  <a:pt x="884598" y="1725689"/>
                </a:lnTo>
                <a:lnTo>
                  <a:pt x="882181" y="1730523"/>
                </a:lnTo>
                <a:lnTo>
                  <a:pt x="877348" y="1732939"/>
                </a:lnTo>
                <a:lnTo>
                  <a:pt x="872514" y="1737773"/>
                </a:lnTo>
                <a:lnTo>
                  <a:pt x="862846" y="1740190"/>
                </a:lnTo>
                <a:lnTo>
                  <a:pt x="855595" y="1742607"/>
                </a:lnTo>
                <a:lnTo>
                  <a:pt x="848344" y="1742607"/>
                </a:lnTo>
                <a:lnTo>
                  <a:pt x="838677" y="1742607"/>
                </a:lnTo>
                <a:lnTo>
                  <a:pt x="826592" y="1740190"/>
                </a:lnTo>
                <a:lnTo>
                  <a:pt x="812090" y="1737773"/>
                </a:lnTo>
                <a:lnTo>
                  <a:pt x="800006" y="1730523"/>
                </a:lnTo>
                <a:lnTo>
                  <a:pt x="787921" y="1725689"/>
                </a:lnTo>
                <a:lnTo>
                  <a:pt x="768585" y="1718438"/>
                </a:lnTo>
                <a:lnTo>
                  <a:pt x="754084" y="1708770"/>
                </a:lnTo>
                <a:lnTo>
                  <a:pt x="734748" y="1699102"/>
                </a:lnTo>
                <a:lnTo>
                  <a:pt x="717830" y="1687018"/>
                </a:lnTo>
                <a:lnTo>
                  <a:pt x="696077" y="1674933"/>
                </a:lnTo>
                <a:lnTo>
                  <a:pt x="681576" y="1665265"/>
                </a:lnTo>
                <a:lnTo>
                  <a:pt x="674325" y="1655598"/>
                </a:lnTo>
                <a:lnTo>
                  <a:pt x="659823" y="1643513"/>
                </a:lnTo>
                <a:lnTo>
                  <a:pt x="647739" y="1633845"/>
                </a:lnTo>
                <a:lnTo>
                  <a:pt x="635654" y="1621761"/>
                </a:lnTo>
                <a:lnTo>
                  <a:pt x="625986" y="1607259"/>
                </a:lnTo>
                <a:lnTo>
                  <a:pt x="613902" y="1592757"/>
                </a:lnTo>
                <a:lnTo>
                  <a:pt x="601817" y="1578256"/>
                </a:lnTo>
                <a:lnTo>
                  <a:pt x="589732" y="1563754"/>
                </a:lnTo>
                <a:lnTo>
                  <a:pt x="577648" y="1546836"/>
                </a:lnTo>
                <a:lnTo>
                  <a:pt x="548644" y="1512999"/>
                </a:lnTo>
                <a:lnTo>
                  <a:pt x="524475" y="1476745"/>
                </a:lnTo>
                <a:lnTo>
                  <a:pt x="495472" y="1435657"/>
                </a:lnTo>
                <a:lnTo>
                  <a:pt x="468886" y="1394569"/>
                </a:lnTo>
                <a:lnTo>
                  <a:pt x="439882" y="1351064"/>
                </a:lnTo>
                <a:lnTo>
                  <a:pt x="415713" y="1309977"/>
                </a:lnTo>
                <a:lnTo>
                  <a:pt x="389127" y="1271306"/>
                </a:lnTo>
                <a:lnTo>
                  <a:pt x="372208" y="1225384"/>
                </a:lnTo>
                <a:lnTo>
                  <a:pt x="352873" y="1186713"/>
                </a:lnTo>
                <a:lnTo>
                  <a:pt x="333537" y="1143208"/>
                </a:lnTo>
                <a:lnTo>
                  <a:pt x="319036" y="1102121"/>
                </a:lnTo>
                <a:lnTo>
                  <a:pt x="311785" y="1082785"/>
                </a:lnTo>
                <a:lnTo>
                  <a:pt x="306951" y="1061033"/>
                </a:lnTo>
                <a:lnTo>
                  <a:pt x="299700" y="1039280"/>
                </a:lnTo>
                <a:lnTo>
                  <a:pt x="290032" y="1017528"/>
                </a:lnTo>
                <a:lnTo>
                  <a:pt x="285198" y="993359"/>
                </a:lnTo>
                <a:lnTo>
                  <a:pt x="275531" y="969189"/>
                </a:lnTo>
                <a:lnTo>
                  <a:pt x="268280" y="942603"/>
                </a:lnTo>
                <a:lnTo>
                  <a:pt x="258612" y="918434"/>
                </a:lnTo>
                <a:lnTo>
                  <a:pt x="248944" y="889431"/>
                </a:lnTo>
                <a:lnTo>
                  <a:pt x="241694" y="862844"/>
                </a:lnTo>
                <a:lnTo>
                  <a:pt x="234443" y="831424"/>
                </a:lnTo>
                <a:lnTo>
                  <a:pt x="224775" y="802421"/>
                </a:lnTo>
                <a:lnTo>
                  <a:pt x="215107" y="771001"/>
                </a:lnTo>
                <a:lnTo>
                  <a:pt x="205440" y="737164"/>
                </a:lnTo>
                <a:lnTo>
                  <a:pt x="198189" y="705744"/>
                </a:lnTo>
                <a:lnTo>
                  <a:pt x="188521" y="671907"/>
                </a:lnTo>
                <a:lnTo>
                  <a:pt x="169186" y="606650"/>
                </a:lnTo>
                <a:lnTo>
                  <a:pt x="152267" y="543810"/>
                </a:lnTo>
                <a:lnTo>
                  <a:pt x="135348" y="483386"/>
                </a:lnTo>
                <a:lnTo>
                  <a:pt x="128098" y="454383"/>
                </a:lnTo>
                <a:lnTo>
                  <a:pt x="123264" y="427797"/>
                </a:lnTo>
                <a:lnTo>
                  <a:pt x="116013" y="401211"/>
                </a:lnTo>
                <a:lnTo>
                  <a:pt x="108762" y="374624"/>
                </a:lnTo>
                <a:lnTo>
                  <a:pt x="103928" y="348038"/>
                </a:lnTo>
                <a:lnTo>
                  <a:pt x="96678" y="323869"/>
                </a:lnTo>
                <a:lnTo>
                  <a:pt x="91844" y="299700"/>
                </a:lnTo>
                <a:lnTo>
                  <a:pt x="84593" y="277947"/>
                </a:lnTo>
                <a:lnTo>
                  <a:pt x="82176" y="256195"/>
                </a:lnTo>
                <a:lnTo>
                  <a:pt x="79759" y="234442"/>
                </a:lnTo>
                <a:lnTo>
                  <a:pt x="72508" y="215107"/>
                </a:lnTo>
                <a:lnTo>
                  <a:pt x="70091" y="193355"/>
                </a:lnTo>
                <a:lnTo>
                  <a:pt x="65257" y="178853"/>
                </a:lnTo>
                <a:lnTo>
                  <a:pt x="62840" y="159517"/>
                </a:lnTo>
                <a:lnTo>
                  <a:pt x="60424" y="142599"/>
                </a:lnTo>
                <a:lnTo>
                  <a:pt x="53173" y="130514"/>
                </a:lnTo>
                <a:lnTo>
                  <a:pt x="50756" y="118430"/>
                </a:lnTo>
                <a:lnTo>
                  <a:pt x="48339" y="106345"/>
                </a:lnTo>
                <a:lnTo>
                  <a:pt x="43505" y="94260"/>
                </a:lnTo>
                <a:lnTo>
                  <a:pt x="41088" y="84593"/>
                </a:lnTo>
                <a:lnTo>
                  <a:pt x="41088" y="74925"/>
                </a:lnTo>
                <a:lnTo>
                  <a:pt x="38671" y="67674"/>
                </a:lnTo>
                <a:lnTo>
                  <a:pt x="36254" y="62840"/>
                </a:lnTo>
                <a:lnTo>
                  <a:pt x="31420" y="55589"/>
                </a:lnTo>
                <a:lnTo>
                  <a:pt x="29003" y="53173"/>
                </a:lnTo>
                <a:lnTo>
                  <a:pt x="26586" y="45922"/>
                </a:lnTo>
                <a:lnTo>
                  <a:pt x="19336" y="43505"/>
                </a:lnTo>
                <a:lnTo>
                  <a:pt x="14502" y="41088"/>
                </a:lnTo>
                <a:lnTo>
                  <a:pt x="7251" y="38671"/>
                </a:lnTo>
                <a:lnTo>
                  <a:pt x="4834" y="31420"/>
                </a:lnTo>
                <a:lnTo>
                  <a:pt x="0" y="29003"/>
                </a:lnTo>
                <a:lnTo>
                  <a:pt x="0" y="21752"/>
                </a:lnTo>
                <a:lnTo>
                  <a:pt x="0" y="16919"/>
                </a:lnTo>
                <a:lnTo>
                  <a:pt x="4834" y="12085"/>
                </a:lnTo>
                <a:lnTo>
                  <a:pt x="7251" y="9668"/>
                </a:lnTo>
                <a:lnTo>
                  <a:pt x="9668" y="7251"/>
                </a:lnTo>
                <a:lnTo>
                  <a:pt x="16919" y="2417"/>
                </a:lnTo>
                <a:lnTo>
                  <a:pt x="21753" y="2417"/>
                </a:lnTo>
                <a:lnTo>
                  <a:pt x="29003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57" name="任意多边形 56"/>
          <p:cNvSpPr/>
          <p:nvPr/>
        </p:nvSpPr>
        <p:spPr bwMode="auto">
          <a:xfrm>
            <a:off x="3021377" y="3375340"/>
            <a:ext cx="104621" cy="276740"/>
          </a:xfrm>
          <a:custGeom>
            <a:gdLst>
              <a:gd name="connsiteX0" fmla="*/ 42049 w 104621"/>
              <a:gd name="connsiteY0" fmla="*/ 0 h 276740"/>
              <a:gd name="connsiteX1" fmla="*/ 42049 w 104621"/>
              <a:gd name="connsiteY1" fmla="*/ 4834 h 276740"/>
              <a:gd name="connsiteX2" fmla="*/ 44466 w 104621"/>
              <a:gd name="connsiteY2" fmla="*/ 4834 h 276740"/>
              <a:gd name="connsiteX3" fmla="*/ 44466 w 104621"/>
              <a:gd name="connsiteY3" fmla="*/ 7251 h 276740"/>
              <a:gd name="connsiteX4" fmla="*/ 49299 w 104621"/>
              <a:gd name="connsiteY4" fmla="*/ 9668 h 276740"/>
              <a:gd name="connsiteX5" fmla="*/ 51716 w 104621"/>
              <a:gd name="connsiteY5" fmla="*/ 16919 h 276740"/>
              <a:gd name="connsiteX6" fmla="*/ 51716 w 104621"/>
              <a:gd name="connsiteY6" fmla="*/ 21753 h 276740"/>
              <a:gd name="connsiteX7" fmla="*/ 54133 w 104621"/>
              <a:gd name="connsiteY7" fmla="*/ 29003 h 276740"/>
              <a:gd name="connsiteX8" fmla="*/ 56550 w 104621"/>
              <a:gd name="connsiteY8" fmla="*/ 36254 h 276740"/>
              <a:gd name="connsiteX9" fmla="*/ 61384 w 104621"/>
              <a:gd name="connsiteY9" fmla="*/ 43505 h 276740"/>
              <a:gd name="connsiteX10" fmla="*/ 61384 w 104621"/>
              <a:gd name="connsiteY10" fmla="*/ 53173 h 276740"/>
              <a:gd name="connsiteX11" fmla="*/ 63801 w 104621"/>
              <a:gd name="connsiteY11" fmla="*/ 65257 h 276740"/>
              <a:gd name="connsiteX12" fmla="*/ 66218 w 104621"/>
              <a:gd name="connsiteY12" fmla="*/ 79759 h 276740"/>
              <a:gd name="connsiteX13" fmla="*/ 71052 w 104621"/>
              <a:gd name="connsiteY13" fmla="*/ 91844 h 276740"/>
              <a:gd name="connsiteX14" fmla="*/ 73469 w 104621"/>
              <a:gd name="connsiteY14" fmla="*/ 103928 h 276740"/>
              <a:gd name="connsiteX15" fmla="*/ 75886 w 104621"/>
              <a:gd name="connsiteY15" fmla="*/ 118430 h 276740"/>
              <a:gd name="connsiteX16" fmla="*/ 78303 w 104621"/>
              <a:gd name="connsiteY16" fmla="*/ 135348 h 276740"/>
              <a:gd name="connsiteX17" fmla="*/ 78303 w 104621"/>
              <a:gd name="connsiteY17" fmla="*/ 154684 h 276740"/>
              <a:gd name="connsiteX18" fmla="*/ 83137 w 104621"/>
              <a:gd name="connsiteY18" fmla="*/ 169185 h 276740"/>
              <a:gd name="connsiteX19" fmla="*/ 85554 w 104621"/>
              <a:gd name="connsiteY19" fmla="*/ 188521 h 276740"/>
              <a:gd name="connsiteX20" fmla="*/ 87970 w 104621"/>
              <a:gd name="connsiteY20" fmla="*/ 200605 h 276740"/>
              <a:gd name="connsiteX21" fmla="*/ 92804 w 104621"/>
              <a:gd name="connsiteY21" fmla="*/ 215107 h 276740"/>
              <a:gd name="connsiteX22" fmla="*/ 95221 w 104621"/>
              <a:gd name="connsiteY22" fmla="*/ 227192 h 276740"/>
              <a:gd name="connsiteX23" fmla="*/ 100055 w 104621"/>
              <a:gd name="connsiteY23" fmla="*/ 256195 h 276740"/>
              <a:gd name="connsiteX24" fmla="*/ 104621 w 104621"/>
              <a:gd name="connsiteY24" fmla="*/ 276740 h 276740"/>
              <a:gd name="connsiteX25" fmla="*/ 101729 w 104621"/>
              <a:gd name="connsiteY25" fmla="*/ 274647 h 276740"/>
              <a:gd name="connsiteX26" fmla="*/ 26623 w 104621"/>
              <a:gd name="connsiteY26" fmla="*/ 213025 h 276740"/>
              <a:gd name="connsiteX27" fmla="*/ 3274 w 104621"/>
              <a:gd name="connsiteY27" fmla="*/ 177087 h 276740"/>
              <a:gd name="connsiteX28" fmla="*/ 0 w 104621"/>
              <a:gd name="connsiteY28" fmla="*/ 172069 h 276740"/>
              <a:gd name="connsiteX29" fmla="*/ 961 w 104621"/>
              <a:gd name="connsiteY29" fmla="*/ 169185 h 276740"/>
              <a:gd name="connsiteX30" fmla="*/ 5795 w 104621"/>
              <a:gd name="connsiteY30" fmla="*/ 149850 h 276740"/>
              <a:gd name="connsiteX31" fmla="*/ 8212 w 104621"/>
              <a:gd name="connsiteY31" fmla="*/ 128098 h 276740"/>
              <a:gd name="connsiteX32" fmla="*/ 10629 w 104621"/>
              <a:gd name="connsiteY32" fmla="*/ 106345 h 276740"/>
              <a:gd name="connsiteX33" fmla="*/ 13045 w 104621"/>
              <a:gd name="connsiteY33" fmla="*/ 94261 h 276740"/>
              <a:gd name="connsiteX34" fmla="*/ 13045 w 104621"/>
              <a:gd name="connsiteY34" fmla="*/ 82176 h 276740"/>
              <a:gd name="connsiteX35" fmla="*/ 17879 w 104621"/>
              <a:gd name="connsiteY35" fmla="*/ 72508 h 276740"/>
              <a:gd name="connsiteX36" fmla="*/ 17879 w 104621"/>
              <a:gd name="connsiteY36" fmla="*/ 62840 h 276740"/>
              <a:gd name="connsiteX37" fmla="*/ 20296 w 104621"/>
              <a:gd name="connsiteY37" fmla="*/ 53173 h 276740"/>
              <a:gd name="connsiteX38" fmla="*/ 22713 w 104621"/>
              <a:gd name="connsiteY38" fmla="*/ 43505 h 276740"/>
              <a:gd name="connsiteX39" fmla="*/ 27547 w 104621"/>
              <a:gd name="connsiteY39" fmla="*/ 31420 h 276740"/>
              <a:gd name="connsiteX40" fmla="*/ 29964 w 104621"/>
              <a:gd name="connsiteY40" fmla="*/ 19336 h 276740"/>
              <a:gd name="connsiteX41" fmla="*/ 34798 w 104621"/>
              <a:gd name="connsiteY41" fmla="*/ 14502 h 276740"/>
              <a:gd name="connsiteX42" fmla="*/ 39632 w 104621"/>
              <a:gd name="connsiteY42" fmla="*/ 7251 h 276740"/>
              <a:gd name="connsiteX43" fmla="*/ 42049 w 104621"/>
              <a:gd name="connsiteY43" fmla="*/ 0 h 2767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4621" h="276740">
                <a:moveTo>
                  <a:pt x="42049" y="0"/>
                </a:moveTo>
                <a:lnTo>
                  <a:pt x="42049" y="4834"/>
                </a:lnTo>
                <a:lnTo>
                  <a:pt x="44466" y="4834"/>
                </a:lnTo>
                <a:lnTo>
                  <a:pt x="44466" y="7251"/>
                </a:lnTo>
                <a:lnTo>
                  <a:pt x="49299" y="9668"/>
                </a:lnTo>
                <a:lnTo>
                  <a:pt x="51716" y="16919"/>
                </a:lnTo>
                <a:lnTo>
                  <a:pt x="51716" y="21753"/>
                </a:lnTo>
                <a:lnTo>
                  <a:pt x="54133" y="29003"/>
                </a:lnTo>
                <a:lnTo>
                  <a:pt x="56550" y="36254"/>
                </a:lnTo>
                <a:lnTo>
                  <a:pt x="61384" y="43505"/>
                </a:lnTo>
                <a:lnTo>
                  <a:pt x="61384" y="53173"/>
                </a:lnTo>
                <a:lnTo>
                  <a:pt x="63801" y="65257"/>
                </a:lnTo>
                <a:lnTo>
                  <a:pt x="66218" y="79759"/>
                </a:lnTo>
                <a:lnTo>
                  <a:pt x="71052" y="91844"/>
                </a:lnTo>
                <a:lnTo>
                  <a:pt x="73469" y="103928"/>
                </a:lnTo>
                <a:lnTo>
                  <a:pt x="75886" y="118430"/>
                </a:lnTo>
                <a:lnTo>
                  <a:pt x="78303" y="135348"/>
                </a:lnTo>
                <a:lnTo>
                  <a:pt x="78303" y="154684"/>
                </a:lnTo>
                <a:lnTo>
                  <a:pt x="83137" y="169185"/>
                </a:lnTo>
                <a:lnTo>
                  <a:pt x="85554" y="188521"/>
                </a:lnTo>
                <a:lnTo>
                  <a:pt x="87970" y="200605"/>
                </a:lnTo>
                <a:lnTo>
                  <a:pt x="92804" y="215107"/>
                </a:lnTo>
                <a:lnTo>
                  <a:pt x="95221" y="227192"/>
                </a:lnTo>
                <a:lnTo>
                  <a:pt x="100055" y="256195"/>
                </a:lnTo>
                <a:lnTo>
                  <a:pt x="104621" y="276740"/>
                </a:lnTo>
                <a:lnTo>
                  <a:pt x="101729" y="274647"/>
                </a:lnTo>
                <a:cubicBezTo>
                  <a:pt x="65036" y="253660"/>
                  <a:pt x="92950" y="312516"/>
                  <a:pt x="26623" y="213025"/>
                </a:cubicBezTo>
                <a:cubicBezTo>
                  <a:pt x="15230" y="195936"/>
                  <a:pt x="8164" y="184831"/>
                  <a:pt x="3274" y="177087"/>
                </a:cubicBezTo>
                <a:lnTo>
                  <a:pt x="0" y="172069"/>
                </a:lnTo>
                <a:lnTo>
                  <a:pt x="961" y="169185"/>
                </a:lnTo>
                <a:lnTo>
                  <a:pt x="5795" y="149850"/>
                </a:lnTo>
                <a:lnTo>
                  <a:pt x="8212" y="128098"/>
                </a:lnTo>
                <a:lnTo>
                  <a:pt x="10629" y="106345"/>
                </a:lnTo>
                <a:lnTo>
                  <a:pt x="13045" y="94261"/>
                </a:lnTo>
                <a:lnTo>
                  <a:pt x="13045" y="82176"/>
                </a:lnTo>
                <a:lnTo>
                  <a:pt x="17879" y="72508"/>
                </a:lnTo>
                <a:lnTo>
                  <a:pt x="17879" y="62840"/>
                </a:lnTo>
                <a:lnTo>
                  <a:pt x="20296" y="53173"/>
                </a:lnTo>
                <a:lnTo>
                  <a:pt x="22713" y="43505"/>
                </a:lnTo>
                <a:lnTo>
                  <a:pt x="27547" y="31420"/>
                </a:lnTo>
                <a:lnTo>
                  <a:pt x="29964" y="19336"/>
                </a:lnTo>
                <a:lnTo>
                  <a:pt x="34798" y="14502"/>
                </a:lnTo>
                <a:lnTo>
                  <a:pt x="39632" y="7251"/>
                </a:lnTo>
                <a:lnTo>
                  <a:pt x="42049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63" name="Freeform 28"/>
          <p:cNvSpPr/>
          <p:nvPr/>
        </p:nvSpPr>
        <p:spPr bwMode="auto">
          <a:xfrm>
            <a:off x="2314176" y="2752608"/>
            <a:ext cx="609067" cy="773418"/>
          </a:xfrm>
          <a:custGeom>
            <a:gdLst>
              <a:gd name="T0" fmla="*/ 0 w 252"/>
              <a:gd name="T1" fmla="*/ 318 h 320"/>
              <a:gd name="T2" fmla="*/ 1 w 252"/>
              <a:gd name="T3" fmla="*/ 316 h 320"/>
              <a:gd name="T4" fmla="*/ 4 w 252"/>
              <a:gd name="T5" fmla="*/ 310 h 320"/>
              <a:gd name="T6" fmla="*/ 9 w 252"/>
              <a:gd name="T7" fmla="*/ 305 h 320"/>
              <a:gd name="T8" fmla="*/ 15 w 252"/>
              <a:gd name="T9" fmla="*/ 299 h 320"/>
              <a:gd name="T10" fmla="*/ 24 w 252"/>
              <a:gd name="T11" fmla="*/ 290 h 320"/>
              <a:gd name="T12" fmla="*/ 34 w 252"/>
              <a:gd name="T13" fmla="*/ 281 h 320"/>
              <a:gd name="T14" fmla="*/ 47 w 252"/>
              <a:gd name="T15" fmla="*/ 269 h 320"/>
              <a:gd name="T16" fmla="*/ 69 w 252"/>
              <a:gd name="T17" fmla="*/ 250 h 320"/>
              <a:gd name="T18" fmla="*/ 95 w 252"/>
              <a:gd name="T19" fmla="*/ 224 h 320"/>
              <a:gd name="T20" fmla="*/ 118 w 252"/>
              <a:gd name="T21" fmla="*/ 196 h 320"/>
              <a:gd name="T22" fmla="*/ 137 w 252"/>
              <a:gd name="T23" fmla="*/ 168 h 320"/>
              <a:gd name="T24" fmla="*/ 153 w 252"/>
              <a:gd name="T25" fmla="*/ 138 h 320"/>
              <a:gd name="T26" fmla="*/ 167 w 252"/>
              <a:gd name="T27" fmla="*/ 111 h 320"/>
              <a:gd name="T28" fmla="*/ 179 w 252"/>
              <a:gd name="T29" fmla="*/ 88 h 320"/>
              <a:gd name="T30" fmla="*/ 188 w 252"/>
              <a:gd name="T31" fmla="*/ 67 h 320"/>
              <a:gd name="T32" fmla="*/ 193 w 252"/>
              <a:gd name="T33" fmla="*/ 49 h 320"/>
              <a:gd name="T34" fmla="*/ 195 w 252"/>
              <a:gd name="T35" fmla="*/ 36 h 320"/>
              <a:gd name="T36" fmla="*/ 197 w 252"/>
              <a:gd name="T37" fmla="*/ 25 h 320"/>
              <a:gd name="T38" fmla="*/ 195 w 252"/>
              <a:gd name="T39" fmla="*/ 17 h 320"/>
              <a:gd name="T40" fmla="*/ 193 w 252"/>
              <a:gd name="T41" fmla="*/ 13 h 320"/>
              <a:gd name="T42" fmla="*/ 190 w 252"/>
              <a:gd name="T43" fmla="*/ 10 h 320"/>
              <a:gd name="T44" fmla="*/ 189 w 252"/>
              <a:gd name="T45" fmla="*/ 7 h 320"/>
              <a:gd name="T46" fmla="*/ 190 w 252"/>
              <a:gd name="T47" fmla="*/ 4 h 320"/>
              <a:gd name="T48" fmla="*/ 193 w 252"/>
              <a:gd name="T49" fmla="*/ 1 h 320"/>
              <a:gd name="T50" fmla="*/ 198 w 252"/>
              <a:gd name="T51" fmla="*/ 0 h 320"/>
              <a:gd name="T52" fmla="*/ 207 w 252"/>
              <a:gd name="T53" fmla="*/ 1 h 320"/>
              <a:gd name="T54" fmla="*/ 219 w 252"/>
              <a:gd name="T55" fmla="*/ 5 h 320"/>
              <a:gd name="T56" fmla="*/ 231 w 252"/>
              <a:gd name="T57" fmla="*/ 12 h 320"/>
              <a:gd name="T58" fmla="*/ 242 w 252"/>
              <a:gd name="T59" fmla="*/ 18 h 320"/>
              <a:gd name="T60" fmla="*/ 248 w 252"/>
              <a:gd name="T61" fmla="*/ 25 h 320"/>
              <a:gd name="T62" fmla="*/ 252 w 252"/>
              <a:gd name="T63" fmla="*/ 31 h 320"/>
              <a:gd name="T64" fmla="*/ 252 w 252"/>
              <a:gd name="T65" fmla="*/ 35 h 320"/>
              <a:gd name="T66" fmla="*/ 251 w 252"/>
              <a:gd name="T67" fmla="*/ 39 h 320"/>
              <a:gd name="T68" fmla="*/ 248 w 252"/>
              <a:gd name="T69" fmla="*/ 44 h 320"/>
              <a:gd name="T70" fmla="*/ 246 w 252"/>
              <a:gd name="T71" fmla="*/ 52 h 320"/>
              <a:gd name="T72" fmla="*/ 240 w 252"/>
              <a:gd name="T73" fmla="*/ 61 h 320"/>
              <a:gd name="T74" fmla="*/ 235 w 252"/>
              <a:gd name="T75" fmla="*/ 72 h 320"/>
              <a:gd name="T76" fmla="*/ 229 w 252"/>
              <a:gd name="T77" fmla="*/ 86 h 320"/>
              <a:gd name="T78" fmla="*/ 222 w 252"/>
              <a:gd name="T79" fmla="*/ 102 h 320"/>
              <a:gd name="T80" fmla="*/ 210 w 252"/>
              <a:gd name="T81" fmla="*/ 126 h 320"/>
              <a:gd name="T82" fmla="*/ 190 w 252"/>
              <a:gd name="T83" fmla="*/ 159 h 320"/>
              <a:gd name="T84" fmla="*/ 168 w 252"/>
              <a:gd name="T85" fmla="*/ 188 h 320"/>
              <a:gd name="T86" fmla="*/ 145 w 252"/>
              <a:gd name="T87" fmla="*/ 216 h 320"/>
              <a:gd name="T88" fmla="*/ 121 w 252"/>
              <a:gd name="T89" fmla="*/ 242 h 320"/>
              <a:gd name="T90" fmla="*/ 99 w 252"/>
              <a:gd name="T91" fmla="*/ 264 h 320"/>
              <a:gd name="T92" fmla="*/ 77 w 252"/>
              <a:gd name="T93" fmla="*/ 282 h 320"/>
              <a:gd name="T94" fmla="*/ 55 w 252"/>
              <a:gd name="T95" fmla="*/ 296 h 320"/>
              <a:gd name="T96" fmla="*/ 36 w 252"/>
              <a:gd name="T97" fmla="*/ 308 h 320"/>
              <a:gd name="T98" fmla="*/ 20 w 252"/>
              <a:gd name="T99" fmla="*/ 316 h 320"/>
              <a:gd name="T100" fmla="*/ 9 w 252"/>
              <a:gd name="T101" fmla="*/ 320 h 320"/>
              <a:gd name="T102" fmla="*/ 1 w 252"/>
              <a:gd name="T103" fmla="*/ 320 h 320"/>
              <a:gd name="T104" fmla="*/ 0 w 252"/>
              <a:gd name="T105" fmla="*/ 318 h 3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1" h="320">
                <a:moveTo>
                  <a:pt x="0" y="318"/>
                </a:moveTo>
                <a:lnTo>
                  <a:pt x="0" y="318"/>
                </a:lnTo>
                <a:lnTo>
                  <a:pt x="0" y="317"/>
                </a:lnTo>
                <a:lnTo>
                  <a:pt x="1" y="316"/>
                </a:lnTo>
                <a:lnTo>
                  <a:pt x="1" y="313"/>
                </a:lnTo>
                <a:lnTo>
                  <a:pt x="4" y="310"/>
                </a:lnTo>
                <a:lnTo>
                  <a:pt x="5" y="309"/>
                </a:lnTo>
                <a:lnTo>
                  <a:pt x="9" y="305"/>
                </a:lnTo>
                <a:lnTo>
                  <a:pt x="11" y="303"/>
                </a:lnTo>
                <a:lnTo>
                  <a:pt x="15" y="299"/>
                </a:lnTo>
                <a:lnTo>
                  <a:pt x="19" y="295"/>
                </a:lnTo>
                <a:lnTo>
                  <a:pt x="24" y="290"/>
                </a:lnTo>
                <a:lnTo>
                  <a:pt x="29" y="286"/>
                </a:lnTo>
                <a:lnTo>
                  <a:pt x="34" y="281"/>
                </a:lnTo>
                <a:lnTo>
                  <a:pt x="41" y="276"/>
                </a:lnTo>
                <a:lnTo>
                  <a:pt x="47" y="269"/>
                </a:lnTo>
                <a:lnTo>
                  <a:pt x="55" y="263"/>
                </a:lnTo>
                <a:lnTo>
                  <a:pt x="69" y="250"/>
                </a:lnTo>
                <a:lnTo>
                  <a:pt x="82" y="237"/>
                </a:lnTo>
                <a:lnTo>
                  <a:pt x="95" y="224"/>
                </a:lnTo>
                <a:lnTo>
                  <a:pt x="107" y="210"/>
                </a:lnTo>
                <a:lnTo>
                  <a:pt x="118" y="196"/>
                </a:lnTo>
                <a:lnTo>
                  <a:pt x="128" y="182"/>
                </a:lnTo>
                <a:lnTo>
                  <a:pt x="137" y="168"/>
                </a:lnTo>
                <a:lnTo>
                  <a:pt x="145" y="152"/>
                </a:lnTo>
                <a:lnTo>
                  <a:pt x="153" y="138"/>
                </a:lnTo>
                <a:lnTo>
                  <a:pt x="161" y="124"/>
                </a:lnTo>
                <a:lnTo>
                  <a:pt x="167" y="111"/>
                </a:lnTo>
                <a:lnTo>
                  <a:pt x="174" y="99"/>
                </a:lnTo>
                <a:lnTo>
                  <a:pt x="179" y="88"/>
                </a:lnTo>
                <a:lnTo>
                  <a:pt x="184" y="77"/>
                </a:lnTo>
                <a:lnTo>
                  <a:pt x="188" y="67"/>
                </a:lnTo>
                <a:lnTo>
                  <a:pt x="192" y="58"/>
                </a:lnTo>
                <a:lnTo>
                  <a:pt x="193" y="49"/>
                </a:lnTo>
                <a:lnTo>
                  <a:pt x="194" y="43"/>
                </a:lnTo>
                <a:lnTo>
                  <a:pt x="195" y="36"/>
                </a:lnTo>
                <a:lnTo>
                  <a:pt x="197" y="30"/>
                </a:lnTo>
                <a:lnTo>
                  <a:pt x="197" y="25"/>
                </a:lnTo>
                <a:lnTo>
                  <a:pt x="195" y="21"/>
                </a:lnTo>
                <a:lnTo>
                  <a:pt x="195" y="17"/>
                </a:lnTo>
                <a:lnTo>
                  <a:pt x="194" y="14"/>
                </a:lnTo>
                <a:lnTo>
                  <a:pt x="193" y="13"/>
                </a:lnTo>
                <a:lnTo>
                  <a:pt x="190" y="12"/>
                </a:lnTo>
                <a:lnTo>
                  <a:pt x="190" y="10"/>
                </a:lnTo>
                <a:lnTo>
                  <a:pt x="189" y="8"/>
                </a:lnTo>
                <a:lnTo>
                  <a:pt x="189" y="7"/>
                </a:lnTo>
                <a:lnTo>
                  <a:pt x="190" y="5"/>
                </a:lnTo>
                <a:lnTo>
                  <a:pt x="190" y="4"/>
                </a:lnTo>
                <a:lnTo>
                  <a:pt x="192" y="3"/>
                </a:lnTo>
                <a:lnTo>
                  <a:pt x="193" y="1"/>
                </a:lnTo>
                <a:lnTo>
                  <a:pt x="195" y="0"/>
                </a:lnTo>
                <a:lnTo>
                  <a:pt x="198" y="0"/>
                </a:lnTo>
                <a:lnTo>
                  <a:pt x="202" y="0"/>
                </a:lnTo>
                <a:lnTo>
                  <a:pt x="207" y="1"/>
                </a:lnTo>
                <a:lnTo>
                  <a:pt x="212" y="3"/>
                </a:lnTo>
                <a:lnTo>
                  <a:pt x="219" y="5"/>
                </a:lnTo>
                <a:lnTo>
                  <a:pt x="225" y="8"/>
                </a:lnTo>
                <a:lnTo>
                  <a:pt x="231" y="12"/>
                </a:lnTo>
                <a:lnTo>
                  <a:pt x="237" y="16"/>
                </a:lnTo>
                <a:lnTo>
                  <a:pt x="242" y="18"/>
                </a:lnTo>
                <a:lnTo>
                  <a:pt x="246" y="22"/>
                </a:lnTo>
                <a:lnTo>
                  <a:pt x="248" y="25"/>
                </a:lnTo>
                <a:lnTo>
                  <a:pt x="251" y="28"/>
                </a:lnTo>
                <a:lnTo>
                  <a:pt x="252" y="31"/>
                </a:lnTo>
                <a:lnTo>
                  <a:pt x="252" y="32"/>
                </a:lnTo>
                <a:lnTo>
                  <a:pt x="252" y="35"/>
                </a:lnTo>
                <a:lnTo>
                  <a:pt x="252" y="36"/>
                </a:lnTo>
                <a:lnTo>
                  <a:pt x="251" y="39"/>
                </a:lnTo>
                <a:lnTo>
                  <a:pt x="249" y="41"/>
                </a:lnTo>
                <a:lnTo>
                  <a:pt x="248" y="44"/>
                </a:lnTo>
                <a:lnTo>
                  <a:pt x="247" y="48"/>
                </a:lnTo>
                <a:lnTo>
                  <a:pt x="246" y="52"/>
                </a:lnTo>
                <a:lnTo>
                  <a:pt x="243" y="57"/>
                </a:lnTo>
                <a:lnTo>
                  <a:pt x="240" y="61"/>
                </a:lnTo>
                <a:lnTo>
                  <a:pt x="238" y="67"/>
                </a:lnTo>
                <a:lnTo>
                  <a:pt x="235" y="72"/>
                </a:lnTo>
                <a:lnTo>
                  <a:pt x="233" y="79"/>
                </a:lnTo>
                <a:lnTo>
                  <a:pt x="229" y="86"/>
                </a:lnTo>
                <a:lnTo>
                  <a:pt x="226" y="93"/>
                </a:lnTo>
                <a:lnTo>
                  <a:pt x="222" y="102"/>
                </a:lnTo>
                <a:lnTo>
                  <a:pt x="219" y="110"/>
                </a:lnTo>
                <a:lnTo>
                  <a:pt x="210" y="126"/>
                </a:lnTo>
                <a:lnTo>
                  <a:pt x="199" y="143"/>
                </a:lnTo>
                <a:lnTo>
                  <a:pt x="190" y="159"/>
                </a:lnTo>
                <a:lnTo>
                  <a:pt x="180" y="174"/>
                </a:lnTo>
                <a:lnTo>
                  <a:pt x="168" y="188"/>
                </a:lnTo>
                <a:lnTo>
                  <a:pt x="157" y="202"/>
                </a:lnTo>
                <a:lnTo>
                  <a:pt x="145" y="216"/>
                </a:lnTo>
                <a:lnTo>
                  <a:pt x="134" y="229"/>
                </a:lnTo>
                <a:lnTo>
                  <a:pt x="121" y="242"/>
                </a:lnTo>
                <a:lnTo>
                  <a:pt x="109" y="253"/>
                </a:lnTo>
                <a:lnTo>
                  <a:pt x="99" y="264"/>
                </a:lnTo>
                <a:lnTo>
                  <a:pt x="87" y="273"/>
                </a:lnTo>
                <a:lnTo>
                  <a:pt x="77" y="282"/>
                </a:lnTo>
                <a:lnTo>
                  <a:pt x="65" y="290"/>
                </a:lnTo>
                <a:lnTo>
                  <a:pt x="55" y="296"/>
                </a:lnTo>
                <a:lnTo>
                  <a:pt x="45" y="303"/>
                </a:lnTo>
                <a:lnTo>
                  <a:pt x="36" y="308"/>
                </a:lnTo>
                <a:lnTo>
                  <a:pt x="27" y="313"/>
                </a:lnTo>
                <a:lnTo>
                  <a:pt x="20" y="316"/>
                </a:lnTo>
                <a:lnTo>
                  <a:pt x="14" y="318"/>
                </a:lnTo>
                <a:lnTo>
                  <a:pt x="9" y="320"/>
                </a:lnTo>
                <a:lnTo>
                  <a:pt x="5" y="320"/>
                </a:lnTo>
                <a:lnTo>
                  <a:pt x="1" y="320"/>
                </a:lnTo>
                <a:lnTo>
                  <a:pt x="0" y="318"/>
                </a:lnTo>
                <a:lnTo>
                  <a:pt x="0" y="318"/>
                </a:lnTo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988869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6" grpId="0" animBg="1"/>
      <p:bldP spid="57" grpId="0" animBg="1"/>
      <p:bldP spid="63" grpId="0" animBg="1"/>
    </p:bldLst>
  </p:timing>
</p:sld>
</file>

<file path=ppt/tags/tag1.xml><?xml version="1.0" encoding="utf-8"?>
<p:tagLst xmlns:p="http://schemas.openxmlformats.org/presentationml/2006/main">
  <p:tag name="REFSHAPE" val="333339292"/>
</p:tagLst>
</file>

<file path=ppt/tags/tag10.xml><?xml version="1.0" encoding="utf-8"?>
<p:tagLst xmlns:p="http://schemas.openxmlformats.org/presentationml/2006/main">
  <p:tag name="REFSHAPE" val="333339292"/>
</p:tagLst>
</file>

<file path=ppt/tags/tag11.xml><?xml version="1.0" encoding="utf-8"?>
<p:tagLst xmlns:p="http://schemas.openxmlformats.org/presentationml/2006/main">
  <p:tag name="REFSHAPE" val="333339428"/>
</p:tagLst>
</file>

<file path=ppt/tags/tag12.xml><?xml version="1.0" encoding="utf-8"?>
<p:tagLst xmlns:p="http://schemas.openxmlformats.org/presentationml/2006/main">
  <p:tag name="REFSHAPE" val="333339564"/>
</p:tagLst>
</file>

<file path=ppt/tags/tag13.xml><?xml version="1.0" encoding="utf-8"?>
<p:tagLst xmlns:p="http://schemas.openxmlformats.org/presentationml/2006/main">
  <p:tag name="AS_NET" val="4.0.30319.42000"/>
  <p:tag name="AS_OS" val="Microsoft Windows NT 6.2.9200.0"/>
  <p:tag name="AS_RELEASE_DATE" val="2023.09.14"/>
  <p:tag name="AS_TITLE" val="Aspose.Slides for .NET 4.0 Client Profile"/>
  <p:tag name="AS_VERSION" val="23.9"/>
</p:tagLst>
</file>

<file path=ppt/tags/tag2.xml><?xml version="1.0" encoding="utf-8"?>
<p:tagLst xmlns:p="http://schemas.openxmlformats.org/presentationml/2006/main">
  <p:tag name="REFSHAPE" val="333339428"/>
</p:tagLst>
</file>

<file path=ppt/tags/tag3.xml><?xml version="1.0" encoding="utf-8"?>
<p:tagLst xmlns:p="http://schemas.openxmlformats.org/presentationml/2006/main">
  <p:tag name="REFSHAPE" val="333339564"/>
</p:tagLst>
</file>

<file path=ppt/tags/tag4.xml><?xml version="1.0" encoding="utf-8"?>
<p:tagLst xmlns:p="http://schemas.openxmlformats.org/presentationml/2006/main">
  <p:tag name="REFSHAPE" val="333339292"/>
</p:tagLst>
</file>

<file path=ppt/tags/tag5.xml><?xml version="1.0" encoding="utf-8"?>
<p:tagLst xmlns:p="http://schemas.openxmlformats.org/presentationml/2006/main">
  <p:tag name="REFSHAPE" val="333339428"/>
</p:tagLst>
</file>

<file path=ppt/tags/tag6.xml><?xml version="1.0" encoding="utf-8"?>
<p:tagLst xmlns:p="http://schemas.openxmlformats.org/presentationml/2006/main">
  <p:tag name="REFSHAPE" val="333339564"/>
</p:tagLst>
</file>

<file path=ppt/tags/tag7.xml><?xml version="1.0" encoding="utf-8"?>
<p:tagLst xmlns:p="http://schemas.openxmlformats.org/presentationml/2006/main">
  <p:tag name="REFSHAPE" val="333339292"/>
</p:tagLst>
</file>

<file path=ppt/tags/tag8.xml><?xml version="1.0" encoding="utf-8"?>
<p:tagLst xmlns:p="http://schemas.openxmlformats.org/presentationml/2006/main">
  <p:tag name="REFSHAPE" val="333339428"/>
</p:tagLst>
</file>

<file path=ppt/tags/tag9.xml><?xml version="1.0" encoding="utf-8"?>
<p:tagLst xmlns:p="http://schemas.openxmlformats.org/presentationml/2006/main">
  <p:tag name="REFSHAPE" val="333339564"/>
</p:tagLst>
</file>

<file path=ppt/theme/theme1.xml><?xml version="1.0" encoding="utf-8"?>
<a:theme xmlns:r="http://schemas.openxmlformats.org/officeDocument/2006/relationships" xmlns:a="http://schemas.openxmlformats.org/drawingml/2006/main" name="课件主题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237</Paragraphs>
  <Slides>42</Slides>
  <Notes>9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baseType="lpstr" size="57">
      <vt:lpstr>Arial</vt:lpstr>
      <vt:lpstr>Impact</vt:lpstr>
      <vt:lpstr>微软雅黑</vt:lpstr>
      <vt:lpstr>Times New Roman</vt:lpstr>
      <vt:lpstr>宋体</vt:lpstr>
      <vt:lpstr>Calibri</vt:lpstr>
      <vt:lpstr>楷体</vt:lpstr>
      <vt:lpstr>黑体</vt:lpstr>
      <vt:lpstr>Wingdings</vt:lpstr>
      <vt:lpstr>Kaiti SC</vt:lpstr>
      <vt:lpstr>汉语拼音</vt:lpstr>
      <vt:lpstr>GB Pinyinok-B</vt:lpstr>
      <vt:lpstr>幼圆</vt:lpstr>
      <vt:lpstr>Tahoma</vt:lpstr>
      <vt:lpstr>课件主题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23.0900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dzzy</dc:creator>
  <cp:revision>1</cp:revision>
  <cp:lastPrinted>2023-12-30T04:53:09Z</cp:lastPrinted>
  <dcterms:created xsi:type="dcterms:W3CDTF">2023-12-30T04:53:09Z</dcterms:created>
  <dcterms:modified xsi:type="dcterms:W3CDTF">2023-12-29T20:53:09Z</dcterms:modified>
</cp:coreProperties>
</file>