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2" r:id="rId3"/>
  </p:sldMasterIdLst>
  <p:notesMasterIdLst>
    <p:notesMasterId r:id="rId24"/>
  </p:notesMasterIdLst>
  <p:sldIdLst>
    <p:sldId id="256" r:id="rId4"/>
    <p:sldId id="312" r:id="rId5"/>
    <p:sldId id="314" r:id="rId6"/>
    <p:sldId id="315" r:id="rId7"/>
    <p:sldId id="316" r:id="rId8"/>
    <p:sldId id="317" r:id="rId9"/>
    <p:sldId id="318" r:id="rId10"/>
    <p:sldId id="319" r:id="rId11"/>
    <p:sldId id="320" r:id="rId12"/>
    <p:sldId id="321" r:id="rId13"/>
    <p:sldId id="322" r:id="rId14"/>
    <p:sldId id="323" r:id="rId15"/>
    <p:sldId id="324" r:id="rId16"/>
    <p:sldId id="325" r:id="rId17"/>
    <p:sldId id="326" r:id="rId18"/>
    <p:sldId id="327" r:id="rId19"/>
    <p:sldId id="328" r:id="rId20"/>
    <p:sldId id="329" r:id="rId21"/>
    <p:sldId id="330" r:id="rId22"/>
    <p:sldId id="289" r:id="rId23"/>
  </p:sldIdLst>
  <p:sldSz cx="12192000" cy="6858000"/>
  <p:notesSz cx="6858000" cy="9144000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8DD3"/>
    <a:srgbClr val="00AE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8" Type="http://schemas.openxmlformats.org/officeDocument/2006/relationships/tags" Target="tags/tag88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notesMaster" Target="notesMasters/notesMaster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png"/><Relationship Id="rId8" Type="http://schemas.openxmlformats.org/officeDocument/2006/relationships/image" Target="../media/image9.png"/><Relationship Id="rId7" Type="http://schemas.openxmlformats.org/officeDocument/2006/relationships/image" Target="../media/image8.png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png"/><Relationship Id="rId8" Type="http://schemas.openxmlformats.org/officeDocument/2006/relationships/image" Target="../media/image9.png"/><Relationship Id="rId7" Type="http://schemas.openxmlformats.org/officeDocument/2006/relationships/image" Target="../media/image8.png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screen"/>
          <a:srcRect l="263" r="409" b="2357"/>
          <a:stretch>
            <a:fillRect/>
          </a:stretch>
        </p:blipFill>
        <p:spPr>
          <a:xfrm>
            <a:off x="0" y="3512810"/>
            <a:ext cx="12191999" cy="3345190"/>
          </a:xfrm>
          <a:custGeom>
            <a:avLst/>
            <a:gdLst>
              <a:gd name="connsiteX0" fmla="*/ 0 w 12191999"/>
              <a:gd name="connsiteY0" fmla="*/ 0 h 3345190"/>
              <a:gd name="connsiteX1" fmla="*/ 12191999 w 12191999"/>
              <a:gd name="connsiteY1" fmla="*/ 0 h 3345190"/>
              <a:gd name="connsiteX2" fmla="*/ 12191999 w 12191999"/>
              <a:gd name="connsiteY2" fmla="*/ 3345190 h 3345190"/>
              <a:gd name="connsiteX3" fmla="*/ 0 w 12191999"/>
              <a:gd name="connsiteY3" fmla="*/ 3345190 h 3345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3345190">
                <a:moveTo>
                  <a:pt x="0" y="0"/>
                </a:moveTo>
                <a:lnTo>
                  <a:pt x="12191999" y="0"/>
                </a:lnTo>
                <a:lnTo>
                  <a:pt x="12191999" y="3345190"/>
                </a:lnTo>
                <a:lnTo>
                  <a:pt x="0" y="3345190"/>
                </a:lnTo>
                <a:close/>
              </a:path>
            </a:pathLst>
          </a:custGeom>
        </p:spPr>
      </p:pic>
      <p:grpSp>
        <p:nvGrpSpPr>
          <p:cNvPr id="8" name="组合 7"/>
          <p:cNvGrpSpPr/>
          <p:nvPr userDrawn="1"/>
        </p:nvGrpSpPr>
        <p:grpSpPr>
          <a:xfrm>
            <a:off x="298315" y="671731"/>
            <a:ext cx="3375910" cy="716353"/>
            <a:chOff x="130681" y="134547"/>
            <a:chExt cx="3375910" cy="716353"/>
          </a:xfrm>
        </p:grpSpPr>
        <p:sp>
          <p:nvSpPr>
            <p:cNvPr id="9" name="Oval 44"/>
            <p:cNvSpPr/>
            <p:nvPr/>
          </p:nvSpPr>
          <p:spPr>
            <a:xfrm>
              <a:off x="130681" y="134547"/>
              <a:ext cx="716353" cy="716353"/>
            </a:xfrm>
            <a:custGeom>
              <a:avLst/>
              <a:gdLst>
                <a:gd name="T0" fmla="*/ 12000 w 12800"/>
                <a:gd name="T1" fmla="*/ 11200 h 12800"/>
                <a:gd name="T2" fmla="*/ 7176 w 12800"/>
                <a:gd name="T3" fmla="*/ 12121 h 12800"/>
                <a:gd name="T4" fmla="*/ 6400 w 12800"/>
                <a:gd name="T5" fmla="*/ 12800 h 12800"/>
                <a:gd name="T6" fmla="*/ 5624 w 12800"/>
                <a:gd name="T7" fmla="*/ 12121 h 12800"/>
                <a:gd name="T8" fmla="*/ 800 w 12800"/>
                <a:gd name="T9" fmla="*/ 11200 h 12800"/>
                <a:gd name="T10" fmla="*/ 0 w 12800"/>
                <a:gd name="T11" fmla="*/ 10400 h 12800"/>
                <a:gd name="T12" fmla="*/ 0 w 12800"/>
                <a:gd name="T13" fmla="*/ 800 h 12800"/>
                <a:gd name="T14" fmla="*/ 800 w 12800"/>
                <a:gd name="T15" fmla="*/ 0 h 12800"/>
                <a:gd name="T16" fmla="*/ 879 w 12800"/>
                <a:gd name="T17" fmla="*/ 16 h 12800"/>
                <a:gd name="T18" fmla="*/ 6400 w 12800"/>
                <a:gd name="T19" fmla="*/ 1600 h 12800"/>
                <a:gd name="T20" fmla="*/ 11921 w 12800"/>
                <a:gd name="T21" fmla="*/ 16 h 12800"/>
                <a:gd name="T22" fmla="*/ 12000 w 12800"/>
                <a:gd name="T23" fmla="*/ 0 h 12800"/>
                <a:gd name="T24" fmla="*/ 12800 w 12800"/>
                <a:gd name="T25" fmla="*/ 800 h 12800"/>
                <a:gd name="T26" fmla="*/ 12800 w 12800"/>
                <a:gd name="T27" fmla="*/ 10400 h 12800"/>
                <a:gd name="T28" fmla="*/ 12000 w 12800"/>
                <a:gd name="T29" fmla="*/ 11200 h 12800"/>
                <a:gd name="T30" fmla="*/ 5600 w 12800"/>
                <a:gd name="T31" fmla="*/ 2507 h 12800"/>
                <a:gd name="T32" fmla="*/ 1600 w 12800"/>
                <a:gd name="T33" fmla="*/ 1671 h 12800"/>
                <a:gd name="T34" fmla="*/ 1600 w 12800"/>
                <a:gd name="T35" fmla="*/ 9644 h 12800"/>
                <a:gd name="T36" fmla="*/ 5600 w 12800"/>
                <a:gd name="T37" fmla="*/ 10400 h 12800"/>
                <a:gd name="T38" fmla="*/ 5600 w 12800"/>
                <a:gd name="T39" fmla="*/ 2507 h 12800"/>
                <a:gd name="T40" fmla="*/ 11200 w 12800"/>
                <a:gd name="T41" fmla="*/ 1671 h 12800"/>
                <a:gd name="T42" fmla="*/ 7200 w 12800"/>
                <a:gd name="T43" fmla="*/ 2507 h 12800"/>
                <a:gd name="T44" fmla="*/ 7200 w 12800"/>
                <a:gd name="T45" fmla="*/ 10400 h 12800"/>
                <a:gd name="T46" fmla="*/ 11200 w 12800"/>
                <a:gd name="T47" fmla="*/ 9644 h 12800"/>
                <a:gd name="T48" fmla="*/ 11200 w 12800"/>
                <a:gd name="T49" fmla="*/ 1671 h 12800"/>
                <a:gd name="T50" fmla="*/ 10400 w 12800"/>
                <a:gd name="T51" fmla="*/ 3200 h 12800"/>
                <a:gd name="T52" fmla="*/ 10400 w 12800"/>
                <a:gd name="T53" fmla="*/ 4800 h 12800"/>
                <a:gd name="T54" fmla="*/ 8000 w 12800"/>
                <a:gd name="T55" fmla="*/ 5600 h 12800"/>
                <a:gd name="T56" fmla="*/ 8000 w 12800"/>
                <a:gd name="T57" fmla="*/ 4000 h 12800"/>
                <a:gd name="T58" fmla="*/ 10400 w 12800"/>
                <a:gd name="T59" fmla="*/ 3200 h 12800"/>
                <a:gd name="T60" fmla="*/ 10400 w 12800"/>
                <a:gd name="T61" fmla="*/ 6400 h 12800"/>
                <a:gd name="T62" fmla="*/ 10400 w 12800"/>
                <a:gd name="T63" fmla="*/ 8000 h 12800"/>
                <a:gd name="T64" fmla="*/ 8000 w 12800"/>
                <a:gd name="T65" fmla="*/ 8800 h 12800"/>
                <a:gd name="T66" fmla="*/ 8000 w 12800"/>
                <a:gd name="T67" fmla="*/ 7200 h 12800"/>
                <a:gd name="T68" fmla="*/ 10400 w 12800"/>
                <a:gd name="T69" fmla="*/ 6400 h 12800"/>
                <a:gd name="T70" fmla="*/ 4800 w 12800"/>
                <a:gd name="T71" fmla="*/ 4000 h 12800"/>
                <a:gd name="T72" fmla="*/ 4800 w 12800"/>
                <a:gd name="T73" fmla="*/ 5600 h 12800"/>
                <a:gd name="T74" fmla="*/ 2400 w 12800"/>
                <a:gd name="T75" fmla="*/ 4800 h 12800"/>
                <a:gd name="T76" fmla="*/ 2400 w 12800"/>
                <a:gd name="T77" fmla="*/ 3200 h 12800"/>
                <a:gd name="T78" fmla="*/ 4800 w 12800"/>
                <a:gd name="T79" fmla="*/ 4000 h 12800"/>
                <a:gd name="T80" fmla="*/ 4800 w 12800"/>
                <a:gd name="T81" fmla="*/ 7200 h 12800"/>
                <a:gd name="T82" fmla="*/ 4800 w 12800"/>
                <a:gd name="T83" fmla="*/ 8800 h 12800"/>
                <a:gd name="T84" fmla="*/ 2400 w 12800"/>
                <a:gd name="T85" fmla="*/ 8000 h 12800"/>
                <a:gd name="T86" fmla="*/ 2400 w 12800"/>
                <a:gd name="T87" fmla="*/ 6400 h 12800"/>
                <a:gd name="T88" fmla="*/ 4800 w 12800"/>
                <a:gd name="T89" fmla="*/ 720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800" h="12800">
                  <a:moveTo>
                    <a:pt x="12000" y="11200"/>
                  </a:moveTo>
                  <a:cubicBezTo>
                    <a:pt x="10776" y="11254"/>
                    <a:pt x="8442" y="11463"/>
                    <a:pt x="7176" y="12121"/>
                  </a:cubicBezTo>
                  <a:cubicBezTo>
                    <a:pt x="7116" y="12503"/>
                    <a:pt x="6799" y="12800"/>
                    <a:pt x="6400" y="12800"/>
                  </a:cubicBezTo>
                  <a:cubicBezTo>
                    <a:pt x="6001" y="12800"/>
                    <a:pt x="5685" y="12503"/>
                    <a:pt x="5624" y="12121"/>
                  </a:cubicBezTo>
                  <a:cubicBezTo>
                    <a:pt x="4358" y="11463"/>
                    <a:pt x="2024" y="11254"/>
                    <a:pt x="800" y="11200"/>
                  </a:cubicBezTo>
                  <a:cubicBezTo>
                    <a:pt x="358" y="11200"/>
                    <a:pt x="0" y="10842"/>
                    <a:pt x="0" y="10400"/>
                  </a:cubicBezTo>
                  <a:lnTo>
                    <a:pt x="0" y="800"/>
                  </a:lnTo>
                  <a:cubicBezTo>
                    <a:pt x="0" y="358"/>
                    <a:pt x="358" y="0"/>
                    <a:pt x="800" y="0"/>
                  </a:cubicBezTo>
                  <a:cubicBezTo>
                    <a:pt x="828" y="0"/>
                    <a:pt x="851" y="14"/>
                    <a:pt x="879" y="16"/>
                  </a:cubicBezTo>
                  <a:cubicBezTo>
                    <a:pt x="6381" y="158"/>
                    <a:pt x="6400" y="1600"/>
                    <a:pt x="6400" y="1600"/>
                  </a:cubicBezTo>
                  <a:cubicBezTo>
                    <a:pt x="6400" y="1600"/>
                    <a:pt x="6419" y="158"/>
                    <a:pt x="11921" y="16"/>
                  </a:cubicBezTo>
                  <a:cubicBezTo>
                    <a:pt x="11949" y="14"/>
                    <a:pt x="11972" y="0"/>
                    <a:pt x="12000" y="0"/>
                  </a:cubicBezTo>
                  <a:cubicBezTo>
                    <a:pt x="12442" y="0"/>
                    <a:pt x="12800" y="358"/>
                    <a:pt x="12800" y="800"/>
                  </a:cubicBezTo>
                  <a:lnTo>
                    <a:pt x="12800" y="10400"/>
                  </a:lnTo>
                  <a:cubicBezTo>
                    <a:pt x="12800" y="10842"/>
                    <a:pt x="12442" y="11200"/>
                    <a:pt x="12000" y="11200"/>
                  </a:cubicBezTo>
                  <a:close/>
                  <a:moveTo>
                    <a:pt x="5600" y="2507"/>
                  </a:moveTo>
                  <a:cubicBezTo>
                    <a:pt x="4568" y="1982"/>
                    <a:pt x="2861" y="1764"/>
                    <a:pt x="1600" y="1671"/>
                  </a:cubicBezTo>
                  <a:lnTo>
                    <a:pt x="1600" y="9644"/>
                  </a:lnTo>
                  <a:cubicBezTo>
                    <a:pt x="3747" y="9753"/>
                    <a:pt x="4949" y="10074"/>
                    <a:pt x="5600" y="10400"/>
                  </a:cubicBezTo>
                  <a:lnTo>
                    <a:pt x="5600" y="2507"/>
                  </a:lnTo>
                  <a:close/>
                  <a:moveTo>
                    <a:pt x="11200" y="1671"/>
                  </a:moveTo>
                  <a:cubicBezTo>
                    <a:pt x="9939" y="1764"/>
                    <a:pt x="8232" y="1982"/>
                    <a:pt x="7200" y="2507"/>
                  </a:cubicBezTo>
                  <a:lnTo>
                    <a:pt x="7200" y="10400"/>
                  </a:lnTo>
                  <a:cubicBezTo>
                    <a:pt x="7851" y="10074"/>
                    <a:pt x="9053" y="9753"/>
                    <a:pt x="11200" y="9644"/>
                  </a:cubicBezTo>
                  <a:lnTo>
                    <a:pt x="11200" y="1671"/>
                  </a:lnTo>
                  <a:close/>
                  <a:moveTo>
                    <a:pt x="10400" y="3200"/>
                  </a:moveTo>
                  <a:lnTo>
                    <a:pt x="10400" y="4800"/>
                  </a:lnTo>
                  <a:cubicBezTo>
                    <a:pt x="10400" y="4800"/>
                    <a:pt x="8000" y="4800"/>
                    <a:pt x="8000" y="5600"/>
                  </a:cubicBezTo>
                  <a:lnTo>
                    <a:pt x="8000" y="4000"/>
                  </a:lnTo>
                  <a:cubicBezTo>
                    <a:pt x="8000" y="4000"/>
                    <a:pt x="8000" y="3200"/>
                    <a:pt x="10400" y="3200"/>
                  </a:cubicBezTo>
                  <a:close/>
                  <a:moveTo>
                    <a:pt x="10400" y="6400"/>
                  </a:moveTo>
                  <a:lnTo>
                    <a:pt x="10400" y="8000"/>
                  </a:lnTo>
                  <a:cubicBezTo>
                    <a:pt x="10400" y="8000"/>
                    <a:pt x="8000" y="8000"/>
                    <a:pt x="8000" y="8800"/>
                  </a:cubicBezTo>
                  <a:lnTo>
                    <a:pt x="8000" y="7200"/>
                  </a:lnTo>
                  <a:cubicBezTo>
                    <a:pt x="8000" y="7200"/>
                    <a:pt x="8000" y="6400"/>
                    <a:pt x="10400" y="6400"/>
                  </a:cubicBezTo>
                  <a:close/>
                  <a:moveTo>
                    <a:pt x="4800" y="4000"/>
                  </a:moveTo>
                  <a:lnTo>
                    <a:pt x="4800" y="5600"/>
                  </a:lnTo>
                  <a:cubicBezTo>
                    <a:pt x="4800" y="4800"/>
                    <a:pt x="2400" y="4800"/>
                    <a:pt x="2400" y="4800"/>
                  </a:cubicBezTo>
                  <a:lnTo>
                    <a:pt x="2400" y="3200"/>
                  </a:lnTo>
                  <a:cubicBezTo>
                    <a:pt x="4800" y="3200"/>
                    <a:pt x="4800" y="4000"/>
                    <a:pt x="4800" y="4000"/>
                  </a:cubicBezTo>
                  <a:close/>
                  <a:moveTo>
                    <a:pt x="4800" y="7200"/>
                  </a:moveTo>
                  <a:lnTo>
                    <a:pt x="4800" y="8800"/>
                  </a:lnTo>
                  <a:cubicBezTo>
                    <a:pt x="4800" y="8000"/>
                    <a:pt x="2400" y="8000"/>
                    <a:pt x="2400" y="8000"/>
                  </a:cubicBezTo>
                  <a:lnTo>
                    <a:pt x="2400" y="6400"/>
                  </a:lnTo>
                  <a:cubicBezTo>
                    <a:pt x="4800" y="6400"/>
                    <a:pt x="4800" y="7200"/>
                    <a:pt x="4800" y="7200"/>
                  </a:cubicBezTo>
                  <a:close/>
                </a:path>
              </a:pathLst>
            </a:custGeom>
            <a:solidFill>
              <a:srgbClr val="778D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cxnSp>
          <p:nvCxnSpPr>
            <p:cNvPr id="10" name="直接连接符 9"/>
            <p:cNvCxnSpPr/>
            <p:nvPr/>
          </p:nvCxnSpPr>
          <p:spPr>
            <a:xfrm>
              <a:off x="869939" y="813148"/>
              <a:ext cx="2636652" cy="0"/>
            </a:xfrm>
            <a:prstGeom prst="line">
              <a:avLst/>
            </a:prstGeom>
            <a:ln w="28575">
              <a:solidFill>
                <a:srgbClr val="778DD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组合 11"/>
          <p:cNvGrpSpPr/>
          <p:nvPr userDrawn="1"/>
        </p:nvGrpSpPr>
        <p:grpSpPr>
          <a:xfrm>
            <a:off x="10836728" y="412977"/>
            <a:ext cx="1027118" cy="163286"/>
            <a:chOff x="10813143" y="420914"/>
            <a:chExt cx="707571" cy="112486"/>
          </a:xfrm>
          <a:solidFill>
            <a:srgbClr val="778DD3"/>
          </a:solidFill>
        </p:grpSpPr>
        <p:sp>
          <p:nvSpPr>
            <p:cNvPr id="13" name="椭圆 12"/>
            <p:cNvSpPr/>
            <p:nvPr/>
          </p:nvSpPr>
          <p:spPr>
            <a:xfrm>
              <a:off x="10813143" y="420914"/>
              <a:ext cx="112486" cy="11248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11110686" y="420914"/>
              <a:ext cx="112486" cy="11248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11408228" y="420914"/>
              <a:ext cx="112486" cy="11248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2" name="图片 1" descr="图层 0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0" y="3213735"/>
            <a:ext cx="3568700" cy="33000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 rot="5400000">
            <a:off x="5942113" y="602129"/>
            <a:ext cx="307776" cy="1221497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screen"/>
          <a:srcRect/>
          <a:stretch>
            <a:fillRect/>
          </a:stretch>
        </p:blipFill>
        <p:spPr>
          <a:xfrm rot="5400000">
            <a:off x="6241944" y="308279"/>
            <a:ext cx="307777" cy="1279166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screen"/>
          <a:srcRect l="-22"/>
          <a:stretch>
            <a:fillRect/>
          </a:stretch>
        </p:blipFill>
        <p:spPr>
          <a:xfrm rot="5400000">
            <a:off x="6003356" y="-6000197"/>
            <a:ext cx="191642" cy="12198357"/>
          </a:xfrm>
          <a:prstGeom prst="rect">
            <a:avLst/>
          </a:prstGeom>
        </p:spPr>
      </p:pic>
      <p:sp>
        <p:nvSpPr>
          <p:cNvPr id="14" name="矩形 13"/>
          <p:cNvSpPr/>
          <p:nvPr userDrawn="1"/>
        </p:nvSpPr>
        <p:spPr>
          <a:xfrm>
            <a:off x="-11489" y="6618940"/>
            <a:ext cx="12203489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  <a:sym typeface="字魂36号-正文宋楷" panose="02000000000000000000" pitchFamily="2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 rot="5400000">
            <a:off x="2305106" y="-765263"/>
            <a:ext cx="191642" cy="1715656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 rotWithShape="1">
          <a:blip r:embed="rId6" cstate="screen"/>
          <a:srcRect/>
          <a:stretch>
            <a:fillRect/>
          </a:stretch>
        </p:blipFill>
        <p:spPr>
          <a:xfrm rot="5400000">
            <a:off x="10897799" y="-1128636"/>
            <a:ext cx="178762" cy="2429526"/>
          </a:xfrm>
          <a:prstGeom prst="rect">
            <a:avLst/>
          </a:prstGeom>
        </p:spPr>
      </p:pic>
      <p:sp>
        <p:nvSpPr>
          <p:cNvPr id="18" name="任意多边形: 形状 17"/>
          <p:cNvSpPr/>
          <p:nvPr userDrawn="1"/>
        </p:nvSpPr>
        <p:spPr>
          <a:xfrm>
            <a:off x="9233809" y="6550223"/>
            <a:ext cx="518523" cy="307777"/>
          </a:xfrm>
          <a:custGeom>
            <a:avLst/>
            <a:gdLst>
              <a:gd name="connsiteX0" fmla="*/ 438894 w 518523"/>
              <a:gd name="connsiteY0" fmla="*/ 0 h 307777"/>
              <a:gd name="connsiteX1" fmla="*/ 518523 w 518523"/>
              <a:gd name="connsiteY1" fmla="*/ 0 h 307777"/>
              <a:gd name="connsiteX2" fmla="*/ 79629 w 518523"/>
              <a:gd name="connsiteY2" fmla="*/ 307777 h 307777"/>
              <a:gd name="connsiteX3" fmla="*/ 0 w 518523"/>
              <a:gd name="connsiteY3" fmla="*/ 307777 h 307777"/>
              <a:gd name="connsiteX4" fmla="*/ 438894 w 518523"/>
              <a:gd name="connsiteY4" fmla="*/ 0 h 307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8523" h="307777">
                <a:moveTo>
                  <a:pt x="438894" y="0"/>
                </a:moveTo>
                <a:lnTo>
                  <a:pt x="518523" y="0"/>
                </a:lnTo>
                <a:lnTo>
                  <a:pt x="79629" y="307777"/>
                </a:lnTo>
                <a:lnTo>
                  <a:pt x="0" y="307777"/>
                </a:lnTo>
                <a:lnTo>
                  <a:pt x="43889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9" name="任意多边形: 形状 18"/>
          <p:cNvSpPr/>
          <p:nvPr userDrawn="1"/>
        </p:nvSpPr>
        <p:spPr>
          <a:xfrm>
            <a:off x="9416690" y="6550223"/>
            <a:ext cx="518523" cy="307777"/>
          </a:xfrm>
          <a:custGeom>
            <a:avLst/>
            <a:gdLst>
              <a:gd name="connsiteX0" fmla="*/ 438894 w 518523"/>
              <a:gd name="connsiteY0" fmla="*/ 0 h 307777"/>
              <a:gd name="connsiteX1" fmla="*/ 518523 w 518523"/>
              <a:gd name="connsiteY1" fmla="*/ 0 h 307777"/>
              <a:gd name="connsiteX2" fmla="*/ 79628 w 518523"/>
              <a:gd name="connsiteY2" fmla="*/ 307777 h 307777"/>
              <a:gd name="connsiteX3" fmla="*/ 0 w 518523"/>
              <a:gd name="connsiteY3" fmla="*/ 307777 h 307777"/>
              <a:gd name="connsiteX4" fmla="*/ 438894 w 518523"/>
              <a:gd name="connsiteY4" fmla="*/ 0 h 307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8523" h="307777">
                <a:moveTo>
                  <a:pt x="438894" y="0"/>
                </a:moveTo>
                <a:lnTo>
                  <a:pt x="518523" y="0"/>
                </a:lnTo>
                <a:lnTo>
                  <a:pt x="79628" y="307777"/>
                </a:lnTo>
                <a:lnTo>
                  <a:pt x="0" y="307777"/>
                </a:lnTo>
                <a:lnTo>
                  <a:pt x="43889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21" name="图片 20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789043" y="6594001"/>
            <a:ext cx="2749534" cy="377985"/>
          </a:xfrm>
          <a:prstGeom prst="rect">
            <a:avLst/>
          </a:prstGeom>
        </p:spPr>
      </p:pic>
      <p:sp>
        <p:nvSpPr>
          <p:cNvPr id="13" name="矩形 12"/>
          <p:cNvSpPr/>
          <p:nvPr userDrawn="1"/>
        </p:nvSpPr>
        <p:spPr>
          <a:xfrm>
            <a:off x="4627245" y="2829560"/>
            <a:ext cx="2937510" cy="1198880"/>
          </a:xfrm>
          <a:prstGeom prst="rect">
            <a:avLst/>
          </a:prstGeom>
          <a:noFill/>
          <a:ln>
            <a:noFill/>
          </a:ln>
          <a:effectLst>
            <a:reflection stA="46000" endPos="0" dist="50800" dir="5400000" sy="-100000" algn="bl" rotWithShape="0"/>
          </a:effectLst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7200" b="1" dirty="0">
                <a:solidFill>
                  <a:schemeClr val="bg1">
                    <a:lumMod val="85000"/>
                    <a:alpha val="32000"/>
                  </a:schemeClr>
                </a:solidFill>
                <a:effectLst>
                  <a:outerShdw blurRad="38100" dist="19050" dir="2700000" sx="97000" sy="97000" algn="tl" rotWithShape="0">
                    <a:schemeClr val="dk1">
                      <a:alpha val="0"/>
                    </a:schemeClr>
                  </a:outerShdw>
                </a:effectLst>
              </a:rPr>
              <a:t>优干线</a:t>
            </a:r>
            <a:endParaRPr lang="zh-CN" altLang="en-US" sz="7200" b="1" dirty="0">
              <a:solidFill>
                <a:schemeClr val="bg1">
                  <a:lumMod val="85000"/>
                  <a:alpha val="32000"/>
                </a:schemeClr>
              </a:solidFill>
              <a:effectLst>
                <a:outerShdw blurRad="38100" dist="19050" dir="2700000" sx="97000" sy="97000" algn="tl" rotWithShape="0">
                  <a:schemeClr val="dk1">
                    <a:alpha val="0"/>
                  </a:schemeClr>
                </a:outerShdw>
              </a:effectLst>
            </a:endParaRPr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8" cstate="screen"/>
          <a:srcRect/>
          <a:stretch>
            <a:fillRect/>
          </a:stretch>
        </p:blipFill>
        <p:spPr>
          <a:xfrm rot="5400000">
            <a:off x="10909280" y="-432937"/>
            <a:ext cx="849783" cy="1715657"/>
          </a:xfrm>
          <a:custGeom>
            <a:avLst/>
            <a:gdLst>
              <a:gd name="connsiteX0" fmla="*/ 0 w 866146"/>
              <a:gd name="connsiteY0" fmla="*/ 0 h 1715655"/>
              <a:gd name="connsiteX1" fmla="*/ 0 w 866146"/>
              <a:gd name="connsiteY1" fmla="*/ 1715655 h 1715655"/>
              <a:gd name="connsiteX2" fmla="*/ 115169 w 866146"/>
              <a:gd name="connsiteY2" fmla="*/ 1700689 h 1715655"/>
              <a:gd name="connsiteX3" fmla="*/ 866146 w 866146"/>
              <a:gd name="connsiteY3" fmla="*/ 512942 h 1715655"/>
              <a:gd name="connsiteX4" fmla="*/ 792235 w 866146"/>
              <a:gd name="connsiteY4" fmla="*/ 41030 h 1715655"/>
              <a:gd name="connsiteX5" fmla="*/ 776902 w 866146"/>
              <a:gd name="connsiteY5" fmla="*/ 0 h 1715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6146" h="1715655">
                <a:moveTo>
                  <a:pt x="0" y="0"/>
                </a:moveTo>
                <a:lnTo>
                  <a:pt x="0" y="1715655"/>
                </a:lnTo>
                <a:lnTo>
                  <a:pt x="115169" y="1700689"/>
                </a:lnTo>
                <a:cubicBezTo>
                  <a:pt x="543751" y="1587639"/>
                  <a:pt x="866146" y="1098823"/>
                  <a:pt x="866146" y="512942"/>
                </a:cubicBezTo>
                <a:cubicBezTo>
                  <a:pt x="866146" y="345548"/>
                  <a:pt x="839828" y="186077"/>
                  <a:pt x="792235" y="41030"/>
                </a:cubicBezTo>
                <a:lnTo>
                  <a:pt x="776902" y="0"/>
                </a:lnTo>
                <a:close/>
              </a:path>
            </a:pathLst>
          </a:custGeom>
        </p:spPr>
      </p:pic>
      <p:pic>
        <p:nvPicPr>
          <p:cNvPr id="2" name="图片 1" descr="优翼R标"/>
          <p:cNvPicPr>
            <a:picLocks noChangeAspect="1"/>
          </p:cNvPicPr>
          <p:nvPr userDrawn="1"/>
        </p:nvPicPr>
        <p:blipFill>
          <a:blip r:embed="rId9" cstate="screen"/>
          <a:stretch>
            <a:fillRect/>
          </a:stretch>
        </p:blipFill>
        <p:spPr>
          <a:xfrm>
            <a:off x="10856595" y="136525"/>
            <a:ext cx="1271905" cy="4171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 descr="优翼R标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10185" y="136525"/>
            <a:ext cx="1330960" cy="4368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screen"/>
          <a:srcRect l="263" r="409" b="2357"/>
          <a:stretch>
            <a:fillRect/>
          </a:stretch>
        </p:blipFill>
        <p:spPr>
          <a:xfrm>
            <a:off x="0" y="3512810"/>
            <a:ext cx="12191999" cy="3345190"/>
          </a:xfrm>
          <a:custGeom>
            <a:avLst/>
            <a:gdLst>
              <a:gd name="connsiteX0" fmla="*/ 0 w 12191999"/>
              <a:gd name="connsiteY0" fmla="*/ 0 h 3345190"/>
              <a:gd name="connsiteX1" fmla="*/ 12191999 w 12191999"/>
              <a:gd name="connsiteY1" fmla="*/ 0 h 3345190"/>
              <a:gd name="connsiteX2" fmla="*/ 12191999 w 12191999"/>
              <a:gd name="connsiteY2" fmla="*/ 3345190 h 3345190"/>
              <a:gd name="connsiteX3" fmla="*/ 0 w 12191999"/>
              <a:gd name="connsiteY3" fmla="*/ 3345190 h 3345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3345190">
                <a:moveTo>
                  <a:pt x="0" y="0"/>
                </a:moveTo>
                <a:lnTo>
                  <a:pt x="12191999" y="0"/>
                </a:lnTo>
                <a:lnTo>
                  <a:pt x="12191999" y="3345190"/>
                </a:lnTo>
                <a:lnTo>
                  <a:pt x="0" y="3345190"/>
                </a:lnTo>
                <a:close/>
              </a:path>
            </a:pathLst>
          </a:custGeom>
        </p:spPr>
      </p:pic>
      <p:grpSp>
        <p:nvGrpSpPr>
          <p:cNvPr id="8" name="组合 7"/>
          <p:cNvGrpSpPr/>
          <p:nvPr userDrawn="1"/>
        </p:nvGrpSpPr>
        <p:grpSpPr>
          <a:xfrm>
            <a:off x="298315" y="671731"/>
            <a:ext cx="3375910" cy="716353"/>
            <a:chOff x="130681" y="134547"/>
            <a:chExt cx="3375910" cy="716353"/>
          </a:xfrm>
        </p:grpSpPr>
        <p:sp>
          <p:nvSpPr>
            <p:cNvPr id="9" name="Oval 44"/>
            <p:cNvSpPr/>
            <p:nvPr/>
          </p:nvSpPr>
          <p:spPr>
            <a:xfrm>
              <a:off x="130681" y="134547"/>
              <a:ext cx="716353" cy="716353"/>
            </a:xfrm>
            <a:custGeom>
              <a:avLst/>
              <a:gdLst>
                <a:gd name="T0" fmla="*/ 12000 w 12800"/>
                <a:gd name="T1" fmla="*/ 11200 h 12800"/>
                <a:gd name="T2" fmla="*/ 7176 w 12800"/>
                <a:gd name="T3" fmla="*/ 12121 h 12800"/>
                <a:gd name="T4" fmla="*/ 6400 w 12800"/>
                <a:gd name="T5" fmla="*/ 12800 h 12800"/>
                <a:gd name="T6" fmla="*/ 5624 w 12800"/>
                <a:gd name="T7" fmla="*/ 12121 h 12800"/>
                <a:gd name="T8" fmla="*/ 800 w 12800"/>
                <a:gd name="T9" fmla="*/ 11200 h 12800"/>
                <a:gd name="T10" fmla="*/ 0 w 12800"/>
                <a:gd name="T11" fmla="*/ 10400 h 12800"/>
                <a:gd name="T12" fmla="*/ 0 w 12800"/>
                <a:gd name="T13" fmla="*/ 800 h 12800"/>
                <a:gd name="T14" fmla="*/ 800 w 12800"/>
                <a:gd name="T15" fmla="*/ 0 h 12800"/>
                <a:gd name="T16" fmla="*/ 879 w 12800"/>
                <a:gd name="T17" fmla="*/ 16 h 12800"/>
                <a:gd name="T18" fmla="*/ 6400 w 12800"/>
                <a:gd name="T19" fmla="*/ 1600 h 12800"/>
                <a:gd name="T20" fmla="*/ 11921 w 12800"/>
                <a:gd name="T21" fmla="*/ 16 h 12800"/>
                <a:gd name="T22" fmla="*/ 12000 w 12800"/>
                <a:gd name="T23" fmla="*/ 0 h 12800"/>
                <a:gd name="T24" fmla="*/ 12800 w 12800"/>
                <a:gd name="T25" fmla="*/ 800 h 12800"/>
                <a:gd name="T26" fmla="*/ 12800 w 12800"/>
                <a:gd name="T27" fmla="*/ 10400 h 12800"/>
                <a:gd name="T28" fmla="*/ 12000 w 12800"/>
                <a:gd name="T29" fmla="*/ 11200 h 12800"/>
                <a:gd name="T30" fmla="*/ 5600 w 12800"/>
                <a:gd name="T31" fmla="*/ 2507 h 12800"/>
                <a:gd name="T32" fmla="*/ 1600 w 12800"/>
                <a:gd name="T33" fmla="*/ 1671 h 12800"/>
                <a:gd name="T34" fmla="*/ 1600 w 12800"/>
                <a:gd name="T35" fmla="*/ 9644 h 12800"/>
                <a:gd name="T36" fmla="*/ 5600 w 12800"/>
                <a:gd name="T37" fmla="*/ 10400 h 12800"/>
                <a:gd name="T38" fmla="*/ 5600 w 12800"/>
                <a:gd name="T39" fmla="*/ 2507 h 12800"/>
                <a:gd name="T40" fmla="*/ 11200 w 12800"/>
                <a:gd name="T41" fmla="*/ 1671 h 12800"/>
                <a:gd name="T42" fmla="*/ 7200 w 12800"/>
                <a:gd name="T43" fmla="*/ 2507 h 12800"/>
                <a:gd name="T44" fmla="*/ 7200 w 12800"/>
                <a:gd name="T45" fmla="*/ 10400 h 12800"/>
                <a:gd name="T46" fmla="*/ 11200 w 12800"/>
                <a:gd name="T47" fmla="*/ 9644 h 12800"/>
                <a:gd name="T48" fmla="*/ 11200 w 12800"/>
                <a:gd name="T49" fmla="*/ 1671 h 12800"/>
                <a:gd name="T50" fmla="*/ 10400 w 12800"/>
                <a:gd name="T51" fmla="*/ 3200 h 12800"/>
                <a:gd name="T52" fmla="*/ 10400 w 12800"/>
                <a:gd name="T53" fmla="*/ 4800 h 12800"/>
                <a:gd name="T54" fmla="*/ 8000 w 12800"/>
                <a:gd name="T55" fmla="*/ 5600 h 12800"/>
                <a:gd name="T56" fmla="*/ 8000 w 12800"/>
                <a:gd name="T57" fmla="*/ 4000 h 12800"/>
                <a:gd name="T58" fmla="*/ 10400 w 12800"/>
                <a:gd name="T59" fmla="*/ 3200 h 12800"/>
                <a:gd name="T60" fmla="*/ 10400 w 12800"/>
                <a:gd name="T61" fmla="*/ 6400 h 12800"/>
                <a:gd name="T62" fmla="*/ 10400 w 12800"/>
                <a:gd name="T63" fmla="*/ 8000 h 12800"/>
                <a:gd name="T64" fmla="*/ 8000 w 12800"/>
                <a:gd name="T65" fmla="*/ 8800 h 12800"/>
                <a:gd name="T66" fmla="*/ 8000 w 12800"/>
                <a:gd name="T67" fmla="*/ 7200 h 12800"/>
                <a:gd name="T68" fmla="*/ 10400 w 12800"/>
                <a:gd name="T69" fmla="*/ 6400 h 12800"/>
                <a:gd name="T70" fmla="*/ 4800 w 12800"/>
                <a:gd name="T71" fmla="*/ 4000 h 12800"/>
                <a:gd name="T72" fmla="*/ 4800 w 12800"/>
                <a:gd name="T73" fmla="*/ 5600 h 12800"/>
                <a:gd name="T74" fmla="*/ 2400 w 12800"/>
                <a:gd name="T75" fmla="*/ 4800 h 12800"/>
                <a:gd name="T76" fmla="*/ 2400 w 12800"/>
                <a:gd name="T77" fmla="*/ 3200 h 12800"/>
                <a:gd name="T78" fmla="*/ 4800 w 12800"/>
                <a:gd name="T79" fmla="*/ 4000 h 12800"/>
                <a:gd name="T80" fmla="*/ 4800 w 12800"/>
                <a:gd name="T81" fmla="*/ 7200 h 12800"/>
                <a:gd name="T82" fmla="*/ 4800 w 12800"/>
                <a:gd name="T83" fmla="*/ 8800 h 12800"/>
                <a:gd name="T84" fmla="*/ 2400 w 12800"/>
                <a:gd name="T85" fmla="*/ 8000 h 12800"/>
                <a:gd name="T86" fmla="*/ 2400 w 12800"/>
                <a:gd name="T87" fmla="*/ 6400 h 12800"/>
                <a:gd name="T88" fmla="*/ 4800 w 12800"/>
                <a:gd name="T89" fmla="*/ 720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800" h="12800">
                  <a:moveTo>
                    <a:pt x="12000" y="11200"/>
                  </a:moveTo>
                  <a:cubicBezTo>
                    <a:pt x="10776" y="11254"/>
                    <a:pt x="8442" y="11463"/>
                    <a:pt x="7176" y="12121"/>
                  </a:cubicBezTo>
                  <a:cubicBezTo>
                    <a:pt x="7116" y="12503"/>
                    <a:pt x="6799" y="12800"/>
                    <a:pt x="6400" y="12800"/>
                  </a:cubicBezTo>
                  <a:cubicBezTo>
                    <a:pt x="6001" y="12800"/>
                    <a:pt x="5685" y="12503"/>
                    <a:pt x="5624" y="12121"/>
                  </a:cubicBezTo>
                  <a:cubicBezTo>
                    <a:pt x="4358" y="11463"/>
                    <a:pt x="2024" y="11254"/>
                    <a:pt x="800" y="11200"/>
                  </a:cubicBezTo>
                  <a:cubicBezTo>
                    <a:pt x="358" y="11200"/>
                    <a:pt x="0" y="10842"/>
                    <a:pt x="0" y="10400"/>
                  </a:cubicBezTo>
                  <a:lnTo>
                    <a:pt x="0" y="800"/>
                  </a:lnTo>
                  <a:cubicBezTo>
                    <a:pt x="0" y="358"/>
                    <a:pt x="358" y="0"/>
                    <a:pt x="800" y="0"/>
                  </a:cubicBezTo>
                  <a:cubicBezTo>
                    <a:pt x="828" y="0"/>
                    <a:pt x="851" y="14"/>
                    <a:pt x="879" y="16"/>
                  </a:cubicBezTo>
                  <a:cubicBezTo>
                    <a:pt x="6381" y="158"/>
                    <a:pt x="6400" y="1600"/>
                    <a:pt x="6400" y="1600"/>
                  </a:cubicBezTo>
                  <a:cubicBezTo>
                    <a:pt x="6400" y="1600"/>
                    <a:pt x="6419" y="158"/>
                    <a:pt x="11921" y="16"/>
                  </a:cubicBezTo>
                  <a:cubicBezTo>
                    <a:pt x="11949" y="14"/>
                    <a:pt x="11972" y="0"/>
                    <a:pt x="12000" y="0"/>
                  </a:cubicBezTo>
                  <a:cubicBezTo>
                    <a:pt x="12442" y="0"/>
                    <a:pt x="12800" y="358"/>
                    <a:pt x="12800" y="800"/>
                  </a:cubicBezTo>
                  <a:lnTo>
                    <a:pt x="12800" y="10400"/>
                  </a:lnTo>
                  <a:cubicBezTo>
                    <a:pt x="12800" y="10842"/>
                    <a:pt x="12442" y="11200"/>
                    <a:pt x="12000" y="11200"/>
                  </a:cubicBezTo>
                  <a:close/>
                  <a:moveTo>
                    <a:pt x="5600" y="2507"/>
                  </a:moveTo>
                  <a:cubicBezTo>
                    <a:pt x="4568" y="1982"/>
                    <a:pt x="2861" y="1764"/>
                    <a:pt x="1600" y="1671"/>
                  </a:cubicBezTo>
                  <a:lnTo>
                    <a:pt x="1600" y="9644"/>
                  </a:lnTo>
                  <a:cubicBezTo>
                    <a:pt x="3747" y="9753"/>
                    <a:pt x="4949" y="10074"/>
                    <a:pt x="5600" y="10400"/>
                  </a:cubicBezTo>
                  <a:lnTo>
                    <a:pt x="5600" y="2507"/>
                  </a:lnTo>
                  <a:close/>
                  <a:moveTo>
                    <a:pt x="11200" y="1671"/>
                  </a:moveTo>
                  <a:cubicBezTo>
                    <a:pt x="9939" y="1764"/>
                    <a:pt x="8232" y="1982"/>
                    <a:pt x="7200" y="2507"/>
                  </a:cubicBezTo>
                  <a:lnTo>
                    <a:pt x="7200" y="10400"/>
                  </a:lnTo>
                  <a:cubicBezTo>
                    <a:pt x="7851" y="10074"/>
                    <a:pt x="9053" y="9753"/>
                    <a:pt x="11200" y="9644"/>
                  </a:cubicBezTo>
                  <a:lnTo>
                    <a:pt x="11200" y="1671"/>
                  </a:lnTo>
                  <a:close/>
                  <a:moveTo>
                    <a:pt x="10400" y="3200"/>
                  </a:moveTo>
                  <a:lnTo>
                    <a:pt x="10400" y="4800"/>
                  </a:lnTo>
                  <a:cubicBezTo>
                    <a:pt x="10400" y="4800"/>
                    <a:pt x="8000" y="4800"/>
                    <a:pt x="8000" y="5600"/>
                  </a:cubicBezTo>
                  <a:lnTo>
                    <a:pt x="8000" y="4000"/>
                  </a:lnTo>
                  <a:cubicBezTo>
                    <a:pt x="8000" y="4000"/>
                    <a:pt x="8000" y="3200"/>
                    <a:pt x="10400" y="3200"/>
                  </a:cubicBezTo>
                  <a:close/>
                  <a:moveTo>
                    <a:pt x="10400" y="6400"/>
                  </a:moveTo>
                  <a:lnTo>
                    <a:pt x="10400" y="8000"/>
                  </a:lnTo>
                  <a:cubicBezTo>
                    <a:pt x="10400" y="8000"/>
                    <a:pt x="8000" y="8000"/>
                    <a:pt x="8000" y="8800"/>
                  </a:cubicBezTo>
                  <a:lnTo>
                    <a:pt x="8000" y="7200"/>
                  </a:lnTo>
                  <a:cubicBezTo>
                    <a:pt x="8000" y="7200"/>
                    <a:pt x="8000" y="6400"/>
                    <a:pt x="10400" y="6400"/>
                  </a:cubicBezTo>
                  <a:close/>
                  <a:moveTo>
                    <a:pt x="4800" y="4000"/>
                  </a:moveTo>
                  <a:lnTo>
                    <a:pt x="4800" y="5600"/>
                  </a:lnTo>
                  <a:cubicBezTo>
                    <a:pt x="4800" y="4800"/>
                    <a:pt x="2400" y="4800"/>
                    <a:pt x="2400" y="4800"/>
                  </a:cubicBezTo>
                  <a:lnTo>
                    <a:pt x="2400" y="3200"/>
                  </a:lnTo>
                  <a:cubicBezTo>
                    <a:pt x="4800" y="3200"/>
                    <a:pt x="4800" y="4000"/>
                    <a:pt x="4800" y="4000"/>
                  </a:cubicBezTo>
                  <a:close/>
                  <a:moveTo>
                    <a:pt x="4800" y="7200"/>
                  </a:moveTo>
                  <a:lnTo>
                    <a:pt x="4800" y="8800"/>
                  </a:lnTo>
                  <a:cubicBezTo>
                    <a:pt x="4800" y="8000"/>
                    <a:pt x="2400" y="8000"/>
                    <a:pt x="2400" y="8000"/>
                  </a:cubicBezTo>
                  <a:lnTo>
                    <a:pt x="2400" y="6400"/>
                  </a:lnTo>
                  <a:cubicBezTo>
                    <a:pt x="4800" y="6400"/>
                    <a:pt x="4800" y="7200"/>
                    <a:pt x="4800" y="7200"/>
                  </a:cubicBezTo>
                  <a:close/>
                </a:path>
              </a:pathLst>
            </a:custGeom>
            <a:solidFill>
              <a:srgbClr val="778D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cxnSp>
          <p:nvCxnSpPr>
            <p:cNvPr id="10" name="直接连接符 9"/>
            <p:cNvCxnSpPr/>
            <p:nvPr/>
          </p:nvCxnSpPr>
          <p:spPr>
            <a:xfrm>
              <a:off x="869939" y="813148"/>
              <a:ext cx="2636652" cy="0"/>
            </a:xfrm>
            <a:prstGeom prst="line">
              <a:avLst/>
            </a:prstGeom>
            <a:ln w="28575">
              <a:solidFill>
                <a:srgbClr val="778DD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组合 11"/>
          <p:cNvGrpSpPr/>
          <p:nvPr userDrawn="1"/>
        </p:nvGrpSpPr>
        <p:grpSpPr>
          <a:xfrm>
            <a:off x="10836728" y="412977"/>
            <a:ext cx="1027118" cy="163286"/>
            <a:chOff x="10813143" y="420914"/>
            <a:chExt cx="707571" cy="112486"/>
          </a:xfrm>
          <a:solidFill>
            <a:srgbClr val="778DD3"/>
          </a:solidFill>
        </p:grpSpPr>
        <p:sp>
          <p:nvSpPr>
            <p:cNvPr id="13" name="椭圆 12"/>
            <p:cNvSpPr/>
            <p:nvPr/>
          </p:nvSpPr>
          <p:spPr>
            <a:xfrm>
              <a:off x="10813143" y="420914"/>
              <a:ext cx="112486" cy="11248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11110686" y="420914"/>
              <a:ext cx="112486" cy="11248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11408228" y="420914"/>
              <a:ext cx="112486" cy="11248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2" name="图片 1" descr="图层 0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0" y="3213735"/>
            <a:ext cx="3568700" cy="33000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 rot="5400000">
            <a:off x="5942113" y="602129"/>
            <a:ext cx="307776" cy="1221497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screen"/>
          <a:srcRect/>
          <a:stretch>
            <a:fillRect/>
          </a:stretch>
        </p:blipFill>
        <p:spPr>
          <a:xfrm rot="5400000">
            <a:off x="6241944" y="308279"/>
            <a:ext cx="307777" cy="1279166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screen"/>
          <a:srcRect l="-22"/>
          <a:stretch>
            <a:fillRect/>
          </a:stretch>
        </p:blipFill>
        <p:spPr>
          <a:xfrm rot="5400000">
            <a:off x="6003356" y="-6000197"/>
            <a:ext cx="191642" cy="12198357"/>
          </a:xfrm>
          <a:prstGeom prst="rect">
            <a:avLst/>
          </a:prstGeom>
        </p:spPr>
      </p:pic>
      <p:sp>
        <p:nvSpPr>
          <p:cNvPr id="14" name="矩形 13"/>
          <p:cNvSpPr/>
          <p:nvPr userDrawn="1"/>
        </p:nvSpPr>
        <p:spPr>
          <a:xfrm>
            <a:off x="-11489" y="6618940"/>
            <a:ext cx="12203489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  <a:sym typeface="字魂36号-正文宋楷" panose="02000000000000000000" pitchFamily="2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 rot="5400000">
            <a:off x="2305106" y="-765263"/>
            <a:ext cx="191642" cy="1715656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 rotWithShape="1">
          <a:blip r:embed="rId6" cstate="screen"/>
          <a:srcRect/>
          <a:stretch>
            <a:fillRect/>
          </a:stretch>
        </p:blipFill>
        <p:spPr>
          <a:xfrm rot="5400000">
            <a:off x="10897799" y="-1128636"/>
            <a:ext cx="178762" cy="2429526"/>
          </a:xfrm>
          <a:prstGeom prst="rect">
            <a:avLst/>
          </a:prstGeom>
        </p:spPr>
      </p:pic>
      <p:sp>
        <p:nvSpPr>
          <p:cNvPr id="18" name="任意多边形: 形状 17"/>
          <p:cNvSpPr/>
          <p:nvPr userDrawn="1"/>
        </p:nvSpPr>
        <p:spPr>
          <a:xfrm>
            <a:off x="9233809" y="6550223"/>
            <a:ext cx="518523" cy="307777"/>
          </a:xfrm>
          <a:custGeom>
            <a:avLst/>
            <a:gdLst>
              <a:gd name="connsiteX0" fmla="*/ 438894 w 518523"/>
              <a:gd name="connsiteY0" fmla="*/ 0 h 307777"/>
              <a:gd name="connsiteX1" fmla="*/ 518523 w 518523"/>
              <a:gd name="connsiteY1" fmla="*/ 0 h 307777"/>
              <a:gd name="connsiteX2" fmla="*/ 79629 w 518523"/>
              <a:gd name="connsiteY2" fmla="*/ 307777 h 307777"/>
              <a:gd name="connsiteX3" fmla="*/ 0 w 518523"/>
              <a:gd name="connsiteY3" fmla="*/ 307777 h 307777"/>
              <a:gd name="connsiteX4" fmla="*/ 438894 w 518523"/>
              <a:gd name="connsiteY4" fmla="*/ 0 h 307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8523" h="307777">
                <a:moveTo>
                  <a:pt x="438894" y="0"/>
                </a:moveTo>
                <a:lnTo>
                  <a:pt x="518523" y="0"/>
                </a:lnTo>
                <a:lnTo>
                  <a:pt x="79629" y="307777"/>
                </a:lnTo>
                <a:lnTo>
                  <a:pt x="0" y="307777"/>
                </a:lnTo>
                <a:lnTo>
                  <a:pt x="43889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9" name="任意多边形: 形状 18"/>
          <p:cNvSpPr/>
          <p:nvPr userDrawn="1"/>
        </p:nvSpPr>
        <p:spPr>
          <a:xfrm>
            <a:off x="9416690" y="6550223"/>
            <a:ext cx="518523" cy="307777"/>
          </a:xfrm>
          <a:custGeom>
            <a:avLst/>
            <a:gdLst>
              <a:gd name="connsiteX0" fmla="*/ 438894 w 518523"/>
              <a:gd name="connsiteY0" fmla="*/ 0 h 307777"/>
              <a:gd name="connsiteX1" fmla="*/ 518523 w 518523"/>
              <a:gd name="connsiteY1" fmla="*/ 0 h 307777"/>
              <a:gd name="connsiteX2" fmla="*/ 79628 w 518523"/>
              <a:gd name="connsiteY2" fmla="*/ 307777 h 307777"/>
              <a:gd name="connsiteX3" fmla="*/ 0 w 518523"/>
              <a:gd name="connsiteY3" fmla="*/ 307777 h 307777"/>
              <a:gd name="connsiteX4" fmla="*/ 438894 w 518523"/>
              <a:gd name="connsiteY4" fmla="*/ 0 h 307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8523" h="307777">
                <a:moveTo>
                  <a:pt x="438894" y="0"/>
                </a:moveTo>
                <a:lnTo>
                  <a:pt x="518523" y="0"/>
                </a:lnTo>
                <a:lnTo>
                  <a:pt x="79628" y="307777"/>
                </a:lnTo>
                <a:lnTo>
                  <a:pt x="0" y="307777"/>
                </a:lnTo>
                <a:lnTo>
                  <a:pt x="43889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21" name="图片 20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789043" y="6594001"/>
            <a:ext cx="2749534" cy="377985"/>
          </a:xfrm>
          <a:prstGeom prst="rect">
            <a:avLst/>
          </a:prstGeom>
        </p:spPr>
      </p:pic>
      <p:sp>
        <p:nvSpPr>
          <p:cNvPr id="13" name="矩形 12"/>
          <p:cNvSpPr/>
          <p:nvPr userDrawn="1"/>
        </p:nvSpPr>
        <p:spPr>
          <a:xfrm>
            <a:off x="4627245" y="2829560"/>
            <a:ext cx="2937510" cy="1198880"/>
          </a:xfrm>
          <a:prstGeom prst="rect">
            <a:avLst/>
          </a:prstGeom>
          <a:noFill/>
          <a:ln>
            <a:noFill/>
          </a:ln>
          <a:effectLst>
            <a:reflection stA="46000" endPos="0" dist="50800" dir="5400000" sy="-100000" algn="bl" rotWithShape="0"/>
          </a:effectLst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7200" b="1" dirty="0">
                <a:solidFill>
                  <a:schemeClr val="bg1">
                    <a:lumMod val="85000"/>
                    <a:alpha val="32000"/>
                  </a:schemeClr>
                </a:solidFill>
                <a:effectLst>
                  <a:outerShdw blurRad="38100" dist="19050" dir="2700000" sx="97000" sy="97000" algn="tl" rotWithShape="0">
                    <a:schemeClr val="dk1">
                      <a:alpha val="0"/>
                    </a:schemeClr>
                  </a:outerShdw>
                </a:effectLst>
              </a:rPr>
              <a:t>优干线</a:t>
            </a:r>
            <a:endParaRPr lang="zh-CN" altLang="en-US" sz="7200" b="1" dirty="0">
              <a:solidFill>
                <a:schemeClr val="bg1">
                  <a:lumMod val="85000"/>
                  <a:alpha val="32000"/>
                </a:schemeClr>
              </a:solidFill>
              <a:effectLst>
                <a:outerShdw blurRad="38100" dist="19050" dir="2700000" sx="97000" sy="97000" algn="tl" rotWithShape="0">
                  <a:schemeClr val="dk1">
                    <a:alpha val="0"/>
                  </a:schemeClr>
                </a:outerShdw>
              </a:effectLst>
            </a:endParaRPr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8" cstate="screen"/>
          <a:srcRect/>
          <a:stretch>
            <a:fillRect/>
          </a:stretch>
        </p:blipFill>
        <p:spPr>
          <a:xfrm rot="5400000">
            <a:off x="10909280" y="-432937"/>
            <a:ext cx="849783" cy="1715657"/>
          </a:xfrm>
          <a:custGeom>
            <a:avLst/>
            <a:gdLst>
              <a:gd name="connsiteX0" fmla="*/ 0 w 866146"/>
              <a:gd name="connsiteY0" fmla="*/ 0 h 1715655"/>
              <a:gd name="connsiteX1" fmla="*/ 0 w 866146"/>
              <a:gd name="connsiteY1" fmla="*/ 1715655 h 1715655"/>
              <a:gd name="connsiteX2" fmla="*/ 115169 w 866146"/>
              <a:gd name="connsiteY2" fmla="*/ 1700689 h 1715655"/>
              <a:gd name="connsiteX3" fmla="*/ 866146 w 866146"/>
              <a:gd name="connsiteY3" fmla="*/ 512942 h 1715655"/>
              <a:gd name="connsiteX4" fmla="*/ 792235 w 866146"/>
              <a:gd name="connsiteY4" fmla="*/ 41030 h 1715655"/>
              <a:gd name="connsiteX5" fmla="*/ 776902 w 866146"/>
              <a:gd name="connsiteY5" fmla="*/ 0 h 1715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6146" h="1715655">
                <a:moveTo>
                  <a:pt x="0" y="0"/>
                </a:moveTo>
                <a:lnTo>
                  <a:pt x="0" y="1715655"/>
                </a:lnTo>
                <a:lnTo>
                  <a:pt x="115169" y="1700689"/>
                </a:lnTo>
                <a:cubicBezTo>
                  <a:pt x="543751" y="1587639"/>
                  <a:pt x="866146" y="1098823"/>
                  <a:pt x="866146" y="512942"/>
                </a:cubicBezTo>
                <a:cubicBezTo>
                  <a:pt x="866146" y="345548"/>
                  <a:pt x="839828" y="186077"/>
                  <a:pt x="792235" y="41030"/>
                </a:cubicBezTo>
                <a:lnTo>
                  <a:pt x="776902" y="0"/>
                </a:lnTo>
                <a:close/>
              </a:path>
            </a:pathLst>
          </a:custGeom>
        </p:spPr>
      </p:pic>
      <p:pic>
        <p:nvPicPr>
          <p:cNvPr id="2" name="图片 1" descr="优翼R标"/>
          <p:cNvPicPr>
            <a:picLocks noChangeAspect="1"/>
          </p:cNvPicPr>
          <p:nvPr userDrawn="1"/>
        </p:nvPicPr>
        <p:blipFill>
          <a:blip r:embed="rId9" cstate="screen"/>
          <a:stretch>
            <a:fillRect/>
          </a:stretch>
        </p:blipFill>
        <p:spPr>
          <a:xfrm>
            <a:off x="10856595" y="136525"/>
            <a:ext cx="1271905" cy="4171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 descr="优翼R标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10185" y="136525"/>
            <a:ext cx="1330960" cy="4368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4" Type="http://schemas.openxmlformats.org/officeDocument/2006/relationships/theme" Target="../theme/theme2.xml"/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2B04C8-6BE4-474C-9F6A-56027778DCC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53A7D7-24B0-414D-B301-B053A6A5AB5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2B04C8-6BE4-474C-9F6A-56027778DCC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53A7D7-24B0-414D-B301-B053A6A5AB5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40.xml"/><Relationship Id="rId8" Type="http://schemas.openxmlformats.org/officeDocument/2006/relationships/tags" Target="../tags/tag39.xml"/><Relationship Id="rId7" Type="http://schemas.openxmlformats.org/officeDocument/2006/relationships/tags" Target="../tags/tag38.xml"/><Relationship Id="rId6" Type="http://schemas.openxmlformats.org/officeDocument/2006/relationships/tags" Target="../tags/tag37.xml"/><Relationship Id="rId5" Type="http://schemas.openxmlformats.org/officeDocument/2006/relationships/tags" Target="../tags/tag36.xml"/><Relationship Id="rId4" Type="http://schemas.openxmlformats.org/officeDocument/2006/relationships/tags" Target="../tags/tag35.xml"/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tags" Target="../tags/tag48.xml"/><Relationship Id="rId8" Type="http://schemas.openxmlformats.org/officeDocument/2006/relationships/tags" Target="../tags/tag47.xml"/><Relationship Id="rId7" Type="http://schemas.openxmlformats.org/officeDocument/2006/relationships/tags" Target="../tags/tag46.xml"/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tags" Target="../tags/tag43.xml"/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7" Type="http://schemas.openxmlformats.org/officeDocument/2006/relationships/slideLayout" Target="../slideLayouts/slideLayout2.xml"/><Relationship Id="rId16" Type="http://schemas.openxmlformats.org/officeDocument/2006/relationships/tags" Target="../tags/tag55.xml"/><Relationship Id="rId15" Type="http://schemas.openxmlformats.org/officeDocument/2006/relationships/tags" Target="../tags/tag54.xml"/><Relationship Id="rId14" Type="http://schemas.openxmlformats.org/officeDocument/2006/relationships/tags" Target="../tags/tag53.xml"/><Relationship Id="rId13" Type="http://schemas.openxmlformats.org/officeDocument/2006/relationships/tags" Target="../tags/tag52.xml"/><Relationship Id="rId12" Type="http://schemas.openxmlformats.org/officeDocument/2006/relationships/tags" Target="../tags/tag51.xml"/><Relationship Id="rId11" Type="http://schemas.openxmlformats.org/officeDocument/2006/relationships/tags" Target="../tags/tag50.xml"/><Relationship Id="rId10" Type="http://schemas.openxmlformats.org/officeDocument/2006/relationships/tags" Target="../tags/tag49.xml"/><Relationship Id="rId1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tags" Target="../tags/tag63.xml"/><Relationship Id="rId8" Type="http://schemas.openxmlformats.org/officeDocument/2006/relationships/tags" Target="../tags/tag62.xml"/><Relationship Id="rId7" Type="http://schemas.openxmlformats.org/officeDocument/2006/relationships/tags" Target="../tags/tag61.xml"/><Relationship Id="rId6" Type="http://schemas.openxmlformats.org/officeDocument/2006/relationships/tags" Target="../tags/tag60.xml"/><Relationship Id="rId5" Type="http://schemas.openxmlformats.org/officeDocument/2006/relationships/tags" Target="../tags/tag59.xml"/><Relationship Id="rId4" Type="http://schemas.openxmlformats.org/officeDocument/2006/relationships/tags" Target="../tags/tag58.xml"/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4" Type="http://schemas.openxmlformats.org/officeDocument/2006/relationships/slideLayout" Target="../slideLayouts/slideLayout2.xml"/><Relationship Id="rId13" Type="http://schemas.openxmlformats.org/officeDocument/2006/relationships/tags" Target="../tags/tag67.xml"/><Relationship Id="rId12" Type="http://schemas.openxmlformats.org/officeDocument/2006/relationships/tags" Target="../tags/tag66.xml"/><Relationship Id="rId11" Type="http://schemas.openxmlformats.org/officeDocument/2006/relationships/tags" Target="../tags/tag65.xml"/><Relationship Id="rId10" Type="http://schemas.openxmlformats.org/officeDocument/2006/relationships/tags" Target="../tags/tag64.xml"/><Relationship Id="rId1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71.xml"/><Relationship Id="rId4" Type="http://schemas.openxmlformats.org/officeDocument/2006/relationships/tags" Target="../tags/tag70.xml"/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75.xml"/><Relationship Id="rId5" Type="http://schemas.openxmlformats.org/officeDocument/2006/relationships/tags" Target="../tags/tag74.xml"/><Relationship Id="rId4" Type="http://schemas.openxmlformats.org/officeDocument/2006/relationships/tags" Target="../tags/tag73.xml"/><Relationship Id="rId3" Type="http://schemas.openxmlformats.org/officeDocument/2006/relationships/tags" Target="../tags/tag72.xml"/><Relationship Id="rId2" Type="http://schemas.openxmlformats.org/officeDocument/2006/relationships/image" Target="../media/image33.png"/><Relationship Id="rId1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79.xml"/><Relationship Id="rId5" Type="http://schemas.openxmlformats.org/officeDocument/2006/relationships/tags" Target="../tags/tag78.xml"/><Relationship Id="rId4" Type="http://schemas.openxmlformats.org/officeDocument/2006/relationships/tags" Target="../tags/tag77.xml"/><Relationship Id="rId3" Type="http://schemas.openxmlformats.org/officeDocument/2006/relationships/tags" Target="../tags/tag76.xml"/><Relationship Id="rId2" Type="http://schemas.openxmlformats.org/officeDocument/2006/relationships/image" Target="../media/image35.png"/><Relationship Id="rId1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tags" Target="../tags/tag85.xml"/><Relationship Id="rId8" Type="http://schemas.openxmlformats.org/officeDocument/2006/relationships/tags" Target="../tags/tag84.xml"/><Relationship Id="rId7" Type="http://schemas.openxmlformats.org/officeDocument/2006/relationships/tags" Target="../tags/tag83.xml"/><Relationship Id="rId6" Type="http://schemas.openxmlformats.org/officeDocument/2006/relationships/tags" Target="../tags/tag82.xml"/><Relationship Id="rId5" Type="http://schemas.openxmlformats.org/officeDocument/2006/relationships/tags" Target="../tags/tag81.xml"/><Relationship Id="rId4" Type="http://schemas.openxmlformats.org/officeDocument/2006/relationships/tags" Target="../tags/tag80.xml"/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87.xml"/><Relationship Id="rId3" Type="http://schemas.openxmlformats.org/officeDocument/2006/relationships/tags" Target="../tags/tag86.xml"/><Relationship Id="rId2" Type="http://schemas.openxmlformats.org/officeDocument/2006/relationships/image" Target="../media/image36.png"/><Relationship Id="rId1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1.xml"/><Relationship Id="rId1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1" Type="http://schemas.openxmlformats.org/officeDocument/2006/relationships/slideLayout" Target="../slideLayouts/slideLayout2.xml"/><Relationship Id="rId10" Type="http://schemas.openxmlformats.org/officeDocument/2006/relationships/tags" Target="../tags/tag10.xml"/><Relationship Id="rId1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tags" Target="../tags/tag15.xml"/><Relationship Id="rId7" Type="http://schemas.openxmlformats.org/officeDocument/2006/relationships/tags" Target="../tags/tag14.xml"/><Relationship Id="rId6" Type="http://schemas.openxmlformats.org/officeDocument/2006/relationships/tags" Target="../tags/tag13.xml"/><Relationship Id="rId5" Type="http://schemas.openxmlformats.org/officeDocument/2006/relationships/tags" Target="../tags/tag12.xml"/><Relationship Id="rId4" Type="http://schemas.openxmlformats.org/officeDocument/2006/relationships/image" Target="../media/image17.png"/><Relationship Id="rId3" Type="http://schemas.openxmlformats.org/officeDocument/2006/relationships/tags" Target="../tags/tag11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1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28.xml"/><Relationship Id="rId8" Type="http://schemas.openxmlformats.org/officeDocument/2006/relationships/tags" Target="../tags/tag27.xml"/><Relationship Id="rId7" Type="http://schemas.openxmlformats.org/officeDocument/2006/relationships/tags" Target="../tags/tag26.xml"/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4" Type="http://schemas.openxmlformats.org/officeDocument/2006/relationships/slideLayout" Target="../slideLayouts/slideLayout2.xml"/><Relationship Id="rId13" Type="http://schemas.openxmlformats.org/officeDocument/2006/relationships/tags" Target="../tags/tag32.xml"/><Relationship Id="rId12" Type="http://schemas.openxmlformats.org/officeDocument/2006/relationships/tags" Target="../tags/tag31.xml"/><Relationship Id="rId11" Type="http://schemas.openxmlformats.org/officeDocument/2006/relationships/tags" Target="../tags/tag30.xml"/><Relationship Id="rId10" Type="http://schemas.openxmlformats.org/officeDocument/2006/relationships/tags" Target="../tags/tag29.xml"/><Relationship Id="rId1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6930518" y="5820303"/>
            <a:ext cx="5594552" cy="1014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6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优干线</a:t>
            </a:r>
            <a:r>
              <a:rPr lang="zh-CN" altLang="en-US" sz="3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同步作业课件</a:t>
            </a:r>
            <a:endParaRPr lang="zh-CN" altLang="en-US" sz="32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4416743" y="3912235"/>
            <a:ext cx="3358515" cy="457200"/>
            <a:chOff x="7328" y="6161"/>
            <a:chExt cx="5289" cy="720"/>
          </a:xfrm>
        </p:grpSpPr>
        <p:sp>
          <p:nvSpPr>
            <p:cNvPr id="8" name="矩形: 圆角 7"/>
            <p:cNvSpPr/>
            <p:nvPr/>
          </p:nvSpPr>
          <p:spPr>
            <a:xfrm>
              <a:off x="7328" y="6161"/>
              <a:ext cx="5289" cy="72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rgbClr val="778DD3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52382B"/>
                </a:solidFill>
                <a:cs typeface="+mn-ea"/>
                <a:sym typeface="+mn-lt"/>
              </a:endParaRPr>
            </a:p>
          </p:txBody>
        </p:sp>
        <p:sp>
          <p:nvSpPr>
            <p:cNvPr id="9" name="文本框 2"/>
            <p:cNvSpPr/>
            <p:nvPr/>
          </p:nvSpPr>
          <p:spPr>
            <a:xfrm>
              <a:off x="7857" y="6207"/>
              <a:ext cx="4513" cy="62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lstStyle/>
            <a:p>
              <a:r>
                <a:rPr lang="zh-CN" altLang="en-US" sz="2000" b="1" dirty="0">
                  <a:solidFill>
                    <a:srgbClr val="778DD3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一年级数学上册（</a:t>
              </a:r>
              <a:r>
                <a:rPr lang="en-US" altLang="zh-CN" sz="2000" b="1" dirty="0">
                  <a:solidFill>
                    <a:srgbClr val="778DD3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RJ</a:t>
              </a:r>
              <a:r>
                <a:rPr lang="zh-CN" altLang="en-US" sz="2000" b="1" dirty="0">
                  <a:solidFill>
                    <a:srgbClr val="778DD3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）</a:t>
              </a:r>
              <a:endParaRPr lang="zh-CN" altLang="en-US" b="1" dirty="0">
                <a:solidFill>
                  <a:srgbClr val="778DD3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2589301" y="2395907"/>
            <a:ext cx="719328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sz="4800" dirty="0">
                <a:latin typeface="黑体" panose="02010609060101010101" pitchFamily="49" charset="-122"/>
                <a:ea typeface="黑体" panose="02010609060101010101" pitchFamily="49" charset="-122"/>
              </a:rPr>
              <a:t>阶段学业质量评价（</a:t>
            </a:r>
            <a:r>
              <a:rPr lang="en-US" altLang="zh-CN" sz="4800" dirty="0">
                <a:latin typeface="黑体" panose="02010609060101010101" pitchFamily="49" charset="-122"/>
                <a:ea typeface="黑体" panose="02010609060101010101" pitchFamily="49" charset="-122"/>
              </a:rPr>
              <a:t>A</a:t>
            </a:r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卷）</a:t>
            </a:r>
            <a:endParaRPr lang="zh-CN" altLang="en-US" sz="4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6566" y="548057"/>
            <a:ext cx="445008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sz="4800" dirty="0">
                <a:latin typeface="黑体" panose="02010609060101010101" pitchFamily="49" charset="-122"/>
                <a:ea typeface="黑体" panose="02010609060101010101" pitchFamily="49" charset="-122"/>
              </a:rPr>
              <a:t>阶段回顾与</a:t>
            </a:r>
            <a:r>
              <a:rPr lang="zh-CN" sz="4800" dirty="0">
                <a:latin typeface="黑体" panose="02010609060101010101" pitchFamily="49" charset="-122"/>
                <a:ea typeface="黑体" panose="02010609060101010101" pitchFamily="49" charset="-122"/>
              </a:rPr>
              <a:t>评价</a:t>
            </a:r>
            <a:endParaRPr lang="zh-CN" sz="4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CFDFE">
                  <a:alpha val="100000"/>
                </a:srgbClr>
              </a:clrFrom>
              <a:clrTo>
                <a:srgbClr val="FCFD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120" y="2047875"/>
            <a:ext cx="12049125" cy="2762250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2"/>
            </p:custDataLst>
          </p:nvPr>
        </p:nvSpPr>
        <p:spPr>
          <a:xfrm>
            <a:off x="1280795" y="3063240"/>
            <a:ext cx="520065" cy="63373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2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3759835" y="3074035"/>
            <a:ext cx="520065" cy="63373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8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4" name="文本框 3"/>
          <p:cNvSpPr txBox="1"/>
          <p:nvPr>
            <p:custDataLst>
              <p:tags r:id="rId4"/>
            </p:custDataLst>
          </p:nvPr>
        </p:nvSpPr>
        <p:spPr>
          <a:xfrm>
            <a:off x="7671435" y="3084830"/>
            <a:ext cx="520065" cy="63373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2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5" name="文本框 4"/>
          <p:cNvSpPr txBox="1"/>
          <p:nvPr>
            <p:custDataLst>
              <p:tags r:id="rId5"/>
            </p:custDataLst>
          </p:nvPr>
        </p:nvSpPr>
        <p:spPr>
          <a:xfrm>
            <a:off x="10732135" y="3074035"/>
            <a:ext cx="520065" cy="63373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4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6" name="文本框 5"/>
          <p:cNvSpPr txBox="1"/>
          <p:nvPr>
            <p:custDataLst>
              <p:tags r:id="rId6"/>
            </p:custDataLst>
          </p:nvPr>
        </p:nvSpPr>
        <p:spPr>
          <a:xfrm>
            <a:off x="1291590" y="4046855"/>
            <a:ext cx="520065" cy="63373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0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7" name="文本框 6"/>
          <p:cNvSpPr txBox="1"/>
          <p:nvPr>
            <p:custDataLst>
              <p:tags r:id="rId7"/>
            </p:custDataLst>
          </p:nvPr>
        </p:nvSpPr>
        <p:spPr>
          <a:xfrm>
            <a:off x="4377055" y="4025265"/>
            <a:ext cx="520065" cy="63373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4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8" name="文本框 7"/>
          <p:cNvSpPr txBox="1"/>
          <p:nvPr>
            <p:custDataLst>
              <p:tags r:id="rId8"/>
            </p:custDataLst>
          </p:nvPr>
        </p:nvSpPr>
        <p:spPr>
          <a:xfrm>
            <a:off x="7462520" y="4046855"/>
            <a:ext cx="520065" cy="63373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7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9" name="文本框 8"/>
          <p:cNvSpPr txBox="1"/>
          <p:nvPr>
            <p:custDataLst>
              <p:tags r:id="rId9"/>
            </p:custDataLst>
          </p:nvPr>
        </p:nvSpPr>
        <p:spPr>
          <a:xfrm>
            <a:off x="11362055" y="4036060"/>
            <a:ext cx="520065" cy="63373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3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CFDFE">
                  <a:alpha val="100000"/>
                </a:srgbClr>
              </a:clrFrom>
              <a:clrTo>
                <a:srgbClr val="FCFD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114425"/>
            <a:ext cx="12155170" cy="4478655"/>
          </a:xfrm>
          <a:prstGeom prst="rect">
            <a:avLst/>
          </a:prstGeom>
        </p:spPr>
      </p:pic>
      <p:sp>
        <p:nvSpPr>
          <p:cNvPr id="3" name="等腰三角形 2"/>
          <p:cNvSpPr/>
          <p:nvPr/>
        </p:nvSpPr>
        <p:spPr>
          <a:xfrm>
            <a:off x="2189480" y="3738245"/>
            <a:ext cx="431800" cy="385445"/>
          </a:xfrm>
          <a:prstGeom prst="triangle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等腰三角形 3"/>
          <p:cNvSpPr/>
          <p:nvPr/>
        </p:nvSpPr>
        <p:spPr>
          <a:xfrm>
            <a:off x="2813050" y="3738245"/>
            <a:ext cx="431800" cy="385445"/>
          </a:xfrm>
          <a:prstGeom prst="triangle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等腰三角形 4"/>
          <p:cNvSpPr/>
          <p:nvPr/>
        </p:nvSpPr>
        <p:spPr>
          <a:xfrm>
            <a:off x="1441450" y="4645025"/>
            <a:ext cx="431800" cy="385445"/>
          </a:xfrm>
          <a:prstGeom prst="triangle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等腰三角形 5"/>
          <p:cNvSpPr/>
          <p:nvPr/>
        </p:nvSpPr>
        <p:spPr>
          <a:xfrm>
            <a:off x="2189480" y="4645025"/>
            <a:ext cx="431800" cy="385445"/>
          </a:xfrm>
          <a:prstGeom prst="triangle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7143115" y="3681095"/>
            <a:ext cx="453390" cy="453390"/>
          </a:xfrm>
          <a:prstGeom prst="ellipse">
            <a:avLst/>
          </a:prstGeom>
          <a:solidFill>
            <a:srgbClr val="000000">
              <a:alpha val="0"/>
            </a:srgb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6383655" y="4712970"/>
            <a:ext cx="453390" cy="453390"/>
          </a:xfrm>
          <a:prstGeom prst="ellipse">
            <a:avLst/>
          </a:prstGeom>
          <a:solidFill>
            <a:srgbClr val="000000">
              <a:alpha val="0"/>
            </a:srgb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9671050" y="3669030"/>
            <a:ext cx="464820" cy="475615"/>
          </a:xfrm>
          <a:prstGeom prst="rect">
            <a:avLst/>
          </a:prstGeom>
          <a:solidFill>
            <a:srgbClr val="000000">
              <a:alpha val="0"/>
            </a:srgb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10404475" y="3658870"/>
            <a:ext cx="464820" cy="475615"/>
          </a:xfrm>
          <a:prstGeom prst="rect">
            <a:avLst/>
          </a:prstGeom>
          <a:solidFill>
            <a:srgbClr val="000000">
              <a:alpha val="0"/>
            </a:srgb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11189970" y="3658870"/>
            <a:ext cx="464820" cy="475615"/>
          </a:xfrm>
          <a:prstGeom prst="rect">
            <a:avLst/>
          </a:prstGeom>
          <a:solidFill>
            <a:srgbClr val="000000">
              <a:alpha val="0"/>
            </a:srgb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9671050" y="4645025"/>
            <a:ext cx="464820" cy="475615"/>
          </a:xfrm>
          <a:prstGeom prst="rect">
            <a:avLst/>
          </a:prstGeom>
          <a:solidFill>
            <a:srgbClr val="000000">
              <a:alpha val="0"/>
            </a:srgb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10404475" y="4630420"/>
            <a:ext cx="464820" cy="475615"/>
          </a:xfrm>
          <a:prstGeom prst="rect">
            <a:avLst/>
          </a:prstGeom>
          <a:solidFill>
            <a:srgbClr val="000000">
              <a:alpha val="0"/>
            </a:srgb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8" grpId="0" animBg="1"/>
      <p:bldP spid="9" grpId="0" bldLvl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CFDFE">
                  <a:alpha val="100000"/>
                </a:srgbClr>
              </a:clrFrom>
              <a:clrTo>
                <a:srgbClr val="FCFD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635" y="1714500"/>
            <a:ext cx="12192635" cy="3225165"/>
          </a:xfrm>
          <a:prstGeom prst="rect">
            <a:avLst/>
          </a:prstGeom>
        </p:spPr>
      </p:pic>
      <p:sp>
        <p:nvSpPr>
          <p:cNvPr id="3" name="等腰三角形 2"/>
          <p:cNvSpPr/>
          <p:nvPr/>
        </p:nvSpPr>
        <p:spPr>
          <a:xfrm>
            <a:off x="7981950" y="2627630"/>
            <a:ext cx="431800" cy="385445"/>
          </a:xfrm>
          <a:prstGeom prst="triangle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等腰三角形 3"/>
          <p:cNvSpPr/>
          <p:nvPr/>
        </p:nvSpPr>
        <p:spPr>
          <a:xfrm>
            <a:off x="8536940" y="2627630"/>
            <a:ext cx="431800" cy="385445"/>
          </a:xfrm>
          <a:prstGeom prst="triangle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等腰三角形 4"/>
          <p:cNvSpPr/>
          <p:nvPr/>
        </p:nvSpPr>
        <p:spPr>
          <a:xfrm>
            <a:off x="9091930" y="2627630"/>
            <a:ext cx="431800" cy="385445"/>
          </a:xfrm>
          <a:prstGeom prst="triangle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等腰三角形 5"/>
          <p:cNvSpPr/>
          <p:nvPr/>
        </p:nvSpPr>
        <p:spPr>
          <a:xfrm>
            <a:off x="9646920" y="2627630"/>
            <a:ext cx="431800" cy="385445"/>
          </a:xfrm>
          <a:prstGeom prst="triangle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等腰三角形 6"/>
          <p:cNvSpPr/>
          <p:nvPr/>
        </p:nvSpPr>
        <p:spPr>
          <a:xfrm>
            <a:off x="10201910" y="2627630"/>
            <a:ext cx="431800" cy="385445"/>
          </a:xfrm>
          <a:prstGeom prst="triangle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等腰三角形 7"/>
          <p:cNvSpPr/>
          <p:nvPr/>
        </p:nvSpPr>
        <p:spPr>
          <a:xfrm>
            <a:off x="10756900" y="2627630"/>
            <a:ext cx="431800" cy="385445"/>
          </a:xfrm>
          <a:prstGeom prst="triangle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7959090" y="3429000"/>
            <a:ext cx="453390" cy="453390"/>
          </a:xfrm>
          <a:prstGeom prst="ellipse">
            <a:avLst/>
          </a:prstGeom>
          <a:solidFill>
            <a:srgbClr val="000000">
              <a:alpha val="0"/>
            </a:srgb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8536940" y="3429000"/>
            <a:ext cx="453390" cy="453390"/>
          </a:xfrm>
          <a:prstGeom prst="ellipse">
            <a:avLst/>
          </a:prstGeom>
          <a:solidFill>
            <a:srgbClr val="000000">
              <a:alpha val="0"/>
            </a:srgb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7992745" y="4255135"/>
            <a:ext cx="464820" cy="475615"/>
          </a:xfrm>
          <a:prstGeom prst="rect">
            <a:avLst/>
          </a:prstGeom>
          <a:solidFill>
            <a:srgbClr val="000000">
              <a:alpha val="0"/>
            </a:srgb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8536940" y="4255135"/>
            <a:ext cx="464820" cy="475615"/>
          </a:xfrm>
          <a:prstGeom prst="rect">
            <a:avLst/>
          </a:prstGeom>
          <a:solidFill>
            <a:srgbClr val="000000">
              <a:alpha val="0"/>
            </a:srgb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9094470" y="4255135"/>
            <a:ext cx="464820" cy="475615"/>
          </a:xfrm>
          <a:prstGeom prst="rect">
            <a:avLst/>
          </a:prstGeom>
          <a:solidFill>
            <a:srgbClr val="000000">
              <a:alpha val="0"/>
            </a:srgb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3" grpId="0" bldLvl="0" animBg="1"/>
      <p:bldP spid="14" grpId="0" bldLvl="0" animBg="1"/>
      <p:bldP spid="15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CFDFE">
                  <a:alpha val="100000"/>
                </a:srgbClr>
              </a:clrFrom>
              <a:clrTo>
                <a:srgbClr val="FCFD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23495" y="847725"/>
            <a:ext cx="12239625" cy="5162550"/>
          </a:xfrm>
          <a:prstGeom prst="rect">
            <a:avLst/>
          </a:prstGeom>
        </p:spPr>
      </p:pic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697865" y="4192905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4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1731010" y="4192905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3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4" name="文本框 3"/>
          <p:cNvSpPr txBox="1"/>
          <p:nvPr>
            <p:custDataLst>
              <p:tags r:id="rId4"/>
            </p:custDataLst>
          </p:nvPr>
        </p:nvSpPr>
        <p:spPr>
          <a:xfrm>
            <a:off x="2764155" y="4192905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7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7" name="文本框 6"/>
          <p:cNvSpPr txBox="1"/>
          <p:nvPr>
            <p:custDataLst>
              <p:tags r:id="rId5"/>
            </p:custDataLst>
          </p:nvPr>
        </p:nvSpPr>
        <p:spPr>
          <a:xfrm>
            <a:off x="697865" y="5276850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3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8" name="文本框 7"/>
          <p:cNvSpPr txBox="1"/>
          <p:nvPr>
            <p:custDataLst>
              <p:tags r:id="rId6"/>
            </p:custDataLst>
          </p:nvPr>
        </p:nvSpPr>
        <p:spPr>
          <a:xfrm>
            <a:off x="1731010" y="5276850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4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9" name="文本框 8"/>
          <p:cNvSpPr txBox="1"/>
          <p:nvPr>
            <p:custDataLst>
              <p:tags r:id="rId7"/>
            </p:custDataLst>
          </p:nvPr>
        </p:nvSpPr>
        <p:spPr>
          <a:xfrm>
            <a:off x="2764155" y="5287645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7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0" name="文本框 9"/>
          <p:cNvSpPr txBox="1"/>
          <p:nvPr>
            <p:custDataLst>
              <p:tags r:id="rId8"/>
            </p:custDataLst>
          </p:nvPr>
        </p:nvSpPr>
        <p:spPr>
          <a:xfrm>
            <a:off x="3797300" y="4192905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7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1" name="文本框 10"/>
          <p:cNvSpPr txBox="1"/>
          <p:nvPr>
            <p:custDataLst>
              <p:tags r:id="rId9"/>
            </p:custDataLst>
          </p:nvPr>
        </p:nvSpPr>
        <p:spPr>
          <a:xfrm>
            <a:off x="4798060" y="4171315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4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2" name="文本框 11"/>
          <p:cNvSpPr txBox="1"/>
          <p:nvPr>
            <p:custDataLst>
              <p:tags r:id="rId10"/>
            </p:custDataLst>
          </p:nvPr>
        </p:nvSpPr>
        <p:spPr>
          <a:xfrm>
            <a:off x="5820410" y="4192905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3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3" name="文本框 12"/>
          <p:cNvSpPr txBox="1"/>
          <p:nvPr>
            <p:custDataLst>
              <p:tags r:id="rId11"/>
            </p:custDataLst>
          </p:nvPr>
        </p:nvSpPr>
        <p:spPr>
          <a:xfrm>
            <a:off x="3797300" y="5276850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7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4" name="文本框 13"/>
          <p:cNvSpPr txBox="1"/>
          <p:nvPr>
            <p:custDataLst>
              <p:tags r:id="rId12"/>
            </p:custDataLst>
          </p:nvPr>
        </p:nvSpPr>
        <p:spPr>
          <a:xfrm>
            <a:off x="4808855" y="5266055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3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5" name="文本框 14"/>
          <p:cNvSpPr txBox="1"/>
          <p:nvPr>
            <p:custDataLst>
              <p:tags r:id="rId13"/>
            </p:custDataLst>
          </p:nvPr>
        </p:nvSpPr>
        <p:spPr>
          <a:xfrm>
            <a:off x="5820410" y="5266055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4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6" name="文本框 15"/>
          <p:cNvSpPr txBox="1"/>
          <p:nvPr>
            <p:custDataLst>
              <p:tags r:id="rId14"/>
            </p:custDataLst>
          </p:nvPr>
        </p:nvSpPr>
        <p:spPr>
          <a:xfrm>
            <a:off x="8538210" y="5005705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2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7" name="文本框 16"/>
          <p:cNvSpPr txBox="1"/>
          <p:nvPr>
            <p:custDataLst>
              <p:tags r:id="rId15"/>
            </p:custDataLst>
          </p:nvPr>
        </p:nvSpPr>
        <p:spPr>
          <a:xfrm>
            <a:off x="9570085" y="5005705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3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8" name="文本框 17"/>
          <p:cNvSpPr txBox="1"/>
          <p:nvPr>
            <p:custDataLst>
              <p:tags r:id="rId16"/>
            </p:custDataLst>
          </p:nvPr>
        </p:nvSpPr>
        <p:spPr>
          <a:xfrm>
            <a:off x="10601960" y="5005705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5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4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CFDFE">
                  <a:alpha val="100000"/>
                </a:srgbClr>
              </a:clrFrom>
              <a:clrTo>
                <a:srgbClr val="FCFD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329055"/>
            <a:ext cx="12050395" cy="4017010"/>
          </a:xfrm>
          <a:prstGeom prst="rect">
            <a:avLst/>
          </a:prstGeom>
        </p:spPr>
      </p:pic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668655" y="4295140"/>
            <a:ext cx="65722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10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1325880" y="4305935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－</a:t>
            </a:r>
            <a:endParaRPr lang="zh-CN" alt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4" name="文本框 3"/>
          <p:cNvSpPr txBox="1"/>
          <p:nvPr>
            <p:custDataLst>
              <p:tags r:id="rId4"/>
            </p:custDataLst>
          </p:nvPr>
        </p:nvSpPr>
        <p:spPr>
          <a:xfrm>
            <a:off x="2080260" y="4295140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6" name="文本框 5"/>
          <p:cNvSpPr txBox="1"/>
          <p:nvPr>
            <p:custDataLst>
              <p:tags r:id="rId5"/>
            </p:custDataLst>
          </p:nvPr>
        </p:nvSpPr>
        <p:spPr>
          <a:xfrm>
            <a:off x="2629535" y="4295140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－</a:t>
            </a:r>
            <a:endParaRPr lang="zh-CN" alt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7" name="文本框 6"/>
          <p:cNvSpPr txBox="1"/>
          <p:nvPr>
            <p:custDataLst>
              <p:tags r:id="rId6"/>
            </p:custDataLst>
          </p:nvPr>
        </p:nvSpPr>
        <p:spPr>
          <a:xfrm>
            <a:off x="3394710" y="4295140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3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8" name="文本框 7"/>
          <p:cNvSpPr txBox="1"/>
          <p:nvPr>
            <p:custDataLst>
              <p:tags r:id="rId7"/>
            </p:custDataLst>
          </p:nvPr>
        </p:nvSpPr>
        <p:spPr>
          <a:xfrm>
            <a:off x="4380865" y="4295140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6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9" name="文本框 8"/>
          <p:cNvSpPr txBox="1"/>
          <p:nvPr>
            <p:custDataLst>
              <p:tags r:id="rId8"/>
            </p:custDataLst>
          </p:nvPr>
        </p:nvSpPr>
        <p:spPr>
          <a:xfrm>
            <a:off x="7135495" y="4295140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5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0" name="文本框 9"/>
          <p:cNvSpPr txBox="1"/>
          <p:nvPr>
            <p:custDataLst>
              <p:tags r:id="rId9"/>
            </p:custDataLst>
          </p:nvPr>
        </p:nvSpPr>
        <p:spPr>
          <a:xfrm>
            <a:off x="7672705" y="4295140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－</a:t>
            </a:r>
            <a:endParaRPr lang="zh-CN" alt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1" name="文本框 10"/>
          <p:cNvSpPr txBox="1"/>
          <p:nvPr>
            <p:custDataLst>
              <p:tags r:id="rId10"/>
            </p:custDataLst>
          </p:nvPr>
        </p:nvSpPr>
        <p:spPr>
          <a:xfrm>
            <a:off x="8415020" y="4295140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3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2" name="文本框 11"/>
          <p:cNvSpPr txBox="1"/>
          <p:nvPr>
            <p:custDataLst>
              <p:tags r:id="rId11"/>
            </p:custDataLst>
          </p:nvPr>
        </p:nvSpPr>
        <p:spPr>
          <a:xfrm>
            <a:off x="9402445" y="4295140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4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3" name="文本框 12"/>
          <p:cNvSpPr txBox="1"/>
          <p:nvPr>
            <p:custDataLst>
              <p:tags r:id="rId12"/>
            </p:custDataLst>
          </p:nvPr>
        </p:nvSpPr>
        <p:spPr>
          <a:xfrm>
            <a:off x="9963785" y="4305935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－</a:t>
            </a:r>
            <a:endParaRPr lang="zh-CN" alt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4" name="文本框 13"/>
          <p:cNvSpPr txBox="1"/>
          <p:nvPr>
            <p:custDataLst>
              <p:tags r:id="rId13"/>
            </p:custDataLst>
          </p:nvPr>
        </p:nvSpPr>
        <p:spPr>
          <a:xfrm>
            <a:off x="10741025" y="4295140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2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CFDFE">
                  <a:alpha val="100000"/>
                </a:srgbClr>
              </a:clrFrom>
              <a:clrTo>
                <a:srgbClr val="FCFD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623695"/>
            <a:ext cx="12146915" cy="3428365"/>
          </a:xfrm>
          <a:prstGeom prst="rect">
            <a:avLst/>
          </a:prstGeom>
        </p:spPr>
      </p:pic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6517640" y="4019550"/>
            <a:ext cx="4235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9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7066915" y="4008755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－</a:t>
            </a:r>
            <a:endParaRPr lang="zh-CN" alt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4" name="文本框 3"/>
          <p:cNvSpPr txBox="1"/>
          <p:nvPr>
            <p:custDataLst>
              <p:tags r:id="rId4"/>
            </p:custDataLst>
          </p:nvPr>
        </p:nvSpPr>
        <p:spPr>
          <a:xfrm>
            <a:off x="7799705" y="4019550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2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6" name="文本框 5"/>
          <p:cNvSpPr txBox="1"/>
          <p:nvPr>
            <p:custDataLst>
              <p:tags r:id="rId5"/>
            </p:custDataLst>
          </p:nvPr>
        </p:nvSpPr>
        <p:spPr>
          <a:xfrm>
            <a:off x="8763000" y="3997960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7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4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CFDFE">
                  <a:alpha val="100000"/>
                </a:srgbClr>
              </a:clrFrom>
              <a:clrTo>
                <a:srgbClr val="FCFD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6920" y="779780"/>
            <a:ext cx="6619875" cy="32575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clrChange>
              <a:clrFrom>
                <a:srgbClr val="FCFDFE">
                  <a:alpha val="100000"/>
                </a:srgbClr>
              </a:clrFrom>
              <a:clrTo>
                <a:srgbClr val="FCFD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45460" y="4161790"/>
            <a:ext cx="4695825" cy="1257300"/>
          </a:xfrm>
          <a:prstGeom prst="rect">
            <a:avLst/>
          </a:prstGeom>
        </p:spPr>
      </p:pic>
      <p:sp>
        <p:nvSpPr>
          <p:cNvPr id="5" name="文本框 4"/>
          <p:cNvSpPr txBox="1"/>
          <p:nvPr>
            <p:custDataLst>
              <p:tags r:id="rId3"/>
            </p:custDataLst>
          </p:nvPr>
        </p:nvSpPr>
        <p:spPr>
          <a:xfrm>
            <a:off x="3356610" y="4521835"/>
            <a:ext cx="4235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7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4" name="文本框 3"/>
          <p:cNvSpPr txBox="1"/>
          <p:nvPr>
            <p:custDataLst>
              <p:tags r:id="rId4"/>
            </p:custDataLst>
          </p:nvPr>
        </p:nvSpPr>
        <p:spPr>
          <a:xfrm>
            <a:off x="4013835" y="4511040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－</a:t>
            </a:r>
            <a:endParaRPr lang="zh-CN" alt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6" name="文本框 5"/>
          <p:cNvSpPr txBox="1"/>
          <p:nvPr>
            <p:custDataLst>
              <p:tags r:id="rId5"/>
            </p:custDataLst>
          </p:nvPr>
        </p:nvSpPr>
        <p:spPr>
          <a:xfrm>
            <a:off x="4876165" y="4478655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2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7" name="文本框 6"/>
          <p:cNvSpPr txBox="1"/>
          <p:nvPr>
            <p:custDataLst>
              <p:tags r:id="rId6"/>
            </p:custDataLst>
          </p:nvPr>
        </p:nvSpPr>
        <p:spPr>
          <a:xfrm>
            <a:off x="6044565" y="4489450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5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CFDFE">
                  <a:alpha val="100000"/>
                </a:srgbClr>
              </a:clrFrom>
              <a:clrTo>
                <a:srgbClr val="FCFD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725" y="1408430"/>
            <a:ext cx="12020550" cy="26574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clrChange>
              <a:clrFrom>
                <a:srgbClr val="FCFDFE">
                  <a:alpha val="100000"/>
                </a:srgbClr>
              </a:clrFrom>
              <a:clrTo>
                <a:srgbClr val="FCFD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31920" y="4175125"/>
            <a:ext cx="4667250" cy="1000125"/>
          </a:xfrm>
          <a:prstGeom prst="rect">
            <a:avLst/>
          </a:prstGeom>
        </p:spPr>
      </p:pic>
      <p:sp>
        <p:nvSpPr>
          <p:cNvPr id="5" name="文本框 4"/>
          <p:cNvSpPr txBox="1"/>
          <p:nvPr>
            <p:custDataLst>
              <p:tags r:id="rId3"/>
            </p:custDataLst>
          </p:nvPr>
        </p:nvSpPr>
        <p:spPr>
          <a:xfrm>
            <a:off x="4201795" y="4352290"/>
            <a:ext cx="4235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4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4" name="文本框 3"/>
          <p:cNvSpPr txBox="1"/>
          <p:nvPr>
            <p:custDataLst>
              <p:tags r:id="rId4"/>
            </p:custDataLst>
          </p:nvPr>
        </p:nvSpPr>
        <p:spPr>
          <a:xfrm>
            <a:off x="4859020" y="4352290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＋</a:t>
            </a:r>
            <a:endParaRPr lang="zh-CN" alt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6" name="文本框 5"/>
          <p:cNvSpPr txBox="1"/>
          <p:nvPr>
            <p:custDataLst>
              <p:tags r:id="rId5"/>
            </p:custDataLst>
          </p:nvPr>
        </p:nvSpPr>
        <p:spPr>
          <a:xfrm>
            <a:off x="5721350" y="4352290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4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7" name="文本框 6"/>
          <p:cNvSpPr txBox="1"/>
          <p:nvPr>
            <p:custDataLst>
              <p:tags r:id="rId6"/>
            </p:custDataLst>
          </p:nvPr>
        </p:nvSpPr>
        <p:spPr>
          <a:xfrm>
            <a:off x="6889750" y="4363085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8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266065" y="572135"/>
            <a:ext cx="11477625" cy="5293360"/>
            <a:chOff x="562" y="1436"/>
            <a:chExt cx="18075" cy="8336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1">
              <a:clrChange>
                <a:clrFrom>
                  <a:srgbClr val="FCFDFE">
                    <a:alpha val="100000"/>
                  </a:srgbClr>
                </a:clrFrom>
                <a:clrTo>
                  <a:srgbClr val="FCFDFE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62" y="1436"/>
              <a:ext cx="18075" cy="5250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CFDFE">
                    <a:alpha val="100000"/>
                  </a:srgbClr>
                </a:clrFrom>
                <a:clrTo>
                  <a:srgbClr val="FCFDFE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97" y="7072"/>
              <a:ext cx="17940" cy="1260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CFDFE">
                    <a:alpha val="100000"/>
                  </a:srgbClr>
                </a:clrFrom>
                <a:clrTo>
                  <a:srgbClr val="FCFDFE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449" y="8332"/>
              <a:ext cx="9765" cy="1440"/>
            </a:xfrm>
            <a:prstGeom prst="rect">
              <a:avLst/>
            </a:prstGeom>
          </p:spPr>
        </p:pic>
      </p:grpSp>
      <p:sp>
        <p:nvSpPr>
          <p:cNvPr id="6" name="文本框 5"/>
          <p:cNvSpPr txBox="1"/>
          <p:nvPr>
            <p:custDataLst>
              <p:tags r:id="rId4"/>
            </p:custDataLst>
          </p:nvPr>
        </p:nvSpPr>
        <p:spPr>
          <a:xfrm>
            <a:off x="3010535" y="5118100"/>
            <a:ext cx="52197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2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7" name="文本框 6"/>
          <p:cNvSpPr txBox="1"/>
          <p:nvPr>
            <p:custDataLst>
              <p:tags r:id="rId5"/>
            </p:custDataLst>
          </p:nvPr>
        </p:nvSpPr>
        <p:spPr>
          <a:xfrm>
            <a:off x="3667760" y="5118100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＋</a:t>
            </a:r>
            <a:endParaRPr lang="zh-CN" alt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8" name="文本框 7"/>
          <p:cNvSpPr txBox="1"/>
          <p:nvPr>
            <p:custDataLst>
              <p:tags r:id="rId6"/>
            </p:custDataLst>
          </p:nvPr>
        </p:nvSpPr>
        <p:spPr>
          <a:xfrm>
            <a:off x="4519295" y="5118100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5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9" name="文本框 8"/>
          <p:cNvSpPr txBox="1"/>
          <p:nvPr>
            <p:custDataLst>
              <p:tags r:id="rId7"/>
            </p:custDataLst>
          </p:nvPr>
        </p:nvSpPr>
        <p:spPr>
          <a:xfrm>
            <a:off x="5198110" y="5107305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＋</a:t>
            </a:r>
            <a:endParaRPr lang="zh-CN" alt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0" name="文本框 9"/>
          <p:cNvSpPr txBox="1"/>
          <p:nvPr>
            <p:custDataLst>
              <p:tags r:id="rId8"/>
            </p:custDataLst>
          </p:nvPr>
        </p:nvSpPr>
        <p:spPr>
          <a:xfrm>
            <a:off x="6071235" y="5118100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3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1" name="文本框 10"/>
          <p:cNvSpPr txBox="1"/>
          <p:nvPr>
            <p:custDataLst>
              <p:tags r:id="rId9"/>
            </p:custDataLst>
          </p:nvPr>
        </p:nvSpPr>
        <p:spPr>
          <a:xfrm>
            <a:off x="7122160" y="5107305"/>
            <a:ext cx="7016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10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233045" y="572135"/>
            <a:ext cx="11724640" cy="5668645"/>
            <a:chOff x="367" y="901"/>
            <a:chExt cx="18464" cy="8927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1">
              <a:clrChange>
                <a:clrFrom>
                  <a:srgbClr val="FCFDFE">
                    <a:alpha val="100000"/>
                  </a:srgbClr>
                </a:clrFrom>
                <a:clrTo>
                  <a:srgbClr val="FCFDFE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67" y="6078"/>
              <a:ext cx="18465" cy="3750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CFDFE">
                    <a:alpha val="100000"/>
                  </a:srgbClr>
                </a:clrFrom>
                <a:clrTo>
                  <a:srgbClr val="FCFDFE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19" y="901"/>
              <a:ext cx="18075" cy="5250"/>
            </a:xfrm>
            <a:prstGeom prst="rect">
              <a:avLst/>
            </a:prstGeom>
          </p:spPr>
        </p:pic>
      </p:grpSp>
      <p:sp>
        <p:nvSpPr>
          <p:cNvPr id="6" name="文本框 5"/>
          <p:cNvSpPr txBox="1"/>
          <p:nvPr>
            <p:custDataLst>
              <p:tags r:id="rId3"/>
            </p:custDataLst>
          </p:nvPr>
        </p:nvSpPr>
        <p:spPr>
          <a:xfrm>
            <a:off x="2574925" y="4770755"/>
            <a:ext cx="68249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妈妈比优优多猜对多少个字缝？</a:t>
            </a:r>
            <a:endParaRPr lang="zh-CN" altLang="en-US" sz="32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5" name="文本框 4"/>
          <p:cNvSpPr txBox="1"/>
          <p:nvPr>
            <p:custDataLst>
              <p:tags r:id="rId4"/>
            </p:custDataLst>
          </p:nvPr>
        </p:nvSpPr>
        <p:spPr>
          <a:xfrm>
            <a:off x="2382520" y="5657215"/>
            <a:ext cx="28359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5</a:t>
            </a:r>
            <a:r>
              <a:rPr lang="zh-CN" altLang="en-US" sz="32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－</a:t>
            </a:r>
            <a:r>
              <a:rPr lang="en-US" altLang="zh-CN" sz="32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2=3</a:t>
            </a:r>
            <a:r>
              <a:rPr lang="zh-CN" altLang="en-US" sz="32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（个）</a:t>
            </a:r>
            <a:endParaRPr lang="zh-CN" altLang="en-US" sz="32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015865" y="5657215"/>
            <a:ext cx="40640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solidFill>
                  <a:srgbClr val="E11414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（答案不唯一）</a:t>
            </a:r>
            <a:endParaRPr lang="zh-CN" altLang="en-US" sz="3200" b="1">
              <a:solidFill>
                <a:srgbClr val="E11414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clrChange>
              <a:clrFrom>
                <a:srgbClr val="FCFDFE">
                  <a:alpha val="100000"/>
                </a:srgbClr>
              </a:clrFrom>
              <a:clrTo>
                <a:srgbClr val="FCFD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0500" y="1085850"/>
            <a:ext cx="11811000" cy="4686300"/>
          </a:xfrm>
          <a:prstGeom prst="rect">
            <a:avLst/>
          </a:prstGeom>
        </p:spPr>
      </p:pic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4450080" y="5840095"/>
            <a:ext cx="26600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solidFill>
                  <a:srgbClr val="E11414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（写数略）</a:t>
            </a:r>
            <a:endParaRPr lang="zh-CN" altLang="en-US" sz="3200" b="1">
              <a:solidFill>
                <a:srgbClr val="E11414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CFDFE">
                  <a:alpha val="100000"/>
                </a:srgbClr>
              </a:clrFrom>
              <a:clrTo>
                <a:srgbClr val="FCFD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845" y="1714500"/>
            <a:ext cx="12162155" cy="3267710"/>
          </a:xfrm>
          <a:prstGeom prst="rect">
            <a:avLst/>
          </a:prstGeom>
        </p:spPr>
      </p:pic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2690495" y="2628900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3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3370580" y="2628900"/>
            <a:ext cx="50863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4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4" name="文本框 3"/>
          <p:cNvSpPr txBox="1"/>
          <p:nvPr>
            <p:custDataLst>
              <p:tags r:id="rId4"/>
            </p:custDataLst>
          </p:nvPr>
        </p:nvSpPr>
        <p:spPr>
          <a:xfrm>
            <a:off x="4039235" y="2628900"/>
            <a:ext cx="50863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5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6" name="文本框 5"/>
          <p:cNvSpPr txBox="1"/>
          <p:nvPr>
            <p:custDataLst>
              <p:tags r:id="rId5"/>
            </p:custDataLst>
          </p:nvPr>
        </p:nvSpPr>
        <p:spPr>
          <a:xfrm>
            <a:off x="5408930" y="2628900"/>
            <a:ext cx="50863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7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7" name="文本框 6"/>
          <p:cNvSpPr txBox="1"/>
          <p:nvPr>
            <p:custDataLst>
              <p:tags r:id="rId6"/>
            </p:custDataLst>
          </p:nvPr>
        </p:nvSpPr>
        <p:spPr>
          <a:xfrm>
            <a:off x="6789420" y="2628900"/>
            <a:ext cx="50863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9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8" name="文本框 7"/>
          <p:cNvSpPr txBox="1"/>
          <p:nvPr>
            <p:custDataLst>
              <p:tags r:id="rId7"/>
            </p:custDataLst>
          </p:nvPr>
        </p:nvSpPr>
        <p:spPr>
          <a:xfrm>
            <a:off x="7350125" y="2628900"/>
            <a:ext cx="6781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10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9" name="文本框 8"/>
          <p:cNvSpPr txBox="1"/>
          <p:nvPr>
            <p:custDataLst>
              <p:tags r:id="rId8"/>
            </p:custDataLst>
          </p:nvPr>
        </p:nvSpPr>
        <p:spPr>
          <a:xfrm>
            <a:off x="4168775" y="3512820"/>
            <a:ext cx="6781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7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0" name="文本框 9"/>
          <p:cNvSpPr txBox="1"/>
          <p:nvPr>
            <p:custDataLst>
              <p:tags r:id="rId9"/>
            </p:custDataLst>
          </p:nvPr>
        </p:nvSpPr>
        <p:spPr>
          <a:xfrm>
            <a:off x="8700135" y="3512820"/>
            <a:ext cx="6781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9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1" name="文本框 10"/>
          <p:cNvSpPr txBox="1"/>
          <p:nvPr>
            <p:custDataLst>
              <p:tags r:id="rId10"/>
            </p:custDataLst>
          </p:nvPr>
        </p:nvSpPr>
        <p:spPr>
          <a:xfrm>
            <a:off x="1438910" y="4271645"/>
            <a:ext cx="6781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3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4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CFDFE">
                  <a:alpha val="100000"/>
                </a:srgbClr>
              </a:clrFrom>
              <a:clrTo>
                <a:srgbClr val="FCFD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485" y="1106170"/>
            <a:ext cx="12078335" cy="434848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5040" y="2025015"/>
            <a:ext cx="333375" cy="466725"/>
          </a:xfrm>
          <a:prstGeom prst="rect">
            <a:avLst/>
          </a:prstGeom>
        </p:spPr>
      </p:pic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8904605" y="2796540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＝</a:t>
            </a:r>
            <a:endParaRPr lang="zh-CN" alt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13790" y="2863850"/>
            <a:ext cx="333375" cy="46672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48750" y="2053590"/>
            <a:ext cx="390525" cy="43815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69130" y="2863850"/>
            <a:ext cx="333375" cy="466725"/>
          </a:xfrm>
          <a:prstGeom prst="rect">
            <a:avLst/>
          </a:prstGeom>
        </p:spPr>
      </p:pic>
      <p:sp>
        <p:nvSpPr>
          <p:cNvPr id="11" name="文本框 10"/>
          <p:cNvSpPr txBox="1"/>
          <p:nvPr>
            <p:custDataLst>
              <p:tags r:id="rId5"/>
            </p:custDataLst>
          </p:nvPr>
        </p:nvSpPr>
        <p:spPr>
          <a:xfrm>
            <a:off x="5654040" y="3726180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3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2" name="文本框 11"/>
          <p:cNvSpPr txBox="1"/>
          <p:nvPr>
            <p:custDataLst>
              <p:tags r:id="rId6"/>
            </p:custDataLst>
          </p:nvPr>
        </p:nvSpPr>
        <p:spPr>
          <a:xfrm>
            <a:off x="8757285" y="3724910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5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3" name="文本框 12"/>
          <p:cNvSpPr txBox="1"/>
          <p:nvPr>
            <p:custDataLst>
              <p:tags r:id="rId7"/>
            </p:custDataLst>
          </p:nvPr>
        </p:nvSpPr>
        <p:spPr>
          <a:xfrm>
            <a:off x="6613525" y="4722495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2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4" name="文本框 13"/>
          <p:cNvSpPr txBox="1"/>
          <p:nvPr>
            <p:custDataLst>
              <p:tags r:id="rId8"/>
            </p:custDataLst>
          </p:nvPr>
        </p:nvSpPr>
        <p:spPr>
          <a:xfrm>
            <a:off x="10522585" y="4711700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2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73320" y="2053590"/>
            <a:ext cx="390525" cy="438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2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CFDFE">
                  <a:alpha val="100000"/>
                </a:srgbClr>
              </a:clrFrom>
              <a:clrTo>
                <a:srgbClr val="FCFD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3825" y="2261870"/>
            <a:ext cx="11944350" cy="2333625"/>
          </a:xfrm>
          <a:prstGeom prst="rect">
            <a:avLst/>
          </a:prstGeom>
        </p:spPr>
      </p:pic>
      <p:sp>
        <p:nvSpPr>
          <p:cNvPr id="13" name="文本框 12"/>
          <p:cNvSpPr txBox="1"/>
          <p:nvPr>
            <p:custDataLst>
              <p:tags r:id="rId2"/>
            </p:custDataLst>
          </p:nvPr>
        </p:nvSpPr>
        <p:spPr>
          <a:xfrm>
            <a:off x="1002665" y="3520440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2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4902200" y="3520440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5" name="文本框 4"/>
          <p:cNvSpPr txBox="1"/>
          <p:nvPr>
            <p:custDataLst>
              <p:tags r:id="rId4"/>
            </p:custDataLst>
          </p:nvPr>
        </p:nvSpPr>
        <p:spPr>
          <a:xfrm>
            <a:off x="7463790" y="3520440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7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6" name="文本框 5"/>
          <p:cNvSpPr txBox="1"/>
          <p:nvPr>
            <p:custDataLst>
              <p:tags r:id="rId5"/>
            </p:custDataLst>
          </p:nvPr>
        </p:nvSpPr>
        <p:spPr>
          <a:xfrm>
            <a:off x="10093325" y="3520440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4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7" name="文本框 6"/>
          <p:cNvSpPr txBox="1"/>
          <p:nvPr>
            <p:custDataLst>
              <p:tags r:id="rId6"/>
            </p:custDataLst>
          </p:nvPr>
        </p:nvSpPr>
        <p:spPr>
          <a:xfrm>
            <a:off x="11090275" y="3520440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5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7577455" y="4460240"/>
            <a:ext cx="47555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solidFill>
                  <a:srgbClr val="E11414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（最后两空答案不唯一）</a:t>
            </a:r>
            <a:endParaRPr lang="zh-CN" altLang="en-US" sz="3200" b="1">
              <a:solidFill>
                <a:srgbClr val="E11414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4" grpId="0"/>
      <p:bldP spid="5" grpId="0"/>
      <p:bldP spid="6" grpId="0"/>
      <p:bldP spid="7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CFDFE">
                  <a:alpha val="100000"/>
                </a:srgbClr>
              </a:clrFrom>
              <a:clrTo>
                <a:srgbClr val="FCFD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619125"/>
            <a:ext cx="12227560" cy="550291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4795" y="1677670"/>
            <a:ext cx="552450" cy="6953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9615" y="3162300"/>
            <a:ext cx="552450" cy="695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CFDFE">
                  <a:alpha val="100000"/>
                </a:srgbClr>
              </a:clrFrom>
              <a:clrTo>
                <a:srgbClr val="FCFD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57150" y="890270"/>
            <a:ext cx="12306300" cy="507682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4315" y="993775"/>
            <a:ext cx="514350" cy="58102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4950" y="3740150"/>
            <a:ext cx="590550" cy="600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CFDFE">
                  <a:alpha val="100000"/>
                </a:srgbClr>
              </a:clrFrom>
              <a:clrTo>
                <a:srgbClr val="FCFD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120" y="2480945"/>
            <a:ext cx="12049125" cy="18954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0770" y="2502535"/>
            <a:ext cx="552450" cy="695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CFDFE">
                  <a:alpha val="100000"/>
                </a:srgbClr>
              </a:clrFrom>
              <a:clrTo>
                <a:srgbClr val="FCFD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080770"/>
            <a:ext cx="11810365" cy="4361180"/>
          </a:xfrm>
          <a:prstGeom prst="rect">
            <a:avLst/>
          </a:prstGeom>
        </p:spPr>
      </p:pic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1684655" y="3117215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4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4870450" y="3117215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7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4" name="文本框 3"/>
          <p:cNvSpPr txBox="1"/>
          <p:nvPr>
            <p:custDataLst>
              <p:tags r:id="rId4"/>
            </p:custDataLst>
          </p:nvPr>
        </p:nvSpPr>
        <p:spPr>
          <a:xfrm>
            <a:off x="7883525" y="3117215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0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6" name="文本框 5"/>
          <p:cNvSpPr txBox="1"/>
          <p:nvPr>
            <p:custDataLst>
              <p:tags r:id="rId5"/>
            </p:custDataLst>
          </p:nvPr>
        </p:nvSpPr>
        <p:spPr>
          <a:xfrm>
            <a:off x="11601450" y="3117215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3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7" name="文本框 6"/>
          <p:cNvSpPr txBox="1"/>
          <p:nvPr>
            <p:custDataLst>
              <p:tags r:id="rId6"/>
            </p:custDataLst>
          </p:nvPr>
        </p:nvSpPr>
        <p:spPr>
          <a:xfrm>
            <a:off x="1684655" y="3944620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4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8" name="文本框 7"/>
          <p:cNvSpPr txBox="1"/>
          <p:nvPr>
            <p:custDataLst>
              <p:tags r:id="rId7"/>
            </p:custDataLst>
          </p:nvPr>
        </p:nvSpPr>
        <p:spPr>
          <a:xfrm>
            <a:off x="4870450" y="3944620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3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9" name="文本框 8"/>
          <p:cNvSpPr txBox="1"/>
          <p:nvPr>
            <p:custDataLst>
              <p:tags r:id="rId8"/>
            </p:custDataLst>
          </p:nvPr>
        </p:nvSpPr>
        <p:spPr>
          <a:xfrm>
            <a:off x="7883525" y="3944620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4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0" name="文本框 9"/>
          <p:cNvSpPr txBox="1"/>
          <p:nvPr>
            <p:custDataLst>
              <p:tags r:id="rId9"/>
            </p:custDataLst>
          </p:nvPr>
        </p:nvSpPr>
        <p:spPr>
          <a:xfrm>
            <a:off x="11601450" y="3944620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5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1" name="文本框 10"/>
          <p:cNvSpPr txBox="1"/>
          <p:nvPr>
            <p:custDataLst>
              <p:tags r:id="rId10"/>
            </p:custDataLst>
          </p:nvPr>
        </p:nvSpPr>
        <p:spPr>
          <a:xfrm>
            <a:off x="1684655" y="4794885"/>
            <a:ext cx="8718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10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2" name="文本框 11"/>
          <p:cNvSpPr txBox="1"/>
          <p:nvPr>
            <p:custDataLst>
              <p:tags r:id="rId11"/>
            </p:custDataLst>
          </p:nvPr>
        </p:nvSpPr>
        <p:spPr>
          <a:xfrm>
            <a:off x="4768215" y="4772025"/>
            <a:ext cx="8718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2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3" name="文本框 12"/>
          <p:cNvSpPr txBox="1"/>
          <p:nvPr>
            <p:custDataLst>
              <p:tags r:id="rId12"/>
            </p:custDataLst>
          </p:nvPr>
        </p:nvSpPr>
        <p:spPr>
          <a:xfrm>
            <a:off x="7883525" y="4806315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7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4" name="文本框 13"/>
          <p:cNvSpPr txBox="1"/>
          <p:nvPr>
            <p:custDataLst>
              <p:tags r:id="rId13"/>
            </p:custDataLst>
          </p:nvPr>
        </p:nvSpPr>
        <p:spPr>
          <a:xfrm>
            <a:off x="11601450" y="4794885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5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11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12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13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14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15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16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17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18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19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2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20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21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22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23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24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25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26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27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28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29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3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30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31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32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33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34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35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36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37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38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39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4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40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41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42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43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44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45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46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47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48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49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5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50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51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52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53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54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55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56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57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58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59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6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60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61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62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63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64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65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66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67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68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69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7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70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71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72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73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74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75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76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77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78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79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8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80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81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82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83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84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85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86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87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88.xml><?xml version="1.0" encoding="utf-8"?>
<p:tagLst xmlns:p="http://schemas.openxmlformats.org/presentationml/2006/main">
  <p:tag name="COMMONDATA" val="eyJoZGlkIjoiYWY3ZTM4MmMxMDZiNWZhZmZhNTcyNzc1ZTRjYTU5MTIifQ=="/>
  <p:tag name="commondata" val="eyJoZGlkIjoiZGJjNGI0NzYwOTg5ZDBhYTMwMThmM2E3ZDk4YTM0Y2YifQ=="/>
</p:tagLst>
</file>

<file path=ppt/tags/tag9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172</Words>
  <Application>WPS 演示</Application>
  <PresentationFormat>宽屏</PresentationFormat>
  <Paragraphs>186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20</vt:i4>
      </vt:variant>
    </vt:vector>
  </HeadingPairs>
  <TitlesOfParts>
    <vt:vector size="35" baseType="lpstr">
      <vt:lpstr>Arial</vt:lpstr>
      <vt:lpstr>宋体</vt:lpstr>
      <vt:lpstr>Wingdings</vt:lpstr>
      <vt:lpstr>字魂36号-正文宋楷</vt:lpstr>
      <vt:lpstr>楷体</vt:lpstr>
      <vt:lpstr>Calibri</vt:lpstr>
      <vt:lpstr>黑体</vt:lpstr>
      <vt:lpstr>等线</vt:lpstr>
      <vt:lpstr>微软雅黑</vt:lpstr>
      <vt:lpstr>Arial Unicode MS</vt:lpstr>
      <vt:lpstr>等线 Light</vt:lpstr>
      <vt:lpstr>Symbol</vt:lpstr>
      <vt:lpstr>Times New Roman</vt:lpstr>
      <vt:lpstr>Office 主题​​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youyi-pc</dc:creator>
  <cp:lastModifiedBy>旧容颜</cp:lastModifiedBy>
  <cp:revision>76</cp:revision>
  <dcterms:created xsi:type="dcterms:W3CDTF">2022-05-04T08:11:00Z</dcterms:created>
  <dcterms:modified xsi:type="dcterms:W3CDTF">2024-08-14T03:57:43Z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B3E699D494D84B5BAAE39DA2AC9A71AF_12</vt:lpwstr>
  </property>
  <property fmtid="{D5CDD505-2E9C-101B-9397-08002B2CF9AE}" pid="3" name="KSOProductBuildVer">
    <vt:lpwstr>2052-12.1.0.17827</vt:lpwstr>
  </property>
</Properties>
</file>