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99" r:id="rId4"/>
    <p:sldId id="302" r:id="rId5"/>
    <p:sldId id="303" r:id="rId6"/>
    <p:sldId id="304" r:id="rId7"/>
    <p:sldId id="305" r:id="rId8"/>
    <p:sldId id="306" r:id="rId9"/>
    <p:sldId id="307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6.png"/><Relationship Id="rId6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tags" Target="../tags/tag7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6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tags" Target="../tags/tag19.xml"/><Relationship Id="rId3" Type="http://schemas.openxmlformats.org/officeDocument/2006/relationships/image" Target="../media/image11.png"/><Relationship Id="rId2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tags" Target="../tags/tag26.xml"/><Relationship Id="rId3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6.png"/><Relationship Id="rId4" Type="http://schemas.openxmlformats.org/officeDocument/2006/relationships/tags" Target="../tags/tag30.xml"/><Relationship Id="rId3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tags" Target="../tags/tag34.xml"/><Relationship Id="rId3" Type="http://schemas.openxmlformats.org/officeDocument/2006/relationships/image" Target="../media/image15.png"/><Relationship Id="rId2" Type="http://schemas.openxmlformats.org/officeDocument/2006/relationships/tags" Target="../tags/tag33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23266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单元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4410" y="716915"/>
            <a:ext cx="5676900" cy="5810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4410" y="2723515"/>
            <a:ext cx="50863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5" y="871220"/>
            <a:ext cx="11753850" cy="511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285" y="3270885"/>
            <a:ext cx="354330" cy="379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80" y="3270885"/>
            <a:ext cx="354330" cy="379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475" y="3270885"/>
            <a:ext cx="354330" cy="379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070" y="3270885"/>
            <a:ext cx="354330" cy="379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285" y="4342130"/>
            <a:ext cx="354330" cy="379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80" y="4278630"/>
            <a:ext cx="354330" cy="379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475" y="4342130"/>
            <a:ext cx="354330" cy="379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570" y="4342130"/>
            <a:ext cx="354330" cy="3790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285" y="5287010"/>
            <a:ext cx="354330" cy="3790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80" y="5287010"/>
            <a:ext cx="354330" cy="3790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475" y="5287010"/>
            <a:ext cx="354330" cy="3790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390" y="5327650"/>
            <a:ext cx="354330" cy="37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625" y="423545"/>
            <a:ext cx="12287250" cy="6010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4044315" y="4028440"/>
            <a:ext cx="533400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contrast="6000"/>
          </a:blip>
          <a:stretch>
            <a:fillRect/>
          </a:stretch>
        </p:blipFill>
        <p:spPr>
          <a:xfrm>
            <a:off x="2132965" y="5327650"/>
            <a:ext cx="533400" cy="942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07405" y="5509895"/>
            <a:ext cx="2788920" cy="57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480" y="533400"/>
            <a:ext cx="11791950" cy="2895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715" y="3281045"/>
            <a:ext cx="9991725" cy="304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97915" y="2613660"/>
            <a:ext cx="354330" cy="379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7075" y="2613660"/>
            <a:ext cx="354330" cy="379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83915" y="2613660"/>
            <a:ext cx="354330" cy="379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82770" y="2613660"/>
            <a:ext cx="354330" cy="379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44845" y="2613660"/>
            <a:ext cx="354330" cy="379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31940" y="2613660"/>
            <a:ext cx="354330" cy="379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05775" y="2613660"/>
            <a:ext cx="354330" cy="3790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30335" y="2613660"/>
            <a:ext cx="354330" cy="3790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442575" y="2613660"/>
            <a:ext cx="354330" cy="3790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380470" y="2613660"/>
            <a:ext cx="354330" cy="37909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736600" y="4345940"/>
            <a:ext cx="1739900" cy="17360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5" y="814070"/>
            <a:ext cx="11791950" cy="522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1508125" y="4802505"/>
            <a:ext cx="533400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4243705" y="4802505"/>
            <a:ext cx="533400" cy="942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65450" y="5084445"/>
            <a:ext cx="354330" cy="379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8453120" y="4802505"/>
            <a:ext cx="533400" cy="942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10730230" y="4790440"/>
            <a:ext cx="533400" cy="942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681210" y="5048250"/>
            <a:ext cx="354330" cy="37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545" y="438150"/>
            <a:ext cx="12277725" cy="5981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96565" y="3787775"/>
            <a:ext cx="578485" cy="619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92080" y="3787775"/>
            <a:ext cx="578485" cy="61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lum contrast="6000"/>
          </a:blip>
          <a:stretch>
            <a:fillRect/>
          </a:stretch>
        </p:blipFill>
        <p:spPr>
          <a:xfrm>
            <a:off x="1783715" y="1677670"/>
            <a:ext cx="9086850" cy="155257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>
            <a:off x="7419975" y="3047365"/>
            <a:ext cx="349250" cy="324485"/>
          </a:xfrm>
          <a:prstGeom prst="triangl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011045" y="1660525"/>
            <a:ext cx="3696970" cy="1424305"/>
          </a:xfrm>
          <a:prstGeom prst="round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" y="1143000"/>
            <a:ext cx="12172950" cy="457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22425" y="4637405"/>
            <a:ext cx="403860" cy="432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19725" y="4637405"/>
            <a:ext cx="403860" cy="432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04655" y="4562475"/>
            <a:ext cx="403860" cy="43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25" y="1304925"/>
            <a:ext cx="11410950" cy="424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78795" y="3263265"/>
            <a:ext cx="578485" cy="619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03865" y="3963035"/>
            <a:ext cx="578485" cy="61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03865" y="4812030"/>
            <a:ext cx="57848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PP_MARK_KEY" val="48b89380-7ebd-465f-9e3e-43ffa8228cae"/>
  <p:tag name="COMMONDATA" val="eyJoZGlkIjoiZGJjNGI0NzYwOTg5ZDBhYTMwMThmM2E3ZDk4YTM0Y2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Symbol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偏執140427509</cp:lastModifiedBy>
  <cp:revision>15</cp:revision>
  <dcterms:created xsi:type="dcterms:W3CDTF">2023-05-16T05:49:00Z</dcterms:created>
  <dcterms:modified xsi:type="dcterms:W3CDTF">2023-07-04T10:29:02Z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CA7564C892754DFFA26BF9671232DAB1_12</vt:lpwstr>
  </property>
  <property fmtid="{D5CDD505-2E9C-101B-9397-08002B2CF9AE}" pid="3" name="KSOProductBuildVer">
    <vt:lpwstr>2052-11.1.0.14309</vt:lpwstr>
  </property>
</Properties>
</file>