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95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18" r:id="rId15"/>
    <p:sldId id="342" r:id="rId16"/>
    <p:sldId id="28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994" y="45487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素养通关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98AB489-8264-2329-C300-A98F9C59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3604" y="2158247"/>
            <a:ext cx="5541000" cy="964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936D6-0C25-E22F-2136-142B42409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28B2F7-B0F0-01A6-5B36-BB217C80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1"/>
          <a:stretch/>
        </p:blipFill>
        <p:spPr>
          <a:xfrm>
            <a:off x="137651" y="1899592"/>
            <a:ext cx="11916697" cy="29706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B05F97-C3D7-BC2A-E41F-B01D064B4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03" y="3263801"/>
            <a:ext cx="1297858" cy="14438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DE8F5B-145B-30E1-3950-74E60A1D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97" y="2644368"/>
            <a:ext cx="554990" cy="449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0DC31C-0C69-450C-9B44-3669EA44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757" y="3384940"/>
            <a:ext cx="1297858" cy="14438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64D7AB-E96A-8F25-9609-4C8FF614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43" y="2697462"/>
            <a:ext cx="554990" cy="4495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598053-9ED7-BBB4-6DF7-E513DD2A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508" y="3202060"/>
            <a:ext cx="1297858" cy="14438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94FBFA-F62C-0EBD-3DC1-FD4B154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589" y="2622842"/>
            <a:ext cx="55499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BE2CF-D372-B5BA-A48B-67B2F3BC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C71CD0-D377-DF53-CE8E-B8F38FD776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5" y="1266212"/>
            <a:ext cx="11946194" cy="39840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7620E7-27E7-03CB-5C40-A66A5351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21" y="2979420"/>
            <a:ext cx="55499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BCBA91-341B-495B-BFBC-FAFDBD1F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485" y="3033436"/>
            <a:ext cx="554990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C63240-3DE6-5B45-612C-3A4C8032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168" y="3523082"/>
            <a:ext cx="554990" cy="449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B37D75-12A9-4FC6-36E6-EA6C3421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14" y="4089420"/>
            <a:ext cx="554990" cy="449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C88BAC-1E7C-72A6-D609-47B8B968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16" y="4622912"/>
            <a:ext cx="55499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A8A2D-BF9A-D99E-B9A6-3F59AE0A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53F501-6B5F-C7D7-462B-E65362E8C6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91" y="202605"/>
            <a:ext cx="11273667" cy="63112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E8B541-E4AE-F8AB-D032-B25D3F7F4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27" y="1670975"/>
            <a:ext cx="2440884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8430F4-191E-A50B-B8D4-82056623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075" y="5487858"/>
            <a:ext cx="4246086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5527D2-BA19-B8F3-F146-E2EA8EB49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578" y="6087825"/>
            <a:ext cx="2588368" cy="3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74A3-9F86-53D9-DCDF-AF213AE0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90E25D-B073-29DE-66D6-CBD6479F86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176" y="343419"/>
            <a:ext cx="11191076" cy="59027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6608E9-1C57-34E5-9BBC-197D3E95C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4" y="1092838"/>
            <a:ext cx="55499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28C1AB-3479-35B6-F0F1-E9958A9BB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84" y="2426093"/>
            <a:ext cx="325914" cy="3407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195E9B-EC55-6ED3-27E1-CF615AA6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30" y="2426093"/>
            <a:ext cx="251706" cy="2631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FDA54C-94D8-098E-D5D2-3BF91EC82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650" y="2426093"/>
            <a:ext cx="325914" cy="3407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3FE4512-28C9-E9FD-CC34-551F70681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242" y="2426093"/>
            <a:ext cx="325914" cy="3407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45B14BB-6BE2-88BF-C1D2-F6D60C9E5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353" y="2426093"/>
            <a:ext cx="325914" cy="3407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F1D321-E57E-320D-A54F-E07172448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136" y="5281380"/>
            <a:ext cx="3546428" cy="4495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405BB4-BE6B-D603-E192-425A65DB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136" y="5765162"/>
            <a:ext cx="3546428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6CBE7-66E1-824D-35BE-C98201D2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9AFCF1A-3C39-D35E-BE1C-DFE9A1D778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99" y="1080386"/>
            <a:ext cx="11875401" cy="44948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9A9D95-7C35-6935-34D5-06012FFC7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67" y="4785834"/>
            <a:ext cx="3007222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65ABE-5762-1DED-B438-A4D2588DD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EE52B9-5E89-3FFA-0EFF-34E63DCB14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6" y="723326"/>
            <a:ext cx="11993388" cy="54113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C72C798-DDEE-281D-7A92-087591ACE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28" y="2196018"/>
            <a:ext cx="2617863" cy="3702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375960-5664-E211-2730-15F9094DD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11" y="2166521"/>
            <a:ext cx="1101730" cy="3702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8AC29-2893-26FA-57B5-DA8C3FDD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35" y="2726960"/>
            <a:ext cx="2057425" cy="3702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20E95D-120E-0436-2B85-E8BCDB8FE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016" y="5021809"/>
            <a:ext cx="5992295" cy="3702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AEA43A-CFD1-9C3B-D190-8D70BFEC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94" y="5588146"/>
            <a:ext cx="4830846" cy="3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AEA389-333A-3AA7-E4A5-3AAF87EAE1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91" y="517900"/>
            <a:ext cx="11792810" cy="5631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559DB0-4937-68A7-C2C5-361144C47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14" y="3971723"/>
            <a:ext cx="55499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FF345D-5C4D-6DC1-E958-E549477BE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006" y="3883233"/>
            <a:ext cx="554990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2D85ED-15BC-6457-A618-6D87F4A1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567" y="3853736"/>
            <a:ext cx="554990" cy="449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DDE750-E72D-D750-FDF6-B338F531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04" y="4496765"/>
            <a:ext cx="554990" cy="449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61AEA1-FF67-1317-6D8D-D23AF60E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56" y="4566771"/>
            <a:ext cx="554990" cy="4495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3ECBDD-5BCA-2FC0-711C-C708B8EA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214" y="4496765"/>
            <a:ext cx="918400" cy="4495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36B7E7-1CA7-9D14-6C41-BE0BF92C0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139" y="5150807"/>
            <a:ext cx="554990" cy="4495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96FEBC1-53E2-2381-8ABC-7931383A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852" y="5115411"/>
            <a:ext cx="554990" cy="44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C511-793E-B255-6511-A88FE3AC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F1F855-937E-6969-53AA-0E9704272A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48" y="844905"/>
            <a:ext cx="11857703" cy="50379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9481B4-B2AC-6808-C7E2-F0AE1EB5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97" y="1228523"/>
            <a:ext cx="694676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4ACBDC-27AB-BCD1-0B35-F914240C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808" y="1258020"/>
            <a:ext cx="694676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AD6D24-3E86-B8C8-5FBD-5985D282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857" y="2089829"/>
            <a:ext cx="694676" cy="449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B0FB6F-2AEC-DD95-D7FA-B743303B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588" y="2644369"/>
            <a:ext cx="694676" cy="449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A699EB-B25F-FB05-DCD1-FB0AEF4A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68" y="2726960"/>
            <a:ext cx="694676" cy="4495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0BD643-070D-716D-8461-6FCDC22C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901" y="3906831"/>
            <a:ext cx="694676" cy="4495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C193BE-8D2C-99CD-6EA5-8AE94014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61" y="3855330"/>
            <a:ext cx="694676" cy="4495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F6149C-5873-846D-1E71-F374C093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068" y="3897105"/>
            <a:ext cx="694676" cy="4495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8B8E1A4-2B11-F475-5D34-790CF9AE0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189" y="4849131"/>
            <a:ext cx="415862" cy="2691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A2A82F3-D282-1A04-0795-0DD3633A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437" y="5403670"/>
            <a:ext cx="415862" cy="2691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07B60E3-186E-DC88-2AB8-DE3ADD2D2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158" y="4896326"/>
            <a:ext cx="415862" cy="2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9E838-2AC9-366A-53E7-4EC0847E0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B2647E-52E8-837A-A853-AD2AD08B0B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6" y="1664194"/>
            <a:ext cx="11993388" cy="333283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0F61CF-E679-C132-A4E2-4952FBB79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217" y="3818340"/>
            <a:ext cx="274937" cy="2227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31F4D1-48C6-3DFC-9C71-9C12CF8C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42" y="3788844"/>
            <a:ext cx="274937" cy="2227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0F7F20-055B-D7E6-5015-F2A1A37A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943" y="3818340"/>
            <a:ext cx="274937" cy="2227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8F827A-FF56-671B-C06A-D16319CE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85" y="4520363"/>
            <a:ext cx="274937" cy="2227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E25E92-4335-19F8-07C8-7E9DB6FE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41" y="4520363"/>
            <a:ext cx="274937" cy="2227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8F3681-457F-7171-F197-9AE2BF96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942" y="4520363"/>
            <a:ext cx="274937" cy="2227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ED4AC2-24AB-D5EC-AE66-8818463E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186" y="2178319"/>
            <a:ext cx="411506" cy="3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4EDAE-C42F-E00A-6852-78C5CA4A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4B76DE-5837-64D0-BC31-5068F94CDC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06" y="1405959"/>
            <a:ext cx="12005187" cy="40460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5E2986-15D0-E3E6-8054-89297165A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383" y="1535290"/>
            <a:ext cx="55499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D36981-A8FD-F809-4F3F-08015C78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32" y="2225515"/>
            <a:ext cx="554990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917D19-3418-A2B7-7706-90DFC43B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84" y="4284390"/>
            <a:ext cx="554990" cy="449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9999FA-5CED-99E8-F141-FDA569E22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11" y="4892024"/>
            <a:ext cx="55499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F1DA1-9D18-9DDE-1B30-173848ABF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D843BC-5C54-FA30-C6D4-2273E9372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" y="305070"/>
            <a:ext cx="11503742" cy="61289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BAB8CE-8FE1-5E78-0B56-E36E532F9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2698"/>
            <a:ext cx="369611" cy="3937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6A8004-FA72-FEC9-714B-88C0B5BB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037" y="4018917"/>
            <a:ext cx="369611" cy="3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AB4B2-536A-2D90-5F84-6D4C2C3E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11C02F-5F91-E0CD-9355-62CCC5ED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2" y="961877"/>
            <a:ext cx="11910797" cy="50279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7B329D-70D3-56DB-C181-CA52BDBD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613" y="1222624"/>
            <a:ext cx="55499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2FC3E5-0C24-3615-2BA2-6D0B40040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478" y="3333135"/>
            <a:ext cx="554990" cy="5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DD6CA-3432-8D26-BD2D-69885779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663A2C-F14E-9F37-8373-BC079F50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89" y="2316499"/>
            <a:ext cx="11898999" cy="20448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51B250-3873-F862-D08A-C68CFD1A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251" y="2573577"/>
            <a:ext cx="425466" cy="3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6FCE3-01A7-15F4-26D1-DB5CA2C8A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AC15A9-538B-A8C2-458D-A9FED69A67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789" y="1593494"/>
            <a:ext cx="11698421" cy="33865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1D6250-2971-F55B-162A-340A0913B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737" y="3346392"/>
            <a:ext cx="442435" cy="3584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05B83A-F986-081F-0378-4B0F1075F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76" y="3334593"/>
            <a:ext cx="442435" cy="3584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D859F5-6C16-7BF7-40B7-B2918BCF3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896" y="3429000"/>
            <a:ext cx="442435" cy="3584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1A63477-612A-2207-DEFA-2B00E0817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937" y="3346392"/>
            <a:ext cx="442435" cy="3584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5073CB-5E7B-9E9D-6E3E-950B9B36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947" y="3918629"/>
            <a:ext cx="442435" cy="3584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82127D-F487-53B0-9255-DB9FE6FDD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59" y="3978113"/>
            <a:ext cx="442435" cy="3584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782B7B-093B-6783-0B42-B1CAE5ADA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915" y="3918628"/>
            <a:ext cx="442435" cy="3584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BA2E5D-56BF-5799-7DEA-A4FF3A4C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719" y="3922307"/>
            <a:ext cx="442435" cy="3584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5E30A2-D32D-A2D6-A82A-8CF34B53D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946" y="4529939"/>
            <a:ext cx="442435" cy="3584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A398AF-741F-2DB7-58A6-73F1D4DD5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75" y="4479075"/>
            <a:ext cx="442435" cy="3584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B0140C2-FCFA-ADB4-CA21-DCC23E964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900" y="4508046"/>
            <a:ext cx="442435" cy="3584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2B913E-F9D9-56AB-6E82-40E11BFE9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351" y="4517375"/>
            <a:ext cx="442435" cy="3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宽屏</PresentationFormat>
  <Paragraphs>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98</cp:revision>
  <dcterms:created xsi:type="dcterms:W3CDTF">2022-05-04T08:11:00Z</dcterms:created>
  <dcterms:modified xsi:type="dcterms:W3CDTF">2025-02-04T12:40:11Z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