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0"/>
  </p:notesMasterIdLst>
  <p:sldIdLst>
    <p:sldId id="256" r:id="rId3"/>
    <p:sldId id="299" r:id="rId4"/>
    <p:sldId id="306" r:id="rId5"/>
    <p:sldId id="307" r:id="rId6"/>
    <p:sldId id="304" r:id="rId7"/>
    <p:sldId id="305" r:id="rId8"/>
    <p:sldId id="28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第六单元 数量间的加减关系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033957A-AA56-5A59-33C8-1BAAF4CA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831" y="3000353"/>
            <a:ext cx="4610337" cy="857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CA0B97-813A-671B-2E8C-691E09D221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9852"/>
            <a:ext cx="12192000" cy="6158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1B33-6384-E699-E819-2CFAF46B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81A35D-9822-0514-E7B9-6BBBAA7C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60110"/>
            <a:ext cx="12192000" cy="37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F00B-897A-4ED2-4FFC-C23EDD39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EF5205-ED83-0952-7FDF-896F24CD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8897"/>
            <a:ext cx="12192000" cy="63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</Words>
  <Application>Microsoft Office PowerPoint</Application>
  <PresentationFormat>宽屏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楷体</vt:lpstr>
      <vt:lpstr>宋体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锐南 赵</cp:lastModifiedBy>
  <cp:revision>86</cp:revision>
  <dcterms:created xsi:type="dcterms:W3CDTF">2022-05-04T08:11:00Z</dcterms:created>
  <dcterms:modified xsi:type="dcterms:W3CDTF">2026-03-18T15:11:06Z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2052-12.1.0.24657</vt:lpwstr>
  </property>
</Properties>
</file>