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356" r:id="rId3"/>
    <p:sldId id="357" r:id="rId4"/>
    <p:sldId id="358" r:id="rId5"/>
    <p:sldId id="359" r:id="rId6"/>
    <p:sldId id="289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8DD3"/>
    <a:srgbClr val="70A644"/>
    <a:srgbClr val="6EA43F"/>
    <a:srgbClr val="6FA542"/>
    <a:srgbClr val="00A2BA"/>
    <a:srgbClr val="50B2C9"/>
    <a:srgbClr val="50B2CA"/>
    <a:srgbClr val="F2A328"/>
    <a:srgbClr val="F18E09"/>
    <a:srgbClr val="EEB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2025/2/3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 userDrawn="1"/>
        </p:nvGrpSpPr>
        <p:grpSpPr>
          <a:xfrm>
            <a:off x="-53975" y="122555"/>
            <a:ext cx="12245974" cy="6735445"/>
            <a:chOff x="-85" y="193"/>
            <a:chExt cx="19285" cy="10607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>
            <a:blip r:embed="rId2" cstate="screen"/>
            <a:srcRect l="263" r="409" b="2357"/>
            <a:stretch>
              <a:fillRect/>
            </a:stretch>
          </p:blipFill>
          <p:spPr>
            <a:xfrm flipH="1">
              <a:off x="0" y="5532"/>
              <a:ext cx="19200" cy="5268"/>
            </a:xfrm>
            <a:custGeom>
              <a:avLst/>
              <a:gdLst>
                <a:gd name="connsiteX0" fmla="*/ 0 w 12191999"/>
                <a:gd name="connsiteY0" fmla="*/ 0 h 3345190"/>
                <a:gd name="connsiteX1" fmla="*/ 12191999 w 12191999"/>
                <a:gd name="connsiteY1" fmla="*/ 0 h 3345190"/>
                <a:gd name="connsiteX2" fmla="*/ 12191999 w 12191999"/>
                <a:gd name="connsiteY2" fmla="*/ 3345190 h 3345190"/>
                <a:gd name="connsiteX3" fmla="*/ 0 w 12191999"/>
                <a:gd name="connsiteY3" fmla="*/ 3345190 h 334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1999" h="3345190">
                  <a:moveTo>
                    <a:pt x="0" y="0"/>
                  </a:moveTo>
                  <a:lnTo>
                    <a:pt x="12191999" y="0"/>
                  </a:lnTo>
                  <a:lnTo>
                    <a:pt x="12191999" y="3345190"/>
                  </a:lnTo>
                  <a:lnTo>
                    <a:pt x="0" y="3345190"/>
                  </a:lnTo>
                  <a:close/>
                </a:path>
              </a:pathLst>
            </a:custGeom>
          </p:spPr>
        </p:pic>
        <p:cxnSp>
          <p:nvCxnSpPr>
            <p:cNvPr id="10" name="直接连接符 9"/>
            <p:cNvCxnSpPr/>
            <p:nvPr userDrawn="1"/>
          </p:nvCxnSpPr>
          <p:spPr>
            <a:xfrm>
              <a:off x="7" y="1926"/>
              <a:ext cx="5160" cy="9"/>
            </a:xfrm>
            <a:prstGeom prst="line">
              <a:avLst/>
            </a:prstGeom>
            <a:ln w="28575">
              <a:solidFill>
                <a:srgbClr val="778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图片 24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>
            <a:xfrm>
              <a:off x="12182" y="5089"/>
              <a:ext cx="6927" cy="553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59" h="6355">
                  <a:moveTo>
                    <a:pt x="418" y="1285"/>
                  </a:moveTo>
                  <a:lnTo>
                    <a:pt x="2383" y="1285"/>
                  </a:lnTo>
                  <a:lnTo>
                    <a:pt x="2383" y="3415"/>
                  </a:lnTo>
                  <a:lnTo>
                    <a:pt x="418" y="3415"/>
                  </a:lnTo>
                  <a:lnTo>
                    <a:pt x="418" y="1285"/>
                  </a:lnTo>
                  <a:close/>
                  <a:moveTo>
                    <a:pt x="0" y="0"/>
                  </a:moveTo>
                  <a:lnTo>
                    <a:pt x="7959" y="0"/>
                  </a:lnTo>
                  <a:lnTo>
                    <a:pt x="7959" y="6355"/>
                  </a:lnTo>
                  <a:lnTo>
                    <a:pt x="0" y="6355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grpSp>
          <p:nvGrpSpPr>
            <p:cNvPr id="26" name="组合 25"/>
            <p:cNvGrpSpPr/>
            <p:nvPr userDrawn="1"/>
          </p:nvGrpSpPr>
          <p:grpSpPr>
            <a:xfrm>
              <a:off x="17066" y="650"/>
              <a:ext cx="1617" cy="257"/>
              <a:chOff x="10813143" y="420914"/>
              <a:chExt cx="707348" cy="112486"/>
            </a:xfrm>
            <a:solidFill>
              <a:srgbClr val="778DD3"/>
            </a:solidFill>
          </p:grpSpPr>
          <p:sp>
            <p:nvSpPr>
              <p:cNvPr id="27" name="椭圆 26"/>
              <p:cNvSpPr/>
              <p:nvPr/>
            </p:nvSpPr>
            <p:spPr>
              <a:xfrm>
                <a:off x="10813143" y="420914"/>
                <a:ext cx="112486" cy="112486"/>
              </a:xfrm>
              <a:prstGeom prst="ellipse">
                <a:avLst/>
              </a:prstGeom>
              <a:solidFill>
                <a:srgbClr val="F18E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11110686" y="420914"/>
                <a:ext cx="112486" cy="1124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11408068" y="420914"/>
                <a:ext cx="112423" cy="112423"/>
              </a:xfrm>
              <a:prstGeom prst="ellipse">
                <a:avLst/>
              </a:prstGeom>
              <a:solidFill>
                <a:srgbClr val="6EA4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30" name="图片 29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 l="5252" t="20220" r="70059" b="46263"/>
            <a:stretch>
              <a:fillRect/>
            </a:stretch>
          </p:blipFill>
          <p:spPr>
            <a:xfrm>
              <a:off x="-85" y="193"/>
              <a:ext cx="1965" cy="213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65" h="2130">
                  <a:moveTo>
                    <a:pt x="0" y="0"/>
                  </a:moveTo>
                  <a:lnTo>
                    <a:pt x="1965" y="0"/>
                  </a:lnTo>
                  <a:lnTo>
                    <a:pt x="1965" y="2130"/>
                  </a:lnTo>
                  <a:lnTo>
                    <a:pt x="0" y="2130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5942113" y="602129"/>
            <a:ext cx="307776" cy="122149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6241944" y="308279"/>
            <a:ext cx="307777" cy="127916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screen"/>
          <a:srcRect l="-22"/>
          <a:stretch>
            <a:fillRect/>
          </a:stretch>
        </p:blipFill>
        <p:spPr>
          <a:xfrm rot="5400000">
            <a:off x="6003356" y="-6000197"/>
            <a:ext cx="191642" cy="12198357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-11489" y="6618940"/>
            <a:ext cx="122034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2305106" y="-765263"/>
            <a:ext cx="191642" cy="17156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rot="5400000">
            <a:off x="10897799" y="-1128636"/>
            <a:ext cx="178762" cy="2429526"/>
          </a:xfrm>
          <a:prstGeom prst="rect">
            <a:avLst/>
          </a:prstGeom>
        </p:spPr>
      </p:pic>
      <p:sp>
        <p:nvSpPr>
          <p:cNvPr id="18" name="任意多边形: 形状 17"/>
          <p:cNvSpPr/>
          <p:nvPr userDrawn="1"/>
        </p:nvSpPr>
        <p:spPr>
          <a:xfrm>
            <a:off x="9233809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9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9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9416690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8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8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9043" y="6594001"/>
            <a:ext cx="2749534" cy="377985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4618677" y="2829560"/>
            <a:ext cx="2954655" cy="1200329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  <a:alpha val="32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新领程</a:t>
            </a: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 rot="5400000">
            <a:off x="10909280" y="-432937"/>
            <a:ext cx="849783" cy="1715657"/>
          </a:xfrm>
          <a:custGeom>
            <a:avLst/>
            <a:gdLst>
              <a:gd name="connsiteX0" fmla="*/ 0 w 866146"/>
              <a:gd name="connsiteY0" fmla="*/ 0 h 1715655"/>
              <a:gd name="connsiteX1" fmla="*/ 0 w 866146"/>
              <a:gd name="connsiteY1" fmla="*/ 1715655 h 1715655"/>
              <a:gd name="connsiteX2" fmla="*/ 115169 w 866146"/>
              <a:gd name="connsiteY2" fmla="*/ 1700689 h 1715655"/>
              <a:gd name="connsiteX3" fmla="*/ 866146 w 866146"/>
              <a:gd name="connsiteY3" fmla="*/ 512942 h 1715655"/>
              <a:gd name="connsiteX4" fmla="*/ 792235 w 866146"/>
              <a:gd name="connsiteY4" fmla="*/ 41030 h 1715655"/>
              <a:gd name="connsiteX5" fmla="*/ 776902 w 866146"/>
              <a:gd name="connsiteY5" fmla="*/ 0 h 17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146" h="1715655">
                <a:moveTo>
                  <a:pt x="0" y="0"/>
                </a:moveTo>
                <a:lnTo>
                  <a:pt x="0" y="1715655"/>
                </a:lnTo>
                <a:lnTo>
                  <a:pt x="115169" y="1700689"/>
                </a:lnTo>
                <a:cubicBezTo>
                  <a:pt x="543751" y="1587639"/>
                  <a:pt x="866146" y="1098823"/>
                  <a:pt x="866146" y="512942"/>
                </a:cubicBezTo>
                <a:cubicBezTo>
                  <a:pt x="866146" y="345548"/>
                  <a:pt x="839828" y="186077"/>
                  <a:pt x="792235" y="41030"/>
                </a:cubicBezTo>
                <a:lnTo>
                  <a:pt x="776902" y="0"/>
                </a:lnTo>
                <a:close/>
              </a:path>
            </a:pathLst>
          </a:custGeom>
        </p:spPr>
      </p:pic>
      <p:pic>
        <p:nvPicPr>
          <p:cNvPr id="2" name="图片 1" descr="优翼R标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10856595" y="136525"/>
            <a:ext cx="1271905" cy="417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优翼R标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0185" y="136525"/>
            <a:ext cx="1330960" cy="4368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B04C8-6BE4-474C-9F6A-56027778DCC4}" type="datetimeFigureOut">
              <a:rPr lang="zh-CN" altLang="en-US" smtClean="0"/>
              <a:t>2025/2/3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3A7D7-24B0-414D-B301-B053A6A5AB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76328" y="5641233"/>
            <a:ext cx="55945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7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新领程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同步作业课件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416742" y="3918372"/>
            <a:ext cx="3358515" cy="457200"/>
            <a:chOff x="7328" y="6161"/>
            <a:chExt cx="5289" cy="720"/>
          </a:xfrm>
        </p:grpSpPr>
        <p:sp>
          <p:nvSpPr>
            <p:cNvPr id="8" name="矩形: 圆角 7"/>
            <p:cNvSpPr/>
            <p:nvPr/>
          </p:nvSpPr>
          <p:spPr>
            <a:xfrm>
              <a:off x="7328" y="6161"/>
              <a:ext cx="5289" cy="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778DD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2382B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2"/>
            <p:cNvSpPr/>
            <p:nvPr/>
          </p:nvSpPr>
          <p:spPr>
            <a:xfrm>
              <a:off x="7418" y="6206"/>
              <a:ext cx="5006" cy="6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   一年级数学下册（</a:t>
              </a:r>
              <a:r>
                <a:rPr lang="en-US" altLang="zh-CN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RJ</a:t>
              </a:r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）</a:t>
              </a:r>
              <a:endParaRPr lang="zh-CN" altLang="en-US" b="1" dirty="0">
                <a:solidFill>
                  <a:srgbClr val="778DD3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089756" y="416846"/>
            <a:ext cx="94179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第四单元 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100</a:t>
            </a:r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以内的口算加、减法</a:t>
            </a:r>
            <a:endParaRPr lang="en-US" altLang="zh-CN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AE2E331-A175-AAA0-E6B5-50272FCD566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58305" y="2209340"/>
            <a:ext cx="2609984" cy="73028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F13B7B9-F8C8-A16B-9505-0C599961368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76208" y="3016229"/>
            <a:ext cx="8439584" cy="82554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7B0D3D2-8C05-08C7-70BE-1729C62E623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774413"/>
            <a:ext cx="12192000" cy="330917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0A6A82-8510-E6F3-E6F1-B730C84DC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557" y="4148553"/>
            <a:ext cx="359774" cy="36207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FF56A95-9E07-925B-6B05-A2197409D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1303" y="2674671"/>
            <a:ext cx="359774" cy="36207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B5CF187-D438-AB6B-D285-7FC72589F9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3558" y="3637177"/>
            <a:ext cx="380203" cy="3937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0343619-9E8C-1DB1-2514-E417B02375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4175" y="3648396"/>
            <a:ext cx="380203" cy="39372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5539D37-FA77-C201-A944-624A4082DB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9311" y="4510631"/>
            <a:ext cx="380203" cy="39372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E47E24D-C6AE-BA19-1F0E-D0F5E97BF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0414" y="4510631"/>
            <a:ext cx="380203" cy="39372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F22401D-700F-31AB-D822-87CF9D1C6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2714" y="4148553"/>
            <a:ext cx="359774" cy="36207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9F89A71-FDA0-0668-B674-95370EB26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3628" y="2646032"/>
            <a:ext cx="359774" cy="36207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6096C9B-2D8D-EE72-CF60-E0CC0E56DE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6846" y="3651945"/>
            <a:ext cx="380203" cy="3937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CFF9218A-2136-75C9-F17F-7B1B31691D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0582" y="3660670"/>
            <a:ext cx="380203" cy="39372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3948BB3-D2DA-B851-326F-1A7B34D77F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9498" y="3651465"/>
            <a:ext cx="380203" cy="39372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C59AC1E-827A-0647-1FC5-E86F862428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6846" y="4510088"/>
            <a:ext cx="380203" cy="39372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001F23E-BA33-403C-3F0C-3187D75BD8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8395" y="4530634"/>
            <a:ext cx="380203" cy="39372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59C2E4B0-4348-F551-C87D-7CE8837E39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9498" y="4519926"/>
            <a:ext cx="380203" cy="39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81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C0033F-2589-B630-613B-9E9D6A660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5B25384-7996-7F7C-B790-0D8684DE302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303421"/>
            <a:ext cx="12192000" cy="425115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3FDC93E-0B50-F5DB-F9AB-A97D40129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1678" y="2420535"/>
            <a:ext cx="380203" cy="39372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4C02BF7-7EAC-4D87-DFC5-D7999FA6A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3098" y="2964849"/>
            <a:ext cx="380203" cy="39372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7E8FDCA-399C-5420-95FC-4E373D208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9089" y="2433223"/>
            <a:ext cx="380203" cy="39372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23F218F-226E-676F-B1C5-A24B79A64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9191" y="2994336"/>
            <a:ext cx="380203" cy="39372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20FAEC2-6C3D-13A6-8C96-B77AAD4F8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9405" y="2441534"/>
            <a:ext cx="380203" cy="3937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7CBCE10-7121-B070-1572-0D0707DBE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1577" y="3026905"/>
            <a:ext cx="380203" cy="39372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8BA16FF-BCDF-9D2B-A8AA-052FDCF3F6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9755" y="2463189"/>
            <a:ext cx="380203" cy="39372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C16FA31-B943-6811-44F5-44CE244BB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6213" y="2964849"/>
            <a:ext cx="380203" cy="39372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D7EE6D9-03EB-7F15-E215-BCC04DE85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3084" y="4421040"/>
            <a:ext cx="380203" cy="39372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C7C199E-46F1-2C97-242F-C69CFF79F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9191" y="4473876"/>
            <a:ext cx="380203" cy="39372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7EF5CB9-C292-2D44-D61D-79ACF6164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9263" y="4410396"/>
            <a:ext cx="380203" cy="3937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40ABA43-C6D0-FB58-E352-FFAB18C6C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9755" y="4410396"/>
            <a:ext cx="380203" cy="39372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12A1AB2-66FC-F0A9-6D23-A48404382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577" y="5045968"/>
            <a:ext cx="380203" cy="39372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6758696-3263-98E4-FCFB-C48EC0333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2447" y="5019996"/>
            <a:ext cx="380203" cy="39372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B378B67-602C-E122-B1D8-12CF73B09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7762" y="5085871"/>
            <a:ext cx="380203" cy="39372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2D05E92-7A4A-A6E4-9565-BB73E47A7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9756" y="5019996"/>
            <a:ext cx="380203" cy="39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1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01901D-908C-4A52-F056-E67024F30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872DEBD-0988-29C4-9664-1E6D971E80D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882641"/>
            <a:ext cx="12192000" cy="309271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809A8B5-1BFE-3A67-0C08-21B691E6B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15" y="2641943"/>
            <a:ext cx="2561733" cy="39372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4FA95BA-573D-4983-0F0D-A315240A6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819" y="3232139"/>
            <a:ext cx="3618306" cy="39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89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2B86EF-3AD8-CB44-2DB8-AFB93D6CE0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6154EDA-77D8-69EA-4CE2-0BB75721138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884325"/>
            <a:ext cx="12192000" cy="308934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242A05F-073F-8240-02FF-7E662CC10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421" y="2834172"/>
            <a:ext cx="2561733" cy="39372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37CC452-5863-605F-9544-41FDD7A98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421" y="3399561"/>
            <a:ext cx="2561733" cy="39372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1CB556F-50DF-4636-17E5-C3E89EA9FF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767" y="4014565"/>
            <a:ext cx="3373852" cy="39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34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GJjNGI0NzYwOTg5ZDBhYTMwMThmM2E3ZDk4YTM0Y2Y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8045</TotalTime>
  <Words>24</Words>
  <Application>Microsoft Office PowerPoint</Application>
  <PresentationFormat>宽屏</PresentationFormat>
  <Paragraphs>3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等线</vt:lpstr>
      <vt:lpstr>等线 Light</vt:lpstr>
      <vt:lpstr>黑体</vt:lpstr>
      <vt:lpstr>楷体</vt:lpstr>
      <vt:lpstr>字魂36号-正文宋楷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youyi-pc</dc:creator>
  <cp:lastModifiedBy>agape Ge</cp:lastModifiedBy>
  <cp:revision>284</cp:revision>
  <dcterms:created xsi:type="dcterms:W3CDTF">2022-05-04T08:11:00Z</dcterms:created>
  <dcterms:modified xsi:type="dcterms:W3CDTF">2025-02-03T11:28:46Z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B3E699D494D84B5BAAE39DA2AC9A71AF_12</vt:lpwstr>
  </property>
  <property fmtid="{D5CDD505-2E9C-101B-9397-08002B2CF9AE}" pid="3" name="KSOProductBuildVer">
    <vt:lpwstr>2052-12.1.0.18912</vt:lpwstr>
  </property>
</Properties>
</file>