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3"/>
  </p:notesMasterIdLst>
  <p:sldIdLst>
    <p:sldId id="256" r:id="rId4"/>
    <p:sldId id="312" r:id="rId5"/>
    <p:sldId id="315" r:id="rId6"/>
    <p:sldId id="314" r:id="rId7"/>
    <p:sldId id="317" r:id="rId8"/>
    <p:sldId id="316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289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99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70.xml"/><Relationship Id="rId25" Type="http://schemas.openxmlformats.org/officeDocument/2006/relationships/tags" Target="../tags/tag69.xml"/><Relationship Id="rId24" Type="http://schemas.openxmlformats.org/officeDocument/2006/relationships/tags" Target="../tags/tag68.xml"/><Relationship Id="rId23" Type="http://schemas.openxmlformats.org/officeDocument/2006/relationships/tags" Target="../tags/tag67.xml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tags" Target="../tags/tag64.xml"/><Relationship Id="rId2" Type="http://schemas.openxmlformats.org/officeDocument/2006/relationships/image" Target="../media/image30.png"/><Relationship Id="rId19" Type="http://schemas.openxmlformats.org/officeDocument/2006/relationships/tags" Target="../tags/tag63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85.xml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8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4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47391" y="2395907"/>
            <a:ext cx="841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330" y="918845"/>
            <a:ext cx="8553450" cy="4543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040" y="1001395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40" y="1750060"/>
            <a:ext cx="11971655" cy="30314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5" y="263017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70" y="314325"/>
            <a:ext cx="11477625" cy="62293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922395" y="23831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259830" y="2527935"/>
            <a:ext cx="778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8513445" y="25304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115675" y="25063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761740" y="37992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096000" y="39763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459470" y="39617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055350" y="3960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818255" y="52514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137275" y="54000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8492490" y="5414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055350" y="54146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80" y="909955"/>
            <a:ext cx="7705725" cy="685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20" y="1788795"/>
            <a:ext cx="10753725" cy="45148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264920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958975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243330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958975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865755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580130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865755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3580130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488180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5201285" y="45783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4466590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6435725" y="35909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5"/>
            </p:custDataLst>
          </p:nvPr>
        </p:nvSpPr>
        <p:spPr>
          <a:xfrm>
            <a:off x="7334885" y="35801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001125" y="35585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>
            <p:custDataLst>
              <p:tags r:id="rId17"/>
            </p:custDataLst>
          </p:nvPr>
        </p:nvSpPr>
        <p:spPr>
          <a:xfrm>
            <a:off x="9938385" y="35477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8"/>
            </p:custDataLst>
          </p:nvPr>
        </p:nvSpPr>
        <p:spPr>
          <a:xfrm>
            <a:off x="6403340" y="43859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9"/>
            </p:custDataLst>
          </p:nvPr>
        </p:nvSpPr>
        <p:spPr>
          <a:xfrm>
            <a:off x="7334885" y="43859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20"/>
            </p:custDataLst>
          </p:nvPr>
        </p:nvSpPr>
        <p:spPr>
          <a:xfrm>
            <a:off x="9001125" y="436308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9940925" y="4341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5201285" y="52235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23"/>
            </p:custDataLst>
          </p:nvPr>
        </p:nvSpPr>
        <p:spPr>
          <a:xfrm>
            <a:off x="6414135" y="51809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4"/>
            </p:custDataLst>
          </p:nvPr>
        </p:nvSpPr>
        <p:spPr>
          <a:xfrm>
            <a:off x="7334885" y="51917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5"/>
            </p:custDataLst>
          </p:nvPr>
        </p:nvSpPr>
        <p:spPr>
          <a:xfrm>
            <a:off x="9001125" y="51676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9928225" y="51460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955" y="784225"/>
            <a:ext cx="10258425" cy="508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7695" y="784225"/>
            <a:ext cx="3279775" cy="19113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3267075" y="3965575"/>
            <a:ext cx="23304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584575" y="3965575"/>
            <a:ext cx="23304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02075" y="3965575"/>
            <a:ext cx="23304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219575" y="3965575"/>
            <a:ext cx="23304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537075" y="3965575"/>
            <a:ext cx="23304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2883535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>
            <p:custDataLst>
              <p:tags r:id="rId4"/>
            </p:custDataLst>
          </p:nvPr>
        </p:nvSpPr>
        <p:spPr>
          <a:xfrm>
            <a:off x="8335645" y="27838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5" name="等腰三角形 24"/>
          <p:cNvSpPr/>
          <p:nvPr/>
        </p:nvSpPr>
        <p:spPr>
          <a:xfrm>
            <a:off x="7781925" y="49942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>
            <a:off x="8052435" y="49942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>
            <a:off x="8338185" y="49942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>
            <a:off x="8623935" y="49942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>
            <a:off x="7781925" y="53117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8052435" y="53117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>
            <a:off x="8338185" y="53117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>
            <a:off x="8623935" y="5311775"/>
            <a:ext cx="238125" cy="21780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9288145" y="385318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？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9" grpId="0" bldLvl="0" animBg="1"/>
      <p:bldP spid="12" grpId="0" bldLvl="0" animBg="1"/>
      <p:bldP spid="13" grpId="0" bldLvl="0" animBg="1"/>
      <p:bldP spid="22" grpId="0"/>
      <p:bldP spid="23" grpId="0"/>
      <p:bldP spid="25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" y="944880"/>
            <a:ext cx="11927840" cy="499046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4276090" y="350837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149975" y="41414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相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749425" y="47383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14995" y="2738120"/>
            <a:ext cx="1193800" cy="4692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55" y="1390650"/>
            <a:ext cx="12023090" cy="385127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2"/>
            </p:custDataLst>
          </p:nvPr>
        </p:nvSpPr>
        <p:spPr>
          <a:xfrm>
            <a:off x="3980180" y="33121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138410" y="32759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535680" y="38969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015615" y="45904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514090" y="4601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4217670" y="45904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4737735" y="460121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5441315" y="45904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351905" y="461200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0" y="1257300"/>
            <a:ext cx="12122150" cy="42322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951865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461135" y="4833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86305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2684780" y="4833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3399155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385310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7378700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7887970" y="4833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613140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9111615" y="48336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825990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0812145" y="48228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  <p:bldP spid="4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" y="1310005"/>
            <a:ext cx="12104370" cy="256349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256665" y="3941445"/>
            <a:ext cx="10438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花瓶里有</a:t>
            </a:r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枝花，又插了</a:t>
            </a:r>
            <a:r>
              <a:rPr lang="en-US" altLang="zh-CN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</a:t>
            </a:r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枝，花瓶里一共有多少枝花？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36670" y="490855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" y="1347470"/>
            <a:ext cx="11963400" cy="41624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50365" y="47713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899410" y="47605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245610" y="47713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850505" y="47713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9084310" y="47605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0514330" y="47713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525" y="1933575"/>
            <a:ext cx="12211050" cy="29908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375150" y="403987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047740" y="3106420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102725" y="4072255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702290" y="4039870"/>
            <a:ext cx="588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26490"/>
            <a:ext cx="12192000" cy="467233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129280" y="213995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329555" y="2118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459220" y="2118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529830" y="211836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514080" y="2150745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818380" y="3023870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0605770" y="3023870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525270" y="3737610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989955" y="4452620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0347960" y="4452620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4405630" y="5191125"/>
            <a:ext cx="80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" y="1714500"/>
            <a:ext cx="12022455" cy="31095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922020" y="3998595"/>
            <a:ext cx="123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14065" y="3998595"/>
            <a:ext cx="123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5706110" y="3998595"/>
            <a:ext cx="123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8007350" y="3998595"/>
            <a:ext cx="123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0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0362565" y="3998595"/>
            <a:ext cx="12338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r>
              <a:rPr lang="en-US" altLang="zh-CN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altLang="zh-CN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640" y="2056130"/>
            <a:ext cx="8876665" cy="1913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1305" y="1407160"/>
            <a:ext cx="3848100" cy="243840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69645" y="31572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717675" y="31464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134360" y="31680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3858260" y="316801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467985" y="31572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215380" y="31572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679690" y="314642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404860" y="31572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97580" y="43922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0" y="1223645"/>
            <a:ext cx="12178030" cy="402145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H="1">
            <a:off x="6857365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6993255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10099675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0235565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10372090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10507980" y="3810635"/>
            <a:ext cx="11430" cy="4648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70" y="1046480"/>
            <a:ext cx="12024360" cy="44665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470" y="2211705"/>
            <a:ext cx="514350" cy="581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3928745"/>
            <a:ext cx="590550" cy="600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2565" y="996950"/>
            <a:ext cx="11690985" cy="4761865"/>
            <a:chOff x="268" y="1570"/>
            <a:chExt cx="18411" cy="74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8" y="1570"/>
              <a:ext cx="16905" cy="712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35" y="5575"/>
              <a:ext cx="3345" cy="3495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745" y="1033145"/>
            <a:ext cx="514350" cy="581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095" y="3766820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9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演示</Application>
  <PresentationFormat>宽屏</PresentationFormat>
  <Paragraphs>208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75</cp:revision>
  <dcterms:created xsi:type="dcterms:W3CDTF">2022-05-04T08:11:00Z</dcterms:created>
  <dcterms:modified xsi:type="dcterms:W3CDTF">2024-08-13T02:20:55Z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2052-12.1.0.17147</vt:lpwstr>
  </property>
</Properties>
</file>