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3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289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8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64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1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0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342286" y="2475282"/>
            <a:ext cx="810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第四单元学业质量评价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(A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卷）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单元回顾与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995" y="2105025"/>
            <a:ext cx="11763375" cy="26479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11605" y="31553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549265" y="31553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873490" y="31337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630045" y="40392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942840" y="40392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390380" y="4039235"/>
            <a:ext cx="690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75" y="1771650"/>
            <a:ext cx="11982450" cy="33147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208260" y="37846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197465" y="41738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911725" y="4311650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61355" y="4311650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761355" y="4141470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61355" y="3971290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761355" y="3801110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61355" y="3630930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761355" y="3460750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6985000" y="4819015"/>
            <a:ext cx="2660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（写数略）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5" y="1861820"/>
            <a:ext cx="12249150" cy="313372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2280920" y="430212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223510" y="430212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908290" y="430212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516870" y="430212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046460" y="2877820"/>
            <a:ext cx="209550" cy="2705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354435" y="2877820"/>
            <a:ext cx="209550" cy="2705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046460" y="3298190"/>
            <a:ext cx="209550" cy="2705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1354435" y="3298190"/>
            <a:ext cx="209550" cy="2705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354435" y="3667760"/>
            <a:ext cx="209550" cy="2705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046460" y="3685540"/>
            <a:ext cx="209550" cy="2705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DFEFE">
                  <a:alpha val="100000"/>
                </a:srgbClr>
              </a:clrFrom>
              <a:clrTo>
                <a:srgbClr val="FD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5" y="1537970"/>
            <a:ext cx="10877550" cy="378142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8550910" y="2723515"/>
            <a:ext cx="66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709785" y="2723515"/>
            <a:ext cx="542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601325" y="2735580"/>
            <a:ext cx="788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550910" y="3647440"/>
            <a:ext cx="788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9587230" y="3647440"/>
            <a:ext cx="66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0723880" y="3647440"/>
            <a:ext cx="542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8550910" y="4571365"/>
            <a:ext cx="788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9709785" y="4571365"/>
            <a:ext cx="542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10627360" y="4571365"/>
            <a:ext cx="66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" y="1876425"/>
            <a:ext cx="11658600" cy="310515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304925" y="4287520"/>
            <a:ext cx="616585" cy="694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873250" y="4312285"/>
            <a:ext cx="616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526665" y="4285615"/>
            <a:ext cx="813435" cy="694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549015" y="4285615"/>
            <a:ext cx="813435" cy="694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884160" y="4076700"/>
            <a:ext cx="813435" cy="694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8585200" y="4100830"/>
            <a:ext cx="616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9346565" y="4076700"/>
            <a:ext cx="530860" cy="694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10285095" y="4076700"/>
            <a:ext cx="813435" cy="694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" y="1543050"/>
            <a:ext cx="12026265" cy="356997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8376920" y="374459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041765" y="378079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777730" y="3780790"/>
            <a:ext cx="67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641330" y="3780790"/>
            <a:ext cx="67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90750"/>
            <a:ext cx="12043410" cy="235267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8280400" y="333756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945245" y="335216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681210" y="3373755"/>
            <a:ext cx="67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544810" y="3330575"/>
            <a:ext cx="67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66495"/>
            <a:ext cx="12192000" cy="452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AFBFC">
                  <a:alpha val="100000"/>
                </a:srgbClr>
              </a:clrFrom>
              <a:clrTo>
                <a:srgbClr val="FA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9785" y="3573780"/>
            <a:ext cx="4415790" cy="9550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91120" y="497586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（画法不唯一）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870325" y="51225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245" y="230505"/>
            <a:ext cx="10360660" cy="5320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640" y="5519420"/>
            <a:ext cx="5226685" cy="1126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AFBFC">
                  <a:alpha val="100000"/>
                </a:srgbClr>
              </a:clrFrom>
              <a:clrTo>
                <a:srgbClr val="FA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8995" y="3893820"/>
            <a:ext cx="3742055" cy="13290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449945" y="418274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（画法不唯一）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92805" y="5519420"/>
            <a:ext cx="1194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不对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58105" y="6026150"/>
            <a:ext cx="714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en-US" altLang="zh-CN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" y="1266825"/>
            <a:ext cx="11868150" cy="432435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576580" y="4039235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76580" y="3869055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82650" y="4819015"/>
            <a:ext cx="714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endParaRPr lang="en-US" altLang="zh-CN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865245" y="4039235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865245" y="3869055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45180" y="4819015"/>
            <a:ext cx="714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92420" y="4039235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79515" y="4039235"/>
            <a:ext cx="306070" cy="17018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85790" y="4819015"/>
            <a:ext cx="714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lang="en-US" altLang="zh-CN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 bldLvl="0" animBg="1"/>
      <p:bldP spid="6" grpId="0"/>
      <p:bldP spid="4" grpId="0" bldLvl="0" animBg="1"/>
      <p:bldP spid="5" grpId="0" bldLvl="0" animBg="1"/>
      <p:bldP spid="7" grpId="0"/>
      <p:bldP spid="8" grpId="0" bldLvl="0" animBg="1"/>
      <p:bldP spid="9" grpId="0" bldLvl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20" y="966470"/>
            <a:ext cx="12125325" cy="49244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294255" y="3984625"/>
            <a:ext cx="864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113280" y="4581525"/>
            <a:ext cx="1308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十四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247130" y="3984625"/>
            <a:ext cx="864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025515" y="4581525"/>
            <a:ext cx="1308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十三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0159365" y="3984625"/>
            <a:ext cx="864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937750" y="4581525"/>
            <a:ext cx="1308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十五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6419215" y="5281930"/>
            <a:ext cx="950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295255" y="5281930"/>
            <a:ext cx="950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十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00" y="1642745"/>
            <a:ext cx="12065000" cy="33661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448310" y="2279650"/>
            <a:ext cx="3632835" cy="82423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875790" y="2369185"/>
            <a:ext cx="864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600960" y="2369185"/>
            <a:ext cx="864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270250" y="2369185"/>
            <a:ext cx="864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7294245" y="2369185"/>
            <a:ext cx="706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957820" y="2369185"/>
            <a:ext cx="706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4795520" y="3168650"/>
            <a:ext cx="706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9283700" y="3168650"/>
            <a:ext cx="706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139190" y="3803015"/>
            <a:ext cx="706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2900045" y="4415790"/>
            <a:ext cx="706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6865620" y="4426585"/>
            <a:ext cx="706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45" y="1524000"/>
            <a:ext cx="12106275" cy="38100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449070" y="4662170"/>
            <a:ext cx="864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099050" y="4667250"/>
            <a:ext cx="864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831455" y="4667250"/>
            <a:ext cx="864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709910" y="4672965"/>
            <a:ext cx="615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3495" y="1263650"/>
            <a:ext cx="12258040" cy="3848735"/>
            <a:chOff x="-52" y="3382"/>
            <a:chExt cx="19304" cy="60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52" y="3382"/>
              <a:ext cx="19305" cy="403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7417"/>
              <a:ext cx="19092" cy="2027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710690" y="2189480"/>
            <a:ext cx="73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5918835" y="2189480"/>
            <a:ext cx="73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0180955" y="2200275"/>
            <a:ext cx="73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732280" y="3051175"/>
            <a:ext cx="73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962650" y="3061335"/>
            <a:ext cx="73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0184765" y="3061335"/>
            <a:ext cx="73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874510" y="3847465"/>
            <a:ext cx="73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603375" y="4467860"/>
            <a:ext cx="739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" y="1604645"/>
            <a:ext cx="12185650" cy="3549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765" y="2630170"/>
            <a:ext cx="590550" cy="600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0" y="3952240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0" y="1007110"/>
            <a:ext cx="12004040" cy="48431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0" y="1007110"/>
            <a:ext cx="590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80" y="3260725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5" y="2447925"/>
            <a:ext cx="12144375" cy="1962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05" y="3057525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85570"/>
            <a:ext cx="12363450" cy="39052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865630" y="324104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756150" y="324104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646670" y="324104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990580" y="324104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865630" y="395478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756150" y="388620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646670" y="395478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182985" y="395478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865630" y="466852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756150" y="466852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646670" y="466852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182985" y="466852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2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宽屏</PresentationFormat>
  <Paragraphs>184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77</cp:revision>
  <dcterms:created xsi:type="dcterms:W3CDTF">2022-05-04T08:11:00Z</dcterms:created>
  <dcterms:modified xsi:type="dcterms:W3CDTF">2024-08-14T07:16:55Z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2052-12.1.0.17827</vt:lpwstr>
  </property>
</Properties>
</file>