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28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1560" y="406771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3B7C5DA-3528-4A47-FCF8-15BD4000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814" y="2286884"/>
            <a:ext cx="5546308" cy="818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1533-3AF4-A597-9F39-A2EA34681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C0556B-E9B1-B33E-5C63-CB7073BA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7" y="1568435"/>
            <a:ext cx="12011086" cy="29452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77FDF7-2449-C714-4902-CF608911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18" y="3343076"/>
            <a:ext cx="521335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BE5515-E736-C370-DD61-B2032C3B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75" y="3429000"/>
            <a:ext cx="521335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C127CC-360C-833E-7D27-82000B96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21" y="4113325"/>
            <a:ext cx="1319882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0E388-1803-A580-AAE0-159184346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EC06BD-0ECD-E7DA-B796-EA3D6533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51" y="1240141"/>
            <a:ext cx="11916697" cy="41866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8EE4BE-CFBB-BD0A-C920-205755BE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89" y="3108654"/>
            <a:ext cx="2487954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B15E2-6CC8-E95C-8466-0C47D29F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995B51-18F1-0C5F-DD8D-DE1C176A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52" y="1323488"/>
            <a:ext cx="11928495" cy="39699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FDE2C4-0F1B-242A-2C5B-14BC937A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76" y="3520057"/>
            <a:ext cx="2358168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8CFD03-4EFE-79B3-8CD1-4E0B446FC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07" y="3520057"/>
            <a:ext cx="2117868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36042-FDE2-0B98-ED91-134CD345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1622BF-5EB0-6631-1457-8636FB03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53" y="1286265"/>
            <a:ext cx="11940294" cy="41623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8B3D2B-E6DB-8174-2244-CFA15373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93" y="4817915"/>
            <a:ext cx="278882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C7DA3B-541D-D93D-783F-3F19B8AB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87" y="4853311"/>
            <a:ext cx="278882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1C6DD-15A0-060E-7CA7-2BE1174C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EB1C05-B354-0AC0-680A-F18B590E89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84" y="556691"/>
            <a:ext cx="11680723" cy="57446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4D2E97-C1D1-3E2E-072B-DBDF0CB7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47" y="1590968"/>
            <a:ext cx="4629419" cy="4974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2A653F-F177-EDC2-18A5-DE260F8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255" y="2287091"/>
            <a:ext cx="1964486" cy="4974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AB33A-803E-C032-892C-BB81EE14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66" y="3520057"/>
            <a:ext cx="530942" cy="4974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C6C92F-614E-C4F9-7C5B-7B3F3B7C5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19" y="5543537"/>
            <a:ext cx="8943422" cy="4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042D-2FDD-2D4A-356A-446CF04F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5B4769-0A02-9D2A-1F9C-670C9717E3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80" y="2223219"/>
            <a:ext cx="11928495" cy="21631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1735B2-4A00-F5B7-7F3F-6F9E5C99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121" y="3360776"/>
            <a:ext cx="387783" cy="3344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4AAFFF-0295-237F-8BEC-1563EAAE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27" y="3997907"/>
            <a:ext cx="387783" cy="3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DC8A17-BC24-FCAD-70BC-A7C7F123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84" y="513760"/>
            <a:ext cx="11674823" cy="59856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21DDB2-A559-1ED0-47E2-6DF8F3F6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14" y="2175004"/>
            <a:ext cx="151456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19BCC3-4598-CAA3-1D61-28618874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87" y="4174885"/>
            <a:ext cx="375984" cy="3242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5AEC1B-9779-D669-8B4A-1CD5AE5E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18" y="5024392"/>
            <a:ext cx="375984" cy="3242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F19E09-8A01-6EBB-C1B8-0A8A9DF9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16" y="5012933"/>
            <a:ext cx="375984" cy="324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1D2F84-7300-BD21-2793-517F5B5D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14" y="5077826"/>
            <a:ext cx="375984" cy="32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4EBA40-2A2E-BEB6-EA70-61FC3E001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18" y="5909635"/>
            <a:ext cx="375984" cy="3242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0BE97C-737F-1DC1-55C6-A694BC3C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16" y="5850981"/>
            <a:ext cx="375984" cy="324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C9AF18-3308-E874-AA1A-4CC5C991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05" y="5909634"/>
            <a:ext cx="375984" cy="3242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C6D65-C327-EED6-FC0C-FDD94306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76" y="5077825"/>
            <a:ext cx="375984" cy="3242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6F0729-9EB0-DE44-9EAF-6C47A34CE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75" y="5013909"/>
            <a:ext cx="375984" cy="3242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B5C6B44-EAD6-EA0A-E38F-198D893A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153" y="5049645"/>
            <a:ext cx="375984" cy="3242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1757D6F-3C41-FD38-83E7-1E499BF46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80" y="5905053"/>
            <a:ext cx="375984" cy="3242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514EC12-93E2-B73A-9531-16DDE69C7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699" y="5905390"/>
            <a:ext cx="375984" cy="32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CC1826-D091-7FD4-EEC1-A4AE43E2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94" y="5889010"/>
            <a:ext cx="375984" cy="3242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160F1A0-598E-8F5F-9C29-81CC77CD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81" y="4174885"/>
            <a:ext cx="375984" cy="32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66040-9E2F-B738-ADDD-4B9F8DF38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978E03-C3F7-4266-CAC8-6CE9294D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7" y="1460848"/>
            <a:ext cx="12016986" cy="37751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D85025-773E-FEDA-DD45-564F4DC4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79" y="1785647"/>
            <a:ext cx="521335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FE7157-0F02-8931-A579-613B2C317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06" y="2428676"/>
            <a:ext cx="521335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908544-9FA0-7DE8-3BB7-5144794F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84" y="3493893"/>
            <a:ext cx="423178" cy="3649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870BFA-5E88-263B-07C8-5E62D80AF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846" y="3429000"/>
            <a:ext cx="423178" cy="364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4420A9-58F6-04D2-D05A-EF4A04C9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14" y="3524451"/>
            <a:ext cx="423178" cy="3649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1A6821-49F2-E407-4D67-9890EDDF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679" y="3465457"/>
            <a:ext cx="423178" cy="3649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4378E4-E5A3-74BB-BEB3-1888373C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49" y="3525512"/>
            <a:ext cx="423178" cy="364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7AB6A2-82C8-C2BE-515B-C1494CCC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84" y="4563798"/>
            <a:ext cx="423178" cy="3649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33E86D-AB3B-63E9-3B4A-A9BBBC9F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53" y="4516603"/>
            <a:ext cx="423178" cy="3649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135C68-2609-FB98-6FAA-68D8BD1D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816" y="4563798"/>
            <a:ext cx="423178" cy="3649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8A85C86-CE61-591D-1B5D-07CCE32D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433" y="4516603"/>
            <a:ext cx="423178" cy="3649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3EA1C1-EDB9-9E95-0DCD-53BF481E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49" y="4549282"/>
            <a:ext cx="423178" cy="3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D359F-5C96-FF88-2B88-68A187C0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C3E838-8A4E-03FA-8446-2432273D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9" y="985040"/>
            <a:ext cx="12052382" cy="4715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416CE2-1D01-ABF8-04D6-7194D0BB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52" y="2151407"/>
            <a:ext cx="281595" cy="242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AD4DF8-03C0-4465-DF45-51FD47B2D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02" y="2145508"/>
            <a:ext cx="281595" cy="242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AEC67E-6563-1B5C-257D-40221BB3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851" y="2151406"/>
            <a:ext cx="281595" cy="2428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E3426D-6B41-3C11-C2E7-556D43FD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10" y="2971417"/>
            <a:ext cx="281595" cy="2428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B81E4A-E27F-6857-07FA-28153281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01" y="2995015"/>
            <a:ext cx="281595" cy="2428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41AB33-E5F4-3A2A-65D1-DBECC653A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053" y="2971417"/>
            <a:ext cx="281595" cy="2428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A6818A-E890-3226-266A-60163053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179" y="4448114"/>
            <a:ext cx="523469" cy="3353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ECC4C5-B9AA-EA19-3037-1CE48BE10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711" y="5200631"/>
            <a:ext cx="523469" cy="3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6CFA-AAA8-2DD0-D5AA-F70E8EB5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B8A178-D249-F246-2929-60387299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89" y="347290"/>
            <a:ext cx="10194544" cy="6163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90434B-F45C-5EB4-B6AD-60A59615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89" y="1231107"/>
            <a:ext cx="381884" cy="4030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DEB71C-4E12-08C5-BB45-8166324C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00" y="2452273"/>
            <a:ext cx="381884" cy="4030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F3F3AB-6774-B363-F66C-E8F44349E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141" y="3643943"/>
            <a:ext cx="381884" cy="4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12CD-F018-9BE3-B70C-AEC8D5EA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60F2C3-CE47-CF3C-86A0-D8C6486A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3" y="975310"/>
            <a:ext cx="11975690" cy="50057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3582BE-34A6-134D-D014-EBA2C290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26" y="1921331"/>
            <a:ext cx="521335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D0EE95-8FD0-897B-2748-91A9D407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012" y="3307680"/>
            <a:ext cx="521335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FD19-9647-872D-0DBB-95563520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4CC66F6-1441-AF10-2391-5C4625DF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0" y="971015"/>
            <a:ext cx="11875401" cy="47308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44AB83-FC05-63A5-7DA2-02B18DE3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805" y="3343075"/>
            <a:ext cx="370084" cy="302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0F3D9A-C3FC-B712-0075-75C49EF15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93" y="3956608"/>
            <a:ext cx="370084" cy="302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5B75C9-C63C-7A1B-E6F3-E42089B1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91" y="4522470"/>
            <a:ext cx="370084" cy="3027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8BFC4-03A1-DB81-8CBD-5AF707D6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87" y="5130104"/>
            <a:ext cx="370084" cy="302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6153F-9782-1A7B-D279-A37C452C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162" y="3343075"/>
            <a:ext cx="370084" cy="3027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1612E1-120B-0EB8-54A0-873AE2911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96" y="3956608"/>
            <a:ext cx="370084" cy="3027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0EBC13-EABB-EFB9-5E84-7DCFC4AD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20" y="4518590"/>
            <a:ext cx="370084" cy="302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777781-103F-6288-602F-CDD96D3A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68" y="5096251"/>
            <a:ext cx="370084" cy="3027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7939C5-2907-592E-6201-85694644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073" y="3336440"/>
            <a:ext cx="370084" cy="3027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6F7ED9-359A-D82B-0B1B-A8533708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576" y="3956607"/>
            <a:ext cx="370084" cy="3027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F44253-EFC9-78CA-715F-9146867D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777" y="4518590"/>
            <a:ext cx="370084" cy="302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EFEC6F9-3398-A3B6-FA34-6B6FB84C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418" y="5096250"/>
            <a:ext cx="370084" cy="3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E0D25-A2D3-8912-8CC9-B9E12F9C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C733B3-7D6F-2262-AE48-5A8C7D8A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02" y="1367949"/>
            <a:ext cx="11922596" cy="37079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A6B242-EB82-3777-EB93-CF409E9C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58" y="2741342"/>
            <a:ext cx="446814" cy="3853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DE4147A-0DCD-9856-2043-8CE929C1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61" y="3525958"/>
            <a:ext cx="446814" cy="385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145641-E813-2ECA-321F-340E7CB84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58" y="4277898"/>
            <a:ext cx="446814" cy="3853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862B34-61CA-9EDD-E3A4-8030F789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95" y="2769682"/>
            <a:ext cx="446814" cy="3853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B7E5E1-32C9-01B6-51EC-40DF7F89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091" y="3525958"/>
            <a:ext cx="446814" cy="385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1B80D4-867A-A0DB-B3D3-4CDA50F3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391" y="4282006"/>
            <a:ext cx="446814" cy="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FDA8-9E1F-019B-5275-2677C7C4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9F0CA4-0EA3-E8A8-DA91-CE279BAFB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84" y="361183"/>
            <a:ext cx="11733817" cy="60299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CECE8B-1DF3-341D-558A-1E66D258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82" y="1390390"/>
            <a:ext cx="434978" cy="3751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38D0D8-40A3-A9A9-761E-533F6099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3" y="1390391"/>
            <a:ext cx="434978" cy="3751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35C6DF-50DB-0019-5755-CDBBAF50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47" y="1390390"/>
            <a:ext cx="434978" cy="3751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3285A8-30B6-415C-746A-4A2F958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70" y="1390389"/>
            <a:ext cx="434978" cy="3751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DC04C3-2D60-4B6B-3718-BE8BCEF6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30" y="2233999"/>
            <a:ext cx="434978" cy="3751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C9E4E3-B9C8-91AA-8BED-767A0F25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3" y="2204502"/>
            <a:ext cx="434978" cy="3751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927002-5F55-FAA7-229A-B16681E5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23" y="2233999"/>
            <a:ext cx="434978" cy="3751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34694B-5914-508F-7F14-28166765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989" y="3003872"/>
            <a:ext cx="3243071" cy="3751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CC12ED3-5B18-62CD-2821-22FC9F4A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74" y="5071589"/>
            <a:ext cx="434978" cy="3751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9BD43C-6FD7-3593-34D1-71D9E177E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190" y="5720518"/>
            <a:ext cx="434978" cy="3751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903681-C477-4DE4-F92D-0E64225D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48" y="5646561"/>
            <a:ext cx="434978" cy="3751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70A6F8-1D7D-E290-B935-DD7B1B9A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17" y="5664259"/>
            <a:ext cx="434978" cy="3751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FC981F-8202-AE6A-8D33-B653C31D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325" y="4985833"/>
            <a:ext cx="434978" cy="3751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EDCADDE-1B97-BDAA-1C13-40D4384E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76" y="4460790"/>
            <a:ext cx="434978" cy="3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宽屏</PresentationFormat>
  <Paragraphs>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99</cp:revision>
  <dcterms:created xsi:type="dcterms:W3CDTF">2022-05-04T08:11:00Z</dcterms:created>
  <dcterms:modified xsi:type="dcterms:W3CDTF">2025-02-04T12:32:52Z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