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310" r:id="rId4"/>
    <p:sldId id="322" r:id="rId5"/>
    <p:sldId id="323" r:id="rId6"/>
    <p:sldId id="324" r:id="rId7"/>
    <p:sldId id="28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5.png"/><Relationship Id="rId2" Type="http://schemas.openxmlformats.org/officeDocument/2006/relationships/tags" Target="../tags/tag1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5.png"/><Relationship Id="rId2" Type="http://schemas.openxmlformats.org/officeDocument/2006/relationships/tags" Target="../tags/tag7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5.png"/><Relationship Id="rId2" Type="http://schemas.openxmlformats.org/officeDocument/2006/relationships/tags" Target="../tags/tag2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9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image" Target="../media/image15.png"/><Relationship Id="rId2" Type="http://schemas.openxmlformats.org/officeDocument/2006/relationships/tags" Target="../tags/tag30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5669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第六单元复习与关联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9395" y="2121535"/>
            <a:ext cx="4385945" cy="683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95" y="1800225"/>
            <a:ext cx="10772775" cy="3257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43430" y="4206240"/>
            <a:ext cx="489585" cy="438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7080" y="4206240"/>
            <a:ext cx="48958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91630" y="3253105"/>
            <a:ext cx="304165" cy="272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52610" y="4057015"/>
            <a:ext cx="304165" cy="27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58475" y="4057015"/>
            <a:ext cx="304165" cy="27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53680" y="4485005"/>
            <a:ext cx="3629025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20" y="1042670"/>
            <a:ext cx="11668125" cy="4772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54275" y="2161540"/>
            <a:ext cx="489585" cy="438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96590" y="2161540"/>
            <a:ext cx="48958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29150" y="2161540"/>
            <a:ext cx="489585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3910" y="2108835"/>
            <a:ext cx="48958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48930" y="2161540"/>
            <a:ext cx="489585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80625" y="2223135"/>
            <a:ext cx="489585" cy="438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96590" y="3044190"/>
            <a:ext cx="620395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64505" y="3044190"/>
            <a:ext cx="620395" cy="43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43495" y="3044190"/>
            <a:ext cx="620395" cy="43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3515" y="3795395"/>
            <a:ext cx="620395" cy="438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67620" y="3795395"/>
            <a:ext cx="620395" cy="438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7940" y="5403215"/>
            <a:ext cx="294640" cy="2641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49520" y="5403215"/>
            <a:ext cx="294640" cy="2641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12075" y="5403215"/>
            <a:ext cx="294640" cy="2641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93375" y="5367655"/>
            <a:ext cx="294640" cy="26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70" y="2181225"/>
            <a:ext cx="11249025" cy="2495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13915" y="3288665"/>
            <a:ext cx="489585" cy="438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39335" y="3288665"/>
            <a:ext cx="48958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26350" y="3376295"/>
            <a:ext cx="489585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49610" y="3288665"/>
            <a:ext cx="48958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7755" y="4039870"/>
            <a:ext cx="489585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22215" y="4101465"/>
            <a:ext cx="489585" cy="438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48270" y="4101465"/>
            <a:ext cx="489585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96905" y="4101465"/>
            <a:ext cx="48958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5" y="1552575"/>
            <a:ext cx="11449050" cy="3752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9310" y="3620770"/>
            <a:ext cx="1196975" cy="438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9460" y="4232275"/>
            <a:ext cx="688594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108</cp:revision>
  <dcterms:created xsi:type="dcterms:W3CDTF">2022-05-04T08:11:00Z</dcterms:created>
  <dcterms:modified xsi:type="dcterms:W3CDTF">2024-08-17T08:33:26Z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