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256" r:id="rId3"/>
    <p:sldId id="306" r:id="rId4"/>
    <p:sldId id="307" r:id="rId5"/>
    <p:sldId id="308" r:id="rId6"/>
    <p:sldId id="309" r:id="rId7"/>
    <p:sldId id="304" r:id="rId8"/>
    <p:sldId id="305" r:id="rId9"/>
    <p:sldId id="289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6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4DA00D8-9357-0D59-FDD9-0488D0033C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D74D9B-9313-730A-64EE-B1F970545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AF7C-639E-4ABC-9543-94AD88DBDBB3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A479A5-5EF4-6E6B-6279-248BF3E66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07367C-77AE-2838-0073-054525814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0A9F-D03B-493B-BD74-3B30C334B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2025/7/17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205" y="453667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第三单元 认识立体图形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772535" cy="457200"/>
            <a:chOff x="7328" y="6161"/>
            <a:chExt cx="5941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24" y="6206"/>
              <a:ext cx="544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E148053-86F9-43D1-24C9-691A6818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9701" y="2675724"/>
            <a:ext cx="4832598" cy="590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2A7789-6259-103D-80FF-0D602481BC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524" y="1615982"/>
            <a:ext cx="11690951" cy="3626036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3A66A67-F5A7-7F91-E51F-93BD6AA6E114}"/>
              </a:ext>
            </a:extLst>
          </p:cNvPr>
          <p:cNvCxnSpPr/>
          <p:nvPr/>
        </p:nvCxnSpPr>
        <p:spPr>
          <a:xfrm flipV="1">
            <a:off x="2902760" y="3669874"/>
            <a:ext cx="1699925" cy="865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C3AD78B-1555-AA01-825A-7C6FEAFA5A58}"/>
              </a:ext>
            </a:extLst>
          </p:cNvPr>
          <p:cNvCxnSpPr>
            <a:cxnSpLocks/>
          </p:cNvCxnSpPr>
          <p:nvPr/>
        </p:nvCxnSpPr>
        <p:spPr>
          <a:xfrm flipH="1" flipV="1">
            <a:off x="6602296" y="3708740"/>
            <a:ext cx="3425419" cy="7834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F01998A-AF3E-1293-F7CA-E1CBF23F37C1}"/>
              </a:ext>
            </a:extLst>
          </p:cNvPr>
          <p:cNvCxnSpPr>
            <a:cxnSpLocks/>
          </p:cNvCxnSpPr>
          <p:nvPr/>
        </p:nvCxnSpPr>
        <p:spPr>
          <a:xfrm flipV="1">
            <a:off x="5307440" y="3747608"/>
            <a:ext cx="3040839" cy="787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2A4EDA8-1D53-5726-534D-DBDAFD2179FD}"/>
              </a:ext>
            </a:extLst>
          </p:cNvPr>
          <p:cNvCxnSpPr>
            <a:cxnSpLocks/>
          </p:cNvCxnSpPr>
          <p:nvPr/>
        </p:nvCxnSpPr>
        <p:spPr>
          <a:xfrm flipV="1">
            <a:off x="7712121" y="3542021"/>
            <a:ext cx="2693015" cy="9931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D905-9C0F-587F-A2EF-631D4B64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640027-827A-9065-0AEA-8E54D14A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649" y="695184"/>
            <a:ext cx="11722702" cy="54676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1D3EF4-1317-0585-02EB-9FF24BF78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56" y="3286732"/>
            <a:ext cx="1921874" cy="4318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27D367-F3DB-2D93-EE50-F88D37247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788" y="3988960"/>
            <a:ext cx="1142488" cy="431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73B0F0-B787-A273-1B30-5862523E7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743" y="4702313"/>
            <a:ext cx="1099533" cy="4318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1DEB1B6-5784-1750-1A9C-D6793B2F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00" y="5554833"/>
            <a:ext cx="730288" cy="4318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BCCBB3-D5BD-7D3B-4F65-0384207A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883" y="5534888"/>
            <a:ext cx="730288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52384-97C4-6628-9231-40532D2BA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DCC576-E103-7998-9FD6-2C462926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50" y="1831893"/>
            <a:ext cx="10700300" cy="31942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352BDC-C674-C35E-7F25-A6DE36C3A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38" y="3334804"/>
            <a:ext cx="730288" cy="4318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524268-21CD-451C-4FB5-7D3F06D0B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927" y="3334804"/>
            <a:ext cx="628009" cy="4318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04D282-E67E-DBBA-FEEE-F5D12AFEF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198" y="4023354"/>
            <a:ext cx="730288" cy="431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F6AD8-25DC-D0B9-4101-41B276601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405" y="4023354"/>
            <a:ext cx="730288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0DD0-A9C6-FF3A-1BAB-4887B7929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A7B5EB-3760-6EA6-D913-8B193D4E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464" y="2409772"/>
            <a:ext cx="11113071" cy="20384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09F039-0F61-E1CE-5633-144DD48F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781" y="3597283"/>
            <a:ext cx="2946551" cy="8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246</Words>
  <Application>Microsoft Office PowerPoint</Application>
  <PresentationFormat>宽屏</PresentationFormat>
  <Paragraphs>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黑体</vt:lpstr>
      <vt:lpstr>楷体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223</cp:revision>
  <dcterms:created xsi:type="dcterms:W3CDTF">2022-05-04T08:11:00Z</dcterms:created>
  <dcterms:modified xsi:type="dcterms:W3CDTF">2025-07-17T06:20:09Z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2052-12.1.0.20784</vt:lpwstr>
  </property>
</Properties>
</file>