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15"/>
  </p:notesMasterIdLst>
  <p:sldIdLst>
    <p:sldId id="256" r:id="rId4"/>
    <p:sldId id="295" r:id="rId5"/>
    <p:sldId id="316" r:id="rId6"/>
    <p:sldId id="314" r:id="rId7"/>
    <p:sldId id="318" r:id="rId8"/>
    <p:sldId id="320" r:id="rId9"/>
    <p:sldId id="321" r:id="rId10"/>
    <p:sldId id="322" r:id="rId11"/>
    <p:sldId id="304" r:id="rId12"/>
    <p:sldId id="305" r:id="rId13"/>
    <p:sldId id="289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3" clrIdx="0"/>
  <p:cmAuthor id="3" name="admin" initials="a" lastIdx="3" clrIdx="2"/>
  <p:cmAuthor id="4" name="优翼" initials="校" lastIdx="1" clrIdx="3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65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32960" y="2829560"/>
            <a:ext cx="292608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学习</a:t>
            </a:r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单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8" Type="http://schemas.openxmlformats.org/officeDocument/2006/relationships/theme" Target="../theme/theme2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64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63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hyperlink" Target="http://www.youyi100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学习单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25931" y="515037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单元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857" y="6207"/>
              <a:ext cx="4513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一年级数学上册（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1735" y="558800"/>
            <a:ext cx="7022465" cy="786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1735" y="1997075"/>
            <a:ext cx="5424170" cy="7607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6680" y="3031490"/>
            <a:ext cx="5229225" cy="7950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1450" y="213360"/>
            <a:ext cx="11817350" cy="6440805"/>
          </a:xfrm>
          <a:prstGeom prst="roundRect">
            <a:avLst>
              <a:gd name="adj" fmla="val 3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979670" y="720725"/>
            <a:ext cx="6544310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08590" y="4897120"/>
            <a:ext cx="1410970" cy="175704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979035" y="1664970"/>
            <a:ext cx="5849620" cy="4404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优翼教学工具书（小学系列）</a:t>
            </a: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“3+n”选购指南：</a:t>
            </a:r>
            <a:endParaRPr lang="zh-CN" altLang="en-US" sz="20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教材笔记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本、同步练习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本、检测试卷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+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专项提升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n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教材笔记：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·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涂重点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甘橙语文笔记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同步练习：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学练优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学习单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（素养导向的大单元作业）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检测试卷：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优干线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真题新卷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假期作业：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暑假衔接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寒假衔接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小学总复习：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极速提分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系统强化训练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小总冲刺卷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全真模拟卷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字帖系列：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四步法写字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写字高手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静心字帖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语文专项：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看图写话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默写大通关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阅读与积累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五步法作文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情境化串联古诗词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趣味拼音拼读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数学专项：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必考口算应用题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同步口算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口算天天练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模型图解应用题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英语专项：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拼读法速记单词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趣味速记音标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35" y="521335"/>
            <a:ext cx="1390650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1576705"/>
            <a:ext cx="4067175" cy="45815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4730" y="238760"/>
            <a:ext cx="2543175" cy="708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570" y="2243455"/>
            <a:ext cx="10893425" cy="2192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835" y="516255"/>
            <a:ext cx="9904095" cy="5556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574030" y="4514215"/>
            <a:ext cx="264160" cy="2711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80810" y="4514215"/>
            <a:ext cx="338455" cy="271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036185" y="5570220"/>
            <a:ext cx="338455" cy="2711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27090" y="5570220"/>
            <a:ext cx="338455" cy="2711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17995" y="5570220"/>
            <a:ext cx="338455" cy="2711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217025" y="4514215"/>
            <a:ext cx="338455" cy="2711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43490" y="4514215"/>
            <a:ext cx="338455" cy="2711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217025" y="5570220"/>
            <a:ext cx="338455" cy="2711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43490" y="5570220"/>
            <a:ext cx="338455" cy="271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0450" y="335915"/>
            <a:ext cx="2451100" cy="7550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085" y="1468120"/>
            <a:ext cx="11594465" cy="4311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681480" y="2978785"/>
            <a:ext cx="376555" cy="4146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91865" y="2901315"/>
            <a:ext cx="376555" cy="4146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724275" y="3942715"/>
            <a:ext cx="376555" cy="4146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756785" y="3997960"/>
            <a:ext cx="376555" cy="4146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724275" y="4984115"/>
            <a:ext cx="376555" cy="4146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72965" y="4928870"/>
            <a:ext cx="376555" cy="4146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877050" y="2978785"/>
            <a:ext cx="376555" cy="4146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960485" y="2969895"/>
            <a:ext cx="376555" cy="4146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752455" y="2969895"/>
            <a:ext cx="432435" cy="4146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896350" y="3942715"/>
            <a:ext cx="440690" cy="41465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24415" y="3942715"/>
            <a:ext cx="376555" cy="41465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031220" y="3942715"/>
            <a:ext cx="376555" cy="41465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896985" y="4915535"/>
            <a:ext cx="404495" cy="41465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24415" y="4928870"/>
            <a:ext cx="376555" cy="4146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031220" y="4938395"/>
            <a:ext cx="376555" cy="414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7740" y="269240"/>
            <a:ext cx="10060940" cy="59601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29785" y="4758690"/>
            <a:ext cx="246380" cy="2711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463540" y="4758690"/>
            <a:ext cx="246380" cy="271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261735" y="4758690"/>
            <a:ext cx="300990" cy="2711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774430" y="4758690"/>
            <a:ext cx="246380" cy="2711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592945" y="4758690"/>
            <a:ext cx="246380" cy="2711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774430" y="5713095"/>
            <a:ext cx="246380" cy="2711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592945" y="5713095"/>
            <a:ext cx="246380" cy="271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195" y="1477010"/>
            <a:ext cx="11835130" cy="32296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414270" y="2969895"/>
            <a:ext cx="376555" cy="4597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414270" y="3869055"/>
            <a:ext cx="376555" cy="4146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489575" y="2969895"/>
            <a:ext cx="376555" cy="460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74945" y="3869055"/>
            <a:ext cx="591185" cy="4146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88655" y="2969895"/>
            <a:ext cx="673100" cy="4603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12175" y="3869055"/>
            <a:ext cx="542925" cy="4146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525250" y="3014345"/>
            <a:ext cx="376555" cy="4146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292205" y="3869055"/>
            <a:ext cx="376555" cy="414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800" y="795655"/>
            <a:ext cx="11835765" cy="52666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425575" y="5056505"/>
            <a:ext cx="466090" cy="3606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197735" y="5187315"/>
            <a:ext cx="298450" cy="2686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858135" y="5113020"/>
            <a:ext cx="400685" cy="3606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71595" y="5113020"/>
            <a:ext cx="400685" cy="3606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28890" y="5056505"/>
            <a:ext cx="400685" cy="3606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401050" y="5113020"/>
            <a:ext cx="222885" cy="2851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014460" y="5056505"/>
            <a:ext cx="400685" cy="3606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001250" y="5113020"/>
            <a:ext cx="400685" cy="36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735" y="1335405"/>
            <a:ext cx="11899265" cy="38715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60440" y="3689985"/>
            <a:ext cx="256540" cy="2311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689725" y="3689985"/>
            <a:ext cx="256540" cy="231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733030" y="3689985"/>
            <a:ext cx="256540" cy="2311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35645" y="3689985"/>
            <a:ext cx="256540" cy="2311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187440" y="4635500"/>
            <a:ext cx="3390900" cy="1204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1450" y="213360"/>
            <a:ext cx="11817350" cy="6440805"/>
          </a:xfrm>
          <a:prstGeom prst="roundRect">
            <a:avLst>
              <a:gd name="adj" fmla="val 3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49325" y="2035175"/>
            <a:ext cx="10276840" cy="12084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10000"/>
              </a:lnSpc>
            </a:pP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  <a:endParaRPr lang="zh-CN" altLang="en-US" sz="6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07400" y="3929460"/>
            <a:ext cx="1449070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年举办公益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教研活动场次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4710" y="3929460"/>
            <a:ext cx="231711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优翼产品与服务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历年中小学生使用人次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81830" y="3929460"/>
            <a:ext cx="174688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优翼网教学资源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每年服务师生人次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95625" y="3916760"/>
            <a:ext cx="1153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亿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827895" y="3916760"/>
            <a:ext cx="1185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86170" y="3916760"/>
            <a:ext cx="186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3000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万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026795" y="5972810"/>
            <a:ext cx="8891905" cy="327660"/>
            <a:chOff x="1857" y="9421"/>
            <a:chExt cx="14003" cy="516"/>
          </a:xfrm>
        </p:grpSpPr>
        <p:sp>
          <p:nvSpPr>
            <p:cNvPr id="18" name="文本框 17"/>
            <p:cNvSpPr txBox="1"/>
            <p:nvPr/>
          </p:nvSpPr>
          <p:spPr>
            <a:xfrm>
              <a:off x="2996" y="9421"/>
              <a:ext cx="12864" cy="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10000"/>
                </a:lnSpc>
              </a:pP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·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学练优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新领程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涂重点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| 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优翼网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  </a:t>
              </a:r>
              <a:r>
                <a:rPr lang="zh-CN" altLang="en-US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教学资源服务平台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hlinkClick r:id="rId1"/>
                </a:rPr>
                <a:t>www.youyi100.com</a:t>
              </a:r>
              <a:endParaRPr lang="en-US" altLang="zh-CN" sz="1400" spc="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rcRect r="50294" b="27383"/>
            <a:stretch>
              <a:fillRect/>
            </a:stretch>
          </p:blipFill>
          <p:spPr>
            <a:xfrm>
              <a:off x="1857" y="9465"/>
              <a:ext cx="1038" cy="442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460" y="4551045"/>
            <a:ext cx="1689100" cy="21031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35" y="521335"/>
            <a:ext cx="1390650" cy="6000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COMMONDATA" val="eyJoZGlkIjoiMWYxMjQwNTE0NzUzZmRlOTM4MjczNjdmMmQ4MDFlZGUifQ=="/>
  <p:tag name="commondata" val="eyJoZGlkIjoiZGJjNGI0NzYwOTg5ZDBhYTMwMThmM2E3ZDk4YTM0Y2YifQ=="/>
  <p:tag name="KSO_WPP_MARK_KEY" val="687fb1f0-fc20-4c6a-8330-fc9e8fa994ec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WPS 演示</Application>
  <PresentationFormat>宽屏</PresentationFormat>
  <Paragraphs>42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宋体</vt:lpstr>
      <vt:lpstr>Wingdings</vt:lpstr>
      <vt:lpstr>字魂36号-正文宋楷</vt:lpstr>
      <vt:lpstr>Wingdings</vt:lpstr>
      <vt:lpstr>楷体</vt:lpstr>
      <vt:lpstr>黑体</vt:lpstr>
      <vt:lpstr>Calibri</vt:lpstr>
      <vt:lpstr>微软雅黑</vt:lpstr>
      <vt:lpstr>等线</vt:lpstr>
      <vt:lpstr>Arial Unicode MS</vt:lpstr>
      <vt:lpstr>等线 Light</vt:lpstr>
      <vt:lpstr>Office 主题​​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OFFER.</cp:lastModifiedBy>
  <cp:revision>93</cp:revision>
  <dcterms:created xsi:type="dcterms:W3CDTF">2022-05-04T08:11:00Z</dcterms:created>
  <dcterms:modified xsi:type="dcterms:W3CDTF">2025-07-10T11:25:17Z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54E48178AD1B496582EED2ECB5C003C8_13</vt:lpwstr>
  </property>
  <property fmtid="{D5CDD505-2E9C-101B-9397-08002B2CF9AE}" pid="3" name="KSOProductBuildVer">
    <vt:lpwstr>2052-12.1.0.21915</vt:lpwstr>
  </property>
</Properties>
</file>