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8"/>
  </p:handoutMasterIdLst>
  <p:sldIdLst>
    <p:sldId id="263" r:id="rId3"/>
    <p:sldId id="289" r:id="rId5"/>
    <p:sldId id="290" r:id="rId6"/>
    <p:sldId id="272" r:id="rId7"/>
    <p:sldId id="291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79BDF"/>
    <a:srgbClr val="F49800"/>
    <a:srgbClr val="01A0E9"/>
    <a:srgbClr val="8DC31E"/>
    <a:srgbClr val="E72D8B"/>
    <a:srgbClr val="E8333C"/>
    <a:srgbClr val="21B8BB"/>
    <a:srgbClr val="C3D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695"/>
    <p:restoredTop sz="96208"/>
  </p:normalViewPr>
  <p:slideViewPr>
    <p:cSldViewPr showGuides="1">
      <p:cViewPr varScale="1">
        <p:scale>
          <a:sx n="92" d="100"/>
          <a:sy n="92" d="100"/>
        </p:scale>
        <p:origin x="652" y="48"/>
      </p:cViewPr>
      <p:guideLst>
        <p:guide orient="horz" pos="1632"/>
        <p:guide orient="horz" pos="713"/>
        <p:guide orient="horz" pos="2970"/>
        <p:guide pos="158"/>
        <p:guide pos="35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8B6736-749B-4A1E-B608-FF40056CA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ADAA1C-D372-4C3D-853C-130F6B991DD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C666EF-EFFA-4A30-9F59-99FCBD39C6C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D5E78-1677-4B42-A3F2-4A9F4350696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fontAlgn="base" hangingPunct="1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fontAlgn="base" hangingPunct="1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fontAlgn="base" hangingPunct="1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fontAlgn="base" hangingPunct="1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8925" y="987425"/>
            <a:ext cx="34861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3090863"/>
            <a:ext cx="5505450" cy="560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613" y="896938"/>
            <a:ext cx="7724775" cy="334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792163"/>
            <a:ext cx="935038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1924050"/>
            <a:ext cx="935038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88" y="2486025"/>
            <a:ext cx="93662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3048000"/>
            <a:ext cx="93662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3" y="3619500"/>
            <a:ext cx="936625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919163"/>
            <a:ext cx="7467600" cy="330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88" y="811213"/>
            <a:ext cx="936625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2500313"/>
            <a:ext cx="720725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3078163"/>
            <a:ext cx="720725" cy="471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013" y="674688"/>
            <a:ext cx="7526337" cy="379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555625"/>
            <a:ext cx="72072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38" y="1111250"/>
            <a:ext cx="720725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288" y="1668463"/>
            <a:ext cx="936625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3363913"/>
            <a:ext cx="863600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3932238"/>
            <a:ext cx="863600" cy="471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125" y="915988"/>
            <a:ext cx="7651750" cy="327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825500"/>
            <a:ext cx="865187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3" y="1382713"/>
            <a:ext cx="86360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3" y="1944688"/>
            <a:ext cx="863600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1951038"/>
            <a:ext cx="865188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2506663"/>
            <a:ext cx="863600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3079750"/>
            <a:ext cx="863600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400" y="771525"/>
            <a:ext cx="7569200" cy="209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" y="2932113"/>
            <a:ext cx="7778750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8" y="627063"/>
            <a:ext cx="863600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1203325"/>
            <a:ext cx="1512888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779588"/>
            <a:ext cx="792163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1779588"/>
            <a:ext cx="720725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2341563"/>
            <a:ext cx="719138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3" y="2808288"/>
            <a:ext cx="719137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3368675"/>
            <a:ext cx="1368425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688" y="944563"/>
            <a:ext cx="7540625" cy="325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842963"/>
            <a:ext cx="865188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842963"/>
            <a:ext cx="863600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412875"/>
            <a:ext cx="865187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25" y="2520950"/>
            <a:ext cx="865188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3089275"/>
            <a:ext cx="863600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1276350"/>
            <a:ext cx="7804150" cy="250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824038"/>
            <a:ext cx="1944687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5" y="2371725"/>
            <a:ext cx="8636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463" y="2378075"/>
            <a:ext cx="1598612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2927350"/>
            <a:ext cx="863600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7775" y="2066925"/>
            <a:ext cx="4108450" cy="68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663" y="1276350"/>
            <a:ext cx="7432675" cy="246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1203325"/>
            <a:ext cx="8636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203325"/>
            <a:ext cx="865188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1752600"/>
            <a:ext cx="1223963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211388"/>
            <a:ext cx="1093788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3" y="2224088"/>
            <a:ext cx="1512887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716213"/>
            <a:ext cx="1020763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13" y="3208338"/>
            <a:ext cx="102235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725" y="871538"/>
            <a:ext cx="7448550" cy="340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809625"/>
            <a:ext cx="792163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254125"/>
            <a:ext cx="1030288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25" y="1309688"/>
            <a:ext cx="936625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1793875"/>
            <a:ext cx="935037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1793875"/>
            <a:ext cx="1152525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2287588"/>
            <a:ext cx="1152525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2287588"/>
            <a:ext cx="1152525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3263900"/>
            <a:ext cx="1152525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3263900"/>
            <a:ext cx="1512887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131888"/>
            <a:ext cx="7467600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3" y="1101725"/>
            <a:ext cx="936625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2211388"/>
            <a:ext cx="935038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63" y="2759075"/>
            <a:ext cx="935037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0" y="2762250"/>
            <a:ext cx="936625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850900"/>
            <a:ext cx="7620000" cy="344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771525"/>
            <a:ext cx="100965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3" y="1276350"/>
            <a:ext cx="1008062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270125"/>
            <a:ext cx="792163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88" y="2760663"/>
            <a:ext cx="133985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3246438"/>
            <a:ext cx="720725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13" y="3743325"/>
            <a:ext cx="960437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211263"/>
            <a:ext cx="7662862" cy="243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130300"/>
            <a:ext cx="1949450" cy="44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3" y="2139950"/>
            <a:ext cx="1223962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2630488"/>
            <a:ext cx="122555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2625725"/>
            <a:ext cx="963613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8" y="3121025"/>
            <a:ext cx="963612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938" y="863600"/>
            <a:ext cx="7604125" cy="341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25" y="790575"/>
            <a:ext cx="1455738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292350"/>
            <a:ext cx="895350" cy="31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5" y="1966913"/>
            <a:ext cx="585788" cy="325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313" y="3802063"/>
            <a:ext cx="1225550" cy="325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338" y="887413"/>
            <a:ext cx="741045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851025"/>
            <a:ext cx="7531100" cy="242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815975"/>
            <a:ext cx="893763" cy="38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1333500"/>
            <a:ext cx="1081087" cy="38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3" y="2284413"/>
            <a:ext cx="1476375" cy="42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88" y="2284413"/>
            <a:ext cx="1476375" cy="42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0" y="3255963"/>
            <a:ext cx="849313" cy="427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5" y="881063"/>
            <a:ext cx="7524750" cy="3381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1282700"/>
            <a:ext cx="1558925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50" y="1773238"/>
            <a:ext cx="1152525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0" y="2266950"/>
            <a:ext cx="90805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3240088"/>
            <a:ext cx="908050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724275"/>
            <a:ext cx="1169988" cy="43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425" y="1779588"/>
            <a:ext cx="7383463" cy="1144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1760538"/>
            <a:ext cx="1655762" cy="43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" descr="售后微信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4000" y="844550"/>
            <a:ext cx="6096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00" y="2066925"/>
            <a:ext cx="5588000" cy="741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438" y="831850"/>
            <a:ext cx="7477125" cy="347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771525"/>
            <a:ext cx="90805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1276350"/>
            <a:ext cx="6477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1774825"/>
            <a:ext cx="647700" cy="407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1725613"/>
            <a:ext cx="725487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2243138"/>
            <a:ext cx="725487" cy="45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75" y="2728913"/>
            <a:ext cx="869950" cy="45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0" y="3724275"/>
            <a:ext cx="1450975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338" y="1096963"/>
            <a:ext cx="7553325" cy="294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975" y="1001713"/>
            <a:ext cx="86995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675" y="2001838"/>
            <a:ext cx="869950" cy="45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3003550"/>
            <a:ext cx="719137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2987675"/>
            <a:ext cx="936625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13" y="498475"/>
            <a:ext cx="7353300" cy="414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3579813"/>
            <a:ext cx="936625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563" y="3579813"/>
            <a:ext cx="936625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25" y="4135438"/>
            <a:ext cx="936625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4144963"/>
            <a:ext cx="935038" cy="471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400" y="839788"/>
            <a:ext cx="7569200" cy="346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771525"/>
            <a:ext cx="2879725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1765300"/>
            <a:ext cx="8636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2265363"/>
            <a:ext cx="8636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3" y="2757488"/>
            <a:ext cx="6477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5" y="2757488"/>
            <a:ext cx="720725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3259138"/>
            <a:ext cx="1008062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0" y="987425"/>
            <a:ext cx="7342188" cy="89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211388"/>
            <a:ext cx="8305800" cy="176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3435350"/>
            <a:ext cx="574675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63" y="3508375"/>
            <a:ext cx="576262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3508375"/>
            <a:ext cx="792162" cy="385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888" y="884238"/>
            <a:ext cx="7388225" cy="337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1300163"/>
            <a:ext cx="792162" cy="43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1779588"/>
            <a:ext cx="936625" cy="43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2284413"/>
            <a:ext cx="792163" cy="43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2284413"/>
            <a:ext cx="792163" cy="43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3773488"/>
            <a:ext cx="1800225" cy="433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13" y="863600"/>
            <a:ext cx="7699375" cy="341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25" y="781050"/>
            <a:ext cx="808038" cy="44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25" y="781050"/>
            <a:ext cx="808038" cy="44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2262188"/>
            <a:ext cx="808037" cy="44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63" y="3730625"/>
            <a:ext cx="8890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2963" y="1100138"/>
            <a:ext cx="7458075" cy="294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008063"/>
            <a:ext cx="89058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1995488"/>
            <a:ext cx="746125" cy="455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995488"/>
            <a:ext cx="890588" cy="455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3482975"/>
            <a:ext cx="890588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638" y="1241425"/>
            <a:ext cx="7578725" cy="266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117600"/>
            <a:ext cx="93662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25" y="1652588"/>
            <a:ext cx="935038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2211388"/>
            <a:ext cx="935037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2746375"/>
            <a:ext cx="936625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0" y="1347788"/>
            <a:ext cx="7556500" cy="2151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3" y="1252538"/>
            <a:ext cx="1871662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1779588"/>
            <a:ext cx="1368425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2341563"/>
            <a:ext cx="936625" cy="471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600" y="771525"/>
            <a:ext cx="7416800" cy="202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538" y="2978150"/>
            <a:ext cx="7173912" cy="151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176338"/>
            <a:ext cx="1081088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88" y="2276475"/>
            <a:ext cx="10795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50" y="2844800"/>
            <a:ext cx="1081088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8" y="3378200"/>
            <a:ext cx="107950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5" y="3908425"/>
            <a:ext cx="1152525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" y="1274763"/>
            <a:ext cx="7689850" cy="259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1673225"/>
            <a:ext cx="1008062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2211388"/>
            <a:ext cx="1800225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2751138"/>
            <a:ext cx="1223963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0" y="2736850"/>
            <a:ext cx="93662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3" y="3284538"/>
            <a:ext cx="936625" cy="471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888" y="1563688"/>
            <a:ext cx="7642225" cy="1804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1492250"/>
            <a:ext cx="936625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2571750"/>
            <a:ext cx="936625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6863" y="2066925"/>
            <a:ext cx="6010275" cy="79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400,&quot;width&quot;:9600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全屏显示(16:9)</PresentationFormat>
  <Paragraphs>0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Arial</vt:lpstr>
      <vt:lpstr>宋体</vt:lpstr>
      <vt:lpstr>Wingdings</vt:lpstr>
      <vt:lpstr>等线</vt:lpstr>
      <vt:lpstr>等线 Light</vt:lpstr>
      <vt:lpstr>字魂59号-创粗黑</vt:lpstr>
      <vt:lpstr>微软雅黑</vt:lpstr>
      <vt:lpstr>Arial Unicode MS</vt:lpstr>
      <vt:lpstr>黑体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2015-08-27T07:30:00Z</dcterms:created>
  <dcterms:modified xsi:type="dcterms:W3CDTF">2022-02-12T14:38:45Z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0DBE5DA3C106434ABB09F841613B9FA3</vt:lpwstr>
  </property>
</Properties>
</file>