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22"/>
  </p:notesMasterIdLst>
  <p:sldIdLst>
    <p:sldId id="256" r:id="rId4"/>
    <p:sldId id="312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289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75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49.xml"/><Relationship Id="rId20" Type="http://schemas.openxmlformats.org/officeDocument/2006/relationships/tags" Target="../tags/tag48.xml"/><Relationship Id="rId2" Type="http://schemas.openxmlformats.org/officeDocument/2006/relationships/tags" Target="../tags/tag30.xml"/><Relationship Id="rId19" Type="http://schemas.openxmlformats.org/officeDocument/2006/relationships/tags" Target="../tags/tag47.xml"/><Relationship Id="rId18" Type="http://schemas.openxmlformats.org/officeDocument/2006/relationships/tags" Target="../tags/tag46.xml"/><Relationship Id="rId17" Type="http://schemas.openxmlformats.org/officeDocument/2006/relationships/tags" Target="../tags/tag45.xml"/><Relationship Id="rId16" Type="http://schemas.openxmlformats.org/officeDocument/2006/relationships/tags" Target="../tags/tag44.xml"/><Relationship Id="rId15" Type="http://schemas.openxmlformats.org/officeDocument/2006/relationships/tags" Target="../tags/tag43.xml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72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png"/><Relationship Id="rId7" Type="http://schemas.openxmlformats.org/officeDocument/2006/relationships/tags" Target="../tags/tag21.xml"/><Relationship Id="rId6" Type="http://schemas.openxmlformats.org/officeDocument/2006/relationships/image" Target="../media/image16.png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优干线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752746" y="2293672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数与代数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6566" y="548057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专项突破与</a:t>
            </a:r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评价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995" y="419100"/>
            <a:ext cx="11763375" cy="60198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947545" y="2385060"/>
            <a:ext cx="864870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940300" y="2385060"/>
            <a:ext cx="864870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748270" y="2385060"/>
            <a:ext cx="864870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1290935" y="2372995"/>
            <a:ext cx="864870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820545" y="3210560"/>
            <a:ext cx="864870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940300" y="3210560"/>
            <a:ext cx="864870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7748270" y="3210560"/>
            <a:ext cx="864870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1290935" y="3210560"/>
            <a:ext cx="864870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947545" y="4036060"/>
            <a:ext cx="864870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4730750" y="4036060"/>
            <a:ext cx="864870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7748270" y="4036060"/>
            <a:ext cx="864870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1112500" y="4048125"/>
            <a:ext cx="864870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1820545" y="4861560"/>
            <a:ext cx="864870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4940300" y="4861560"/>
            <a:ext cx="864870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7908290" y="4861560"/>
            <a:ext cx="864870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11112500" y="4885690"/>
            <a:ext cx="864870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8"/>
            </p:custDataLst>
          </p:nvPr>
        </p:nvSpPr>
        <p:spPr>
          <a:xfrm>
            <a:off x="2171700" y="5687060"/>
            <a:ext cx="864870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9"/>
            </p:custDataLst>
          </p:nvPr>
        </p:nvSpPr>
        <p:spPr>
          <a:xfrm>
            <a:off x="4730750" y="5687060"/>
            <a:ext cx="864870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20"/>
            </p:custDataLst>
          </p:nvPr>
        </p:nvSpPr>
        <p:spPr>
          <a:xfrm>
            <a:off x="7908290" y="5687060"/>
            <a:ext cx="864870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1"/>
            </p:custDataLst>
          </p:nvPr>
        </p:nvSpPr>
        <p:spPr>
          <a:xfrm>
            <a:off x="11242675" y="5713095"/>
            <a:ext cx="864870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75" y="1762125"/>
            <a:ext cx="12007850" cy="32004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428750" y="30880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6680" y="3088005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1049635" y="3088005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330325" y="4233545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981700" y="4233545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9601835" y="4245610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88755" y="3649980"/>
            <a:ext cx="3103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（答案不唯一）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62415" y="4902835"/>
            <a:ext cx="3103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（答案不唯一）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1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70" y="452120"/>
            <a:ext cx="12163425" cy="5953125"/>
          </a:xfrm>
          <a:prstGeom prst="snip1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168390" y="29743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229475" y="2974340"/>
            <a:ext cx="741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5342255" y="5622290"/>
            <a:ext cx="741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132195" y="5622290"/>
            <a:ext cx="741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006590" y="5622290"/>
            <a:ext cx="741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068310" y="5622290"/>
            <a:ext cx="643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0640" y="1485900"/>
            <a:ext cx="12232640" cy="372745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705100" y="3770630"/>
            <a:ext cx="859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9798685" y="3781425"/>
            <a:ext cx="859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6501130" y="3365500"/>
            <a:ext cx="328930" cy="31686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6000"/>
          </a:blip>
          <a:stretch>
            <a:fillRect/>
          </a:stretch>
        </p:blipFill>
        <p:spPr>
          <a:xfrm>
            <a:off x="2121535" y="2707640"/>
            <a:ext cx="2550795" cy="735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47495"/>
            <a:ext cx="12315825" cy="372491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836420" y="3958590"/>
            <a:ext cx="356870" cy="1358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836420" y="3822700"/>
            <a:ext cx="356870" cy="1358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836420" y="3686810"/>
            <a:ext cx="356870" cy="1358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836420" y="3550920"/>
            <a:ext cx="356870" cy="1358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36420" y="3415030"/>
            <a:ext cx="356870" cy="1358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836420" y="3279140"/>
            <a:ext cx="356870" cy="1358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836420" y="3143250"/>
            <a:ext cx="356870" cy="1358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836420" y="3007360"/>
            <a:ext cx="356870" cy="1358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077970" y="3958590"/>
            <a:ext cx="356870" cy="1358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242810" y="3958590"/>
            <a:ext cx="356870" cy="1358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215630" y="3958590"/>
            <a:ext cx="356870" cy="1358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215630" y="3822700"/>
            <a:ext cx="356870" cy="1358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215630" y="3686810"/>
            <a:ext cx="356870" cy="1358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215630" y="3550920"/>
            <a:ext cx="356870" cy="1358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419715" y="3958590"/>
            <a:ext cx="356870" cy="1358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419715" y="3822700"/>
            <a:ext cx="356870" cy="1358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1970"/>
            <a:ext cx="12191365" cy="581469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772410" y="19488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120255" y="1948815"/>
            <a:ext cx="735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0911840" y="1948815"/>
            <a:ext cx="735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272405" y="2685415"/>
            <a:ext cx="735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235950" y="2685415"/>
            <a:ext cx="735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456295" y="3429000"/>
            <a:ext cx="735330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0683240" y="3429000"/>
            <a:ext cx="735330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2805430" y="4154805"/>
            <a:ext cx="735330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297305" y="5560695"/>
            <a:ext cx="6558280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＜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＜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＜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＜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＜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＜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＜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20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445" y="1144270"/>
            <a:ext cx="8858250" cy="441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8190" y="2658745"/>
            <a:ext cx="3438525" cy="185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6685" y="3869690"/>
            <a:ext cx="581025" cy="6572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804920" y="4898390"/>
            <a:ext cx="826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403465" y="4919980"/>
            <a:ext cx="826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55" y="1511300"/>
            <a:ext cx="12022455" cy="1313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AFBFC">
                  <a:alpha val="100000"/>
                </a:srgbClr>
              </a:clrFrom>
              <a:clrTo>
                <a:srgbClr val="FAFB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0375" y="2943225"/>
            <a:ext cx="8505825" cy="1616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AFBFC">
                  <a:alpha val="100000"/>
                </a:srgbClr>
              </a:clrFrom>
              <a:clrTo>
                <a:srgbClr val="FAFB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0375" y="4678045"/>
            <a:ext cx="2695575" cy="65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295" y="1128395"/>
            <a:ext cx="11534775" cy="460057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264660" y="5728970"/>
            <a:ext cx="26600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（写数略）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5" y="866775"/>
            <a:ext cx="12172950" cy="512445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440170" y="866775"/>
            <a:ext cx="753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326120" y="866775"/>
            <a:ext cx="753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256665" y="1642745"/>
            <a:ext cx="753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0862945" y="2393950"/>
            <a:ext cx="753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829435" y="3178810"/>
            <a:ext cx="1208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十四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009015" y="4623435"/>
            <a:ext cx="581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634490" y="4623435"/>
            <a:ext cx="581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615315" y="5268595"/>
            <a:ext cx="741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974215" y="4025265"/>
            <a:ext cx="741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4386580" y="4647565"/>
            <a:ext cx="630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5017135" y="4659630"/>
            <a:ext cx="630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4034155" y="5280660"/>
            <a:ext cx="799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5414645" y="4025265"/>
            <a:ext cx="799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7647305" y="4683760"/>
            <a:ext cx="753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9630410" y="4050665"/>
            <a:ext cx="753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5" y="1362075"/>
            <a:ext cx="12172950" cy="413385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222875" y="136207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464425" y="136207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一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998855" y="212598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2962910" y="21380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十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2065" y="3970020"/>
            <a:ext cx="390525" cy="438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4465" y="3970020"/>
            <a:ext cx="390525" cy="43815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1304925" y="47885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＝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3020" y="4865370"/>
            <a:ext cx="333375" cy="466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8050" y="3970020"/>
            <a:ext cx="390525" cy="438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5200" y="4865370"/>
            <a:ext cx="333375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309370"/>
            <a:ext cx="11734800" cy="42386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561590" y="3021330"/>
            <a:ext cx="753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943850" y="3021330"/>
            <a:ext cx="753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561590" y="4902835"/>
            <a:ext cx="753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7795895" y="4878705"/>
            <a:ext cx="987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45" y="2076450"/>
            <a:ext cx="12030075" cy="270510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297045" y="4031615"/>
            <a:ext cx="631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158230" y="3612515"/>
            <a:ext cx="779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336280" y="4031615"/>
            <a:ext cx="607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0506075" y="4031615"/>
            <a:ext cx="817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470" y="895350"/>
            <a:ext cx="11782425" cy="5067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605" y="2007870"/>
            <a:ext cx="590550" cy="600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5" y="4302125"/>
            <a:ext cx="55245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7150" y="1366520"/>
            <a:ext cx="12306300" cy="4124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8165" y="1718945"/>
            <a:ext cx="5905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220" y="3886835"/>
            <a:ext cx="514350" cy="581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7320" y="3172460"/>
            <a:ext cx="590550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150" y="2438400"/>
            <a:ext cx="11315700" cy="1981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695" y="2635885"/>
            <a:ext cx="590550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5.xml><?xml version="1.0" encoding="utf-8"?>
<p:tagLst xmlns:p="http://schemas.openxmlformats.org/presentationml/2006/main">
  <p:tag name="COMMONDATA" val="eyJoZGlkIjoiYWY3ZTM4MmMxMDZiNWZhZmZhNTcyNzc1ZTRjYTU5MTIifQ=="/>
  <p:tag name="commondata" val="eyJoZGlkIjoiZGJjNGI0NzYwOTg5ZDBhYTMwMThmM2E3ZDk4YTM0Y2YifQ==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WPS 演示</Application>
  <PresentationFormat>宽屏</PresentationFormat>
  <Paragraphs>160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字魂36号-正文宋楷</vt:lpstr>
      <vt:lpstr>楷体</vt:lpstr>
      <vt:lpstr>Calibri</vt:lpstr>
      <vt:lpstr>黑体</vt:lpstr>
      <vt:lpstr>Times New Roman</vt:lpstr>
      <vt:lpstr>等线</vt:lpstr>
      <vt:lpstr>微软雅黑</vt:lpstr>
      <vt:lpstr>Arial Unicode MS</vt:lpstr>
      <vt:lpstr>等线 Light</vt:lpstr>
      <vt:lpstr>Symbol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旧容颜</cp:lastModifiedBy>
  <cp:revision>77</cp:revision>
  <dcterms:created xsi:type="dcterms:W3CDTF">2022-05-04T08:11:00Z</dcterms:created>
  <dcterms:modified xsi:type="dcterms:W3CDTF">2024-08-15T00:55:23Z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2052-12.1.0.17827</vt:lpwstr>
  </property>
</Properties>
</file>