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63" r:id="rId19"/>
    <p:sldId id="264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2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59.xml"/><Relationship Id="rId3" Type="http://schemas.openxmlformats.org/officeDocument/2006/relationships/image" Target="../media/image15.png"/><Relationship Id="rId2" Type="http://schemas.openxmlformats.org/officeDocument/2006/relationships/tags" Target="../tags/tag58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tags" Target="../tags/tag61.xml"/><Relationship Id="rId3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tags" Target="../tags/tag65.xml"/><Relationship Id="rId3" Type="http://schemas.openxmlformats.org/officeDocument/2006/relationships/image" Target="../media/image17.png"/><Relationship Id="rId2" Type="http://schemas.openxmlformats.org/officeDocument/2006/relationships/tags" Target="../tags/tag6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4.png"/><Relationship Id="rId4" Type="http://schemas.openxmlformats.org/officeDocument/2006/relationships/tags" Target="../tags/tag74.xml"/><Relationship Id="rId3" Type="http://schemas.openxmlformats.org/officeDocument/2006/relationships/image" Target="../media/image18.png"/><Relationship Id="rId2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4.png"/><Relationship Id="rId4" Type="http://schemas.openxmlformats.org/officeDocument/2006/relationships/tags" Target="../tags/tag85.xml"/><Relationship Id="rId3" Type="http://schemas.openxmlformats.org/officeDocument/2006/relationships/image" Target="../media/image19.png"/><Relationship Id="rId2" Type="http://schemas.openxmlformats.org/officeDocument/2006/relationships/tags" Target="../tags/tag8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../media/image4.png"/><Relationship Id="rId4" Type="http://schemas.openxmlformats.org/officeDocument/2006/relationships/tags" Target="../tags/tag91.xml"/><Relationship Id="rId3" Type="http://schemas.openxmlformats.org/officeDocument/2006/relationships/image" Target="../media/image20.png"/><Relationship Id="rId2" Type="http://schemas.openxmlformats.org/officeDocument/2006/relationships/tags" Target="../tags/tag9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image" Target="../media/image4.png"/><Relationship Id="rId4" Type="http://schemas.openxmlformats.org/officeDocument/2006/relationships/tags" Target="../tags/tag102.xml"/><Relationship Id="rId3" Type="http://schemas.openxmlformats.org/officeDocument/2006/relationships/image" Target="../media/image21.png"/><Relationship Id="rId2" Type="http://schemas.openxmlformats.org/officeDocument/2006/relationships/tags" Target="../tags/tag10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image" Target="../media/image4.png"/><Relationship Id="rId4" Type="http://schemas.openxmlformats.org/officeDocument/2006/relationships/tags" Target="../tags/tag108.xml"/><Relationship Id="rId3" Type="http://schemas.openxmlformats.org/officeDocument/2006/relationships/image" Target="../media/image22.png"/><Relationship Id="rId2" Type="http://schemas.openxmlformats.org/officeDocument/2006/relationships/tags" Target="../tags/tag107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image" Target="../media/image4.png"/><Relationship Id="rId4" Type="http://schemas.openxmlformats.org/officeDocument/2006/relationships/tags" Target="../tags/tag121.xml"/><Relationship Id="rId3" Type="http://schemas.openxmlformats.org/officeDocument/2006/relationships/image" Target="../media/image23.png"/><Relationship Id="rId2" Type="http://schemas.openxmlformats.org/officeDocument/2006/relationships/tags" Target="../tags/tag12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tags" Target="../tags/tag17.xm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4.png"/><Relationship Id="rId4" Type="http://schemas.openxmlformats.org/officeDocument/2006/relationships/tags" Target="../tags/tag25.xml"/><Relationship Id="rId3" Type="http://schemas.openxmlformats.org/officeDocument/2006/relationships/image" Target="../media/image9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40.xml"/><Relationship Id="rId2" Type="http://schemas.openxmlformats.org/officeDocument/2006/relationships/tags" Target="../tags/tag24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4.png"/><Relationship Id="rId4" Type="http://schemas.openxmlformats.org/officeDocument/2006/relationships/tags" Target="../tags/tag43.xml"/><Relationship Id="rId3" Type="http://schemas.openxmlformats.org/officeDocument/2006/relationships/image" Target="../media/image12.png"/><Relationship Id="rId2" Type="http://schemas.openxmlformats.org/officeDocument/2006/relationships/tags" Target="../tags/tag4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5.xml"/><Relationship Id="rId5" Type="http://schemas.openxmlformats.org/officeDocument/2006/relationships/image" Target="../media/image4.png"/><Relationship Id="rId4" Type="http://schemas.openxmlformats.org/officeDocument/2006/relationships/tags" Target="../tags/tag54.xml"/><Relationship Id="rId3" Type="http://schemas.openxmlformats.org/officeDocument/2006/relationships/image" Target="../media/image13.png"/><Relationship Id="rId2" Type="http://schemas.openxmlformats.org/officeDocument/2006/relationships/tags" Target="../tags/tag5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57.xml"/><Relationship Id="rId3" Type="http://schemas.openxmlformats.org/officeDocument/2006/relationships/image" Target="../media/image14.png"/><Relationship Id="rId2" Type="http://schemas.openxmlformats.org/officeDocument/2006/relationships/tags" Target="../tags/tag5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26314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快乐闯关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33241" y="2599742"/>
            <a:ext cx="47752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单元快乐闯关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670" y="2343150"/>
            <a:ext cx="10868025" cy="21717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77285" y="3100070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370" y="1214120"/>
            <a:ext cx="10334625" cy="442912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14510" y="3429000"/>
            <a:ext cx="553720" cy="51308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00520" y="4136390"/>
            <a:ext cx="553720" cy="51308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7165" y="4921250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570" y="1433195"/>
            <a:ext cx="10182225" cy="39909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90725" y="4874260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00960" y="4874260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11195" y="4874260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93210" y="4874260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45425" y="4874260"/>
            <a:ext cx="311150" cy="28829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55660" y="4874260"/>
            <a:ext cx="311150" cy="28829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65895" y="4874260"/>
            <a:ext cx="311150" cy="28829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47910" y="4874260"/>
            <a:ext cx="311150" cy="28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145" y="766445"/>
            <a:ext cx="9363075" cy="53244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35200" y="5640070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45435" y="5640070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55670" y="5640070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37685" y="5640070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12940" y="5640070"/>
            <a:ext cx="311150" cy="28829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3175" y="5640070"/>
            <a:ext cx="311150" cy="28829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33410" y="5640070"/>
            <a:ext cx="311150" cy="28829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15425" y="5640070"/>
            <a:ext cx="311150" cy="28829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35550" y="5640070"/>
            <a:ext cx="466725" cy="43243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03765" y="5658485"/>
            <a:ext cx="466725" cy="43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276475"/>
            <a:ext cx="10972800" cy="23050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69185" y="3876040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8470" y="3876040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1555" y="3876040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52620" y="3876040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65700" y="3763645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1638300"/>
            <a:ext cx="10744200" cy="35814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32065" y="3246755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32775" y="3246755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23960" y="3237230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05975" y="3246755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39685" y="4728845"/>
            <a:ext cx="311150" cy="28829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13725" y="4728845"/>
            <a:ext cx="311150" cy="28829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23960" y="4728845"/>
            <a:ext cx="311150" cy="28829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05975" y="4728845"/>
            <a:ext cx="311150" cy="28829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96525" y="3100070"/>
            <a:ext cx="553720" cy="51308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93045" y="4706620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120" y="1647825"/>
            <a:ext cx="10525125" cy="35623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06930" y="4538345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17165" y="4538345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0250" y="4538345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09415" y="4538345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50130" y="4538345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466850"/>
            <a:ext cx="8991600" cy="39243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2860" y="2451735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73095" y="2451735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83330" y="2451735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65345" y="2451735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42030" y="4923790"/>
            <a:ext cx="311150" cy="28829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52265" y="4923790"/>
            <a:ext cx="311150" cy="28829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62500" y="4923790"/>
            <a:ext cx="311150" cy="28829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96890" y="4923790"/>
            <a:ext cx="311150" cy="28829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24475" y="2451735"/>
            <a:ext cx="553720" cy="51308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94480" y="3973195"/>
            <a:ext cx="4740910" cy="513080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93485" y="4846320"/>
            <a:ext cx="553720" cy="513080"/>
          </a:xfrm>
          <a:prstGeom prst="rect">
            <a:avLst/>
          </a:prstGeom>
        </p:spPr>
      </p:pic>
      <p:pic>
        <p:nvPicPr>
          <p:cNvPr id="14" name="图片 13" descr="图片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51750" y="4883150"/>
            <a:ext cx="361569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70" y="1899920"/>
            <a:ext cx="11477625" cy="305752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74875" y="4496435"/>
            <a:ext cx="311150" cy="2882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17520" y="4554220"/>
            <a:ext cx="311150" cy="2882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05580" y="4554220"/>
            <a:ext cx="311150" cy="28829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8070" y="4496435"/>
            <a:ext cx="311150" cy="28829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96255" y="4444365"/>
            <a:ext cx="2705735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620" y="1661795"/>
            <a:ext cx="10906125" cy="353377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1945" y="4726305"/>
            <a:ext cx="333375" cy="33147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9060" y="4825365"/>
            <a:ext cx="2347595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68815" y="4726305"/>
            <a:ext cx="333375" cy="331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380" y="3187700"/>
            <a:ext cx="4838700" cy="1200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6890" y="3187700"/>
            <a:ext cx="454342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1390650"/>
            <a:ext cx="11049000" cy="40767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21355" y="1326515"/>
            <a:ext cx="584835" cy="54165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22185" y="1453515"/>
            <a:ext cx="584835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59495" y="2093595"/>
            <a:ext cx="1912620" cy="54165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4010" y="2742565"/>
            <a:ext cx="1912620" cy="54165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12010" y="4228465"/>
            <a:ext cx="318770" cy="29527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9675" y="4228465"/>
            <a:ext cx="318770" cy="29527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73820" y="4228465"/>
            <a:ext cx="318770" cy="29527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66950" y="4974590"/>
            <a:ext cx="318770" cy="29527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94300" y="4974590"/>
            <a:ext cx="318770" cy="29527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38285" y="4974590"/>
            <a:ext cx="318770" cy="2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45" y="1943100"/>
            <a:ext cx="9896475" cy="29718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00605" y="2896870"/>
            <a:ext cx="302260" cy="28003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08625" y="2896870"/>
            <a:ext cx="302260" cy="28003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27590" y="2896870"/>
            <a:ext cx="302260" cy="28003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23490" y="3633470"/>
            <a:ext cx="302260" cy="28003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08625" y="3633470"/>
            <a:ext cx="302260" cy="28003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01150" y="3633470"/>
            <a:ext cx="302260" cy="28003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11745" y="4253865"/>
            <a:ext cx="58483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25" y="1452245"/>
            <a:ext cx="9810750" cy="39528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21355" y="3003550"/>
            <a:ext cx="584835" cy="54165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2420" y="3003550"/>
            <a:ext cx="584835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56170" y="3003550"/>
            <a:ext cx="584835" cy="54165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6540" y="3003550"/>
            <a:ext cx="584835" cy="54165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3885" y="3643630"/>
            <a:ext cx="584835" cy="54165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14950" y="3643630"/>
            <a:ext cx="584835" cy="54165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01585" y="3643630"/>
            <a:ext cx="584835" cy="54165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4605" y="3643630"/>
            <a:ext cx="584835" cy="54165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37840" y="4283710"/>
            <a:ext cx="584835" cy="54165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2420" y="4283710"/>
            <a:ext cx="584835" cy="541655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01585" y="4283710"/>
            <a:ext cx="584835" cy="541655"/>
          </a:xfrm>
          <a:prstGeom prst="rect">
            <a:avLst/>
          </a:prstGeom>
        </p:spPr>
      </p:pic>
      <p:pic>
        <p:nvPicPr>
          <p:cNvPr id="14" name="图片 13" descr="图片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29545" y="4283710"/>
            <a:ext cx="584835" cy="541655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21355" y="4923790"/>
            <a:ext cx="584835" cy="541655"/>
          </a:xfrm>
          <a:prstGeom prst="rect">
            <a:avLst/>
          </a:prstGeom>
        </p:spPr>
      </p:pic>
      <p:pic>
        <p:nvPicPr>
          <p:cNvPr id="16" name="图片 15" descr="图片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2420" y="4923790"/>
            <a:ext cx="584835" cy="541655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1425" y="4923790"/>
            <a:ext cx="584835" cy="541655"/>
          </a:xfrm>
          <a:prstGeom prst="rect">
            <a:avLst/>
          </a:prstGeom>
        </p:spPr>
      </p:pic>
      <p:pic>
        <p:nvPicPr>
          <p:cNvPr id="18" name="图片 17" descr="图片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6540" y="4923790"/>
            <a:ext cx="58483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1075" y="876300"/>
            <a:ext cx="10229850" cy="512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110" y="1659890"/>
            <a:ext cx="976312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050" y="1819275"/>
            <a:ext cx="9867900" cy="32194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35705" y="3071495"/>
            <a:ext cx="385445" cy="35750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73015" y="3159125"/>
            <a:ext cx="385445" cy="35750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0325" y="3071495"/>
            <a:ext cx="385445" cy="35750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47635" y="3071495"/>
            <a:ext cx="385445" cy="35750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84945" y="3159125"/>
            <a:ext cx="385445" cy="35750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35705" y="4496435"/>
            <a:ext cx="385445" cy="35750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85385" y="4496435"/>
            <a:ext cx="385445" cy="35750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0325" y="4496435"/>
            <a:ext cx="385445" cy="35750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47635" y="4496435"/>
            <a:ext cx="385445" cy="35750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84945" y="4496435"/>
            <a:ext cx="385445" cy="35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25" y="885825"/>
            <a:ext cx="10267950" cy="50863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20205" y="2044065"/>
            <a:ext cx="553720" cy="51308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9140" y="3429000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620" y="2085975"/>
            <a:ext cx="10906125" cy="26860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46925" y="2085975"/>
            <a:ext cx="553720" cy="5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commondata" val="eyJoZGlkIjoiM2UwZjFiMjQzZmJjYWU1Yjk3NmJkYTQ2ZDM4ZGY3M2Q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演示</Application>
  <PresentationFormat>宽屏</PresentationFormat>
  <Paragraphs>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WPS_1628779504</cp:lastModifiedBy>
  <cp:revision>20</cp:revision>
  <dcterms:created xsi:type="dcterms:W3CDTF">2023-05-16T05:49:00Z</dcterms:created>
  <dcterms:modified xsi:type="dcterms:W3CDTF">2024-01-19T07:40:42Z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B6C34928906A45C396D89700BC54583A_12</vt:lpwstr>
  </property>
  <property fmtid="{D5CDD505-2E9C-101B-9397-08002B2CF9AE}" pid="3" name="KSOProductBuildVer">
    <vt:lpwstr>2052-12.1.0.16120</vt:lpwstr>
  </property>
</Properties>
</file>