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5"/>
  </p:notesMasterIdLst>
  <p:sldIdLst>
    <p:sldId id="256" r:id="rId4"/>
    <p:sldId id="295" r:id="rId5"/>
    <p:sldId id="316" r:id="rId6"/>
    <p:sldId id="318" r:id="rId7"/>
    <p:sldId id="314" r:id="rId8"/>
    <p:sldId id="320" r:id="rId9"/>
    <p:sldId id="321" r:id="rId10"/>
    <p:sldId id="322" r:id="rId11"/>
    <p:sldId id="304" r:id="rId12"/>
    <p:sldId id="305" r:id="rId13"/>
    <p:sldId id="289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3" name="admin" initials="a" lastIdx="3" clrIdx="2"/>
  <p:cmAuthor id="4" name="优翼" initials="校" lastIdx="1" clrIdx="3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6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</a:t>
            </a:r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3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hyperlink" Target="http://www.youyi100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8690" y="579120"/>
            <a:ext cx="4580890" cy="765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2915" y="2638425"/>
            <a:ext cx="69469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730" y="238760"/>
            <a:ext cx="2543175" cy="708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330" y="2503805"/>
            <a:ext cx="10952480" cy="155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890" y="384810"/>
            <a:ext cx="11112500" cy="6020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08150" y="2695575"/>
            <a:ext cx="379095" cy="308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08150" y="3333750"/>
            <a:ext cx="379095" cy="403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97760" y="4046220"/>
            <a:ext cx="628015" cy="308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55545" y="4745355"/>
            <a:ext cx="379095" cy="308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87365" y="2695575"/>
            <a:ext cx="379095" cy="308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87365" y="3333750"/>
            <a:ext cx="379095" cy="308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05550" y="4046220"/>
            <a:ext cx="532130" cy="3086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05550" y="4668520"/>
            <a:ext cx="455295" cy="3086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90380" y="3025140"/>
            <a:ext cx="379095" cy="308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94925" y="4123055"/>
            <a:ext cx="560705" cy="308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57790" y="4745355"/>
            <a:ext cx="407035" cy="3086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1770" y="5492750"/>
            <a:ext cx="379095" cy="3086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28920" y="5801360"/>
            <a:ext cx="379095" cy="30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435" y="595630"/>
            <a:ext cx="10818495" cy="56661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06850" y="5818505"/>
            <a:ext cx="407035" cy="30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450" y="335915"/>
            <a:ext cx="2451100" cy="755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70" y="1447165"/>
            <a:ext cx="12209145" cy="39636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527300"/>
            <a:ext cx="5141595" cy="2219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660" y="2509520"/>
            <a:ext cx="5086985" cy="22485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260" y="4758055"/>
            <a:ext cx="762000" cy="457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580" y="4592955"/>
            <a:ext cx="762000" cy="457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820" y="4746625"/>
            <a:ext cx="854710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0045" y="4592955"/>
            <a:ext cx="91122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97610"/>
            <a:ext cx="12280265" cy="4003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6455" y="3978910"/>
            <a:ext cx="379095" cy="308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53385" y="3978910"/>
            <a:ext cx="379095" cy="308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74290" y="4630420"/>
            <a:ext cx="436245" cy="308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64430" y="3978910"/>
            <a:ext cx="474980" cy="308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37350" y="3978910"/>
            <a:ext cx="379095" cy="308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86265" y="3978910"/>
            <a:ext cx="379095" cy="308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497310" y="3978910"/>
            <a:ext cx="379095" cy="3086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52710" y="4630420"/>
            <a:ext cx="398145" cy="30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97000"/>
            <a:ext cx="12011025" cy="3669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00780" y="2439035"/>
            <a:ext cx="379095" cy="422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06845" y="2439035"/>
            <a:ext cx="379095" cy="422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15285" y="3077210"/>
            <a:ext cx="379095" cy="467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06845" y="3120390"/>
            <a:ext cx="379095" cy="481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60950" y="3863975"/>
            <a:ext cx="379095" cy="308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89090" y="3860165"/>
            <a:ext cx="379095" cy="3086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67390" y="3863975"/>
            <a:ext cx="379095" cy="3086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57655" y="4523740"/>
            <a:ext cx="379095" cy="308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27750" y="4523740"/>
            <a:ext cx="758190" cy="30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80" y="936625"/>
            <a:ext cx="12397105" cy="4146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36290" y="4272280"/>
            <a:ext cx="598805" cy="308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87570" y="4066540"/>
            <a:ext cx="3606165" cy="765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88450" y="4168775"/>
            <a:ext cx="1374140" cy="58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COMMONDATA" val="eyJoZGlkIjoiMWYxMjQwNTE0NzUzZmRlOTM4MjczNjdmMmQ4MDFlZGUifQ=="/>
  <p:tag name="commondata" val="eyJoZGlkIjoiZGJjNGI0NzYwOTg5ZDBhYTMwMThmM2E3ZDk4YTM0Y2YifQ=="/>
  <p:tag name="KSO_WPP_MARK_KEY" val="687fb1f0-fc20-4c6a-8330-fc9e8fa994e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字魂36号-正文宋楷</vt:lpstr>
      <vt:lpstr>Wingdings</vt:lpstr>
      <vt:lpstr>楷体</vt:lpstr>
      <vt:lpstr>黑体</vt:lpstr>
      <vt:lpstr>Calibri</vt:lpstr>
      <vt:lpstr>微软雅黑</vt:lpstr>
      <vt:lpstr>等线</vt:lpstr>
      <vt:lpstr>Arial Unicode MS</vt:lpstr>
      <vt:lpstr>等线 Light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OFFER.</cp:lastModifiedBy>
  <cp:revision>93</cp:revision>
  <dcterms:created xsi:type="dcterms:W3CDTF">2022-05-04T08:11:00Z</dcterms:created>
  <dcterms:modified xsi:type="dcterms:W3CDTF">2025-07-10T11:38:38Z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54E48178AD1B496582EED2ECB5C003C8_13</vt:lpwstr>
  </property>
  <property fmtid="{D5CDD505-2E9C-101B-9397-08002B2CF9AE}" pid="3" name="KSOProductBuildVer">
    <vt:lpwstr>2052-12.1.0.21915</vt:lpwstr>
  </property>
</Properties>
</file>