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0" r:id="rId3"/>
    <p:sldId id="293" r:id="rId4"/>
    <p:sldId id="328" r:id="rId5"/>
    <p:sldId id="379" r:id="rId6"/>
    <p:sldId id="380" r:id="rId7"/>
    <p:sldId id="381" r:id="rId8"/>
    <p:sldId id="382" r:id="rId9"/>
    <p:sldId id="383" r:id="rId10"/>
    <p:sldId id="398" r:id="rId11"/>
    <p:sldId id="384" r:id="rId12"/>
    <p:sldId id="385" r:id="rId13"/>
    <p:sldId id="386" r:id="rId14"/>
    <p:sldId id="391" r:id="rId15"/>
    <p:sldId id="387" r:id="rId16"/>
    <p:sldId id="388" r:id="rId17"/>
    <p:sldId id="389" r:id="rId19"/>
    <p:sldId id="392" r:id="rId20"/>
    <p:sldId id="390" r:id="rId21"/>
    <p:sldId id="306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6278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第二单元核心素养闯关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57107"/>
          <a:stretch>
            <a:fillRect/>
          </a:stretch>
        </p:blipFill>
        <p:spPr>
          <a:xfrm>
            <a:off x="487680" y="1804035"/>
            <a:ext cx="11704320" cy="27095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20" y="3894455"/>
            <a:ext cx="1146175" cy="464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3879215"/>
            <a:ext cx="1146175" cy="464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305" y="3894455"/>
            <a:ext cx="1146175" cy="464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625" y="3879215"/>
            <a:ext cx="1146175" cy="464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0" y="1280160"/>
            <a:ext cx="10706100" cy="4297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05" y="4846320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315" y="4815205"/>
            <a:ext cx="563880" cy="571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445" y="4830445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860" y="4792345"/>
            <a:ext cx="525780" cy="5943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240" y="4846320"/>
            <a:ext cx="563880" cy="571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010" y="4803775"/>
            <a:ext cx="563880" cy="571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380" y="4830445"/>
            <a:ext cx="563880" cy="571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4792345"/>
            <a:ext cx="525780" cy="59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690" y="1348740"/>
            <a:ext cx="11056620" cy="4160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285" y="3249930"/>
            <a:ext cx="650875" cy="527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175" y="3931285"/>
            <a:ext cx="650875" cy="527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360" y="4721225"/>
            <a:ext cx="650875" cy="52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211580"/>
            <a:ext cx="11163300" cy="4434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0" y="4025900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10" y="3994785"/>
            <a:ext cx="563880" cy="571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80" y="4010025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95" y="3971925"/>
            <a:ext cx="525780" cy="594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4069715"/>
            <a:ext cx="650875" cy="527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211580"/>
            <a:ext cx="11163300" cy="4434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0" y="4025900"/>
            <a:ext cx="563880" cy="571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10" y="3994785"/>
            <a:ext cx="563880" cy="571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80" y="4010025"/>
            <a:ext cx="563880" cy="571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95" y="3971925"/>
            <a:ext cx="525780" cy="5943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4069715"/>
            <a:ext cx="650875" cy="5276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211580"/>
            <a:ext cx="11163300" cy="44348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0" y="4025900"/>
            <a:ext cx="563880" cy="571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10" y="3994785"/>
            <a:ext cx="563880" cy="571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80" y="4010025"/>
            <a:ext cx="563880" cy="571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95" y="3971925"/>
            <a:ext cx="525780" cy="5943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4069715"/>
            <a:ext cx="650875" cy="5276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211580"/>
            <a:ext cx="11163300" cy="44348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0" y="4025900"/>
            <a:ext cx="563880" cy="5715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10" y="3994785"/>
            <a:ext cx="563880" cy="571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80" y="4010025"/>
            <a:ext cx="563880" cy="5715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95" y="3971925"/>
            <a:ext cx="525780" cy="5943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4069715"/>
            <a:ext cx="650875" cy="5276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211580"/>
            <a:ext cx="11163300" cy="443484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0" y="4025900"/>
            <a:ext cx="563880" cy="5715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10" y="3994785"/>
            <a:ext cx="563880" cy="5715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80" y="4010025"/>
            <a:ext cx="563880" cy="5715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95" y="3971925"/>
            <a:ext cx="525780" cy="59436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4069715"/>
            <a:ext cx="650875" cy="5276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211580"/>
            <a:ext cx="11163300" cy="44348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0" y="4025900"/>
            <a:ext cx="563880" cy="571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10" y="3994785"/>
            <a:ext cx="563880" cy="5715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80" y="4010025"/>
            <a:ext cx="563880" cy="5715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95" y="3971925"/>
            <a:ext cx="525780" cy="59436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4069715"/>
            <a:ext cx="650875" cy="527685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211580"/>
            <a:ext cx="11163300" cy="4434840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0" y="4025900"/>
            <a:ext cx="563880" cy="571500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10" y="3994785"/>
            <a:ext cx="563880" cy="571500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80" y="4010025"/>
            <a:ext cx="563880" cy="571500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95" y="3971925"/>
            <a:ext cx="525780" cy="594360"/>
          </a:xfrm>
          <a:prstGeom prst="rect">
            <a:avLst/>
          </a:prstGeom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4069715"/>
            <a:ext cx="650875" cy="527685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211580"/>
            <a:ext cx="11163300" cy="4434840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0" y="4025900"/>
            <a:ext cx="563880" cy="571500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10" y="3994785"/>
            <a:ext cx="563880" cy="571500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80" y="4010025"/>
            <a:ext cx="563880" cy="571500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95" y="3971925"/>
            <a:ext cx="525780" cy="59436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4069715"/>
            <a:ext cx="650875" cy="527685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211580"/>
            <a:ext cx="11163300" cy="4434840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0" y="4025900"/>
            <a:ext cx="563880" cy="571500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10" y="3994785"/>
            <a:ext cx="563880" cy="571500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80" y="4010025"/>
            <a:ext cx="563880" cy="571500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95" y="3971925"/>
            <a:ext cx="525780" cy="594360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4069715"/>
            <a:ext cx="650875" cy="527685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211580"/>
            <a:ext cx="11163300" cy="4434840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0" y="4025900"/>
            <a:ext cx="563880" cy="571500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10" y="3994785"/>
            <a:ext cx="563880" cy="571500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80" y="4010025"/>
            <a:ext cx="563880" cy="571500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95" y="3971925"/>
            <a:ext cx="525780" cy="594360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4069715"/>
            <a:ext cx="650875" cy="527685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211580"/>
            <a:ext cx="11163300" cy="4434840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0" y="4025900"/>
            <a:ext cx="563880" cy="571500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10" y="3994785"/>
            <a:ext cx="563880" cy="571500"/>
          </a:xfrm>
          <a:prstGeom prst="rect">
            <a:avLst/>
          </a:prstGeom>
        </p:spPr>
      </p:pic>
      <p:pic>
        <p:nvPicPr>
          <p:cNvPr id="125" name="图片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80" y="4010025"/>
            <a:ext cx="563880" cy="571500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95" y="3971925"/>
            <a:ext cx="525780" cy="594360"/>
          </a:xfrm>
          <a:prstGeom prst="rect">
            <a:avLst/>
          </a:prstGeom>
        </p:spPr>
      </p:pic>
      <p:pic>
        <p:nvPicPr>
          <p:cNvPr id="127" name="图片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4069715"/>
            <a:ext cx="650875" cy="527685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" y="1211580"/>
            <a:ext cx="11163300" cy="4434840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0" y="3971925"/>
            <a:ext cx="563880" cy="571500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420" y="3971925"/>
            <a:ext cx="525780" cy="594360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10" y="3994785"/>
            <a:ext cx="563880" cy="571500"/>
          </a:xfrm>
          <a:prstGeom prst="rect">
            <a:avLst/>
          </a:prstGeom>
        </p:spPr>
      </p:pic>
      <p:pic>
        <p:nvPicPr>
          <p:cNvPr id="138" name="图片 1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80" y="4010025"/>
            <a:ext cx="563880" cy="571500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4069715"/>
            <a:ext cx="650875" cy="52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093470"/>
            <a:ext cx="11734800" cy="4671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65" y="5120640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835" y="5089525"/>
            <a:ext cx="563880" cy="571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65" y="5104765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5055870"/>
            <a:ext cx="525780" cy="5943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230" y="5089525"/>
            <a:ext cx="650875" cy="5276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635" y="5136515"/>
            <a:ext cx="563880" cy="571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925" y="5105400"/>
            <a:ext cx="563880" cy="571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170" y="5105400"/>
            <a:ext cx="563880" cy="571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50" y="5082540"/>
            <a:ext cx="525780" cy="5943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280" y="5089525"/>
            <a:ext cx="650875" cy="5276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75" y="5120640"/>
            <a:ext cx="563880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70" y="1451610"/>
            <a:ext cx="11452860" cy="39547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55" y="4611370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060" y="4594860"/>
            <a:ext cx="525780" cy="594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860" y="4617720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345" y="4606290"/>
            <a:ext cx="563880" cy="571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550" y="4764405"/>
            <a:ext cx="650875" cy="52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" y="1070610"/>
            <a:ext cx="12047220" cy="47167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735" y="3175635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505" y="3191510"/>
            <a:ext cx="563880" cy="571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635" y="3183255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670" y="3143250"/>
            <a:ext cx="525780" cy="5943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900" y="3128010"/>
            <a:ext cx="650875" cy="527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50" y="5216525"/>
            <a:ext cx="563880" cy="571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870" y="5185410"/>
            <a:ext cx="563880" cy="571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0" y="5200650"/>
            <a:ext cx="563880" cy="571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55" y="5162550"/>
            <a:ext cx="525780" cy="5943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015" y="5185410"/>
            <a:ext cx="650875" cy="52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" y="2141220"/>
            <a:ext cx="11765280" cy="25755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3544570"/>
            <a:ext cx="3684905" cy="527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75" y="4189095"/>
            <a:ext cx="3684905" cy="52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803910"/>
            <a:ext cx="11734800" cy="52501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90" y="4296410"/>
            <a:ext cx="593090" cy="6711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220" y="4319270"/>
            <a:ext cx="573405" cy="6483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260" y="5126355"/>
            <a:ext cx="653415" cy="739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510" y="3336290"/>
            <a:ext cx="635000" cy="7181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30" y="3265805"/>
            <a:ext cx="697230" cy="7886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415" y="4328160"/>
            <a:ext cx="758190" cy="857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815" y="5224780"/>
            <a:ext cx="605790" cy="685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" y="1497330"/>
            <a:ext cx="12024360" cy="3863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75" y="2268220"/>
            <a:ext cx="821055" cy="6972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2268220"/>
            <a:ext cx="821055" cy="697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20" y="3718560"/>
            <a:ext cx="766445" cy="844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85" y="3780790"/>
            <a:ext cx="766445" cy="844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55" y="3718560"/>
            <a:ext cx="766445" cy="8445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20" y="4563110"/>
            <a:ext cx="766445" cy="8445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4563110"/>
            <a:ext cx="766445" cy="8445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455" y="4625340"/>
            <a:ext cx="766445" cy="844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" y="1146810"/>
            <a:ext cx="10561320" cy="45643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440" y="1955165"/>
            <a:ext cx="525780" cy="594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485" y="1955165"/>
            <a:ext cx="525780" cy="594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440" y="2682875"/>
            <a:ext cx="525780" cy="594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485" y="2698750"/>
            <a:ext cx="525780" cy="5943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905" y="4319905"/>
            <a:ext cx="563880" cy="571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060" y="4288790"/>
            <a:ext cx="563880" cy="571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035" y="4319905"/>
            <a:ext cx="563880" cy="571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560" y="5139690"/>
            <a:ext cx="563880" cy="571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420" y="5139690"/>
            <a:ext cx="563880" cy="571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55" y="5139690"/>
            <a:ext cx="563880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" y="2438400"/>
            <a:ext cx="11658600" cy="1981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840" y="2438400"/>
            <a:ext cx="821055" cy="681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975" y="2438400"/>
            <a:ext cx="821055" cy="681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3738245"/>
            <a:ext cx="821055" cy="68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269"/>
          <a:stretch>
            <a:fillRect/>
          </a:stretch>
        </p:blipFill>
        <p:spPr>
          <a:xfrm>
            <a:off x="297180" y="1059180"/>
            <a:ext cx="11597640" cy="4584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935" y="1974215"/>
            <a:ext cx="605155" cy="69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" y="1596390"/>
            <a:ext cx="11643360" cy="3665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25" y="1596390"/>
            <a:ext cx="666750" cy="6972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60" y="3933825"/>
            <a:ext cx="666750" cy="69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650" y="1912620"/>
            <a:ext cx="11696700" cy="303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765" y="2578100"/>
            <a:ext cx="650875" cy="69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" y="1085850"/>
            <a:ext cx="11856720" cy="468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405" y="2919095"/>
            <a:ext cx="650875" cy="6972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10" y="2903220"/>
            <a:ext cx="650875" cy="6972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215" y="2810510"/>
            <a:ext cx="650875" cy="697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480" y="2919095"/>
            <a:ext cx="650875" cy="6972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405" y="3507740"/>
            <a:ext cx="650875" cy="6972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0" y="3616325"/>
            <a:ext cx="650875" cy="6972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215" y="3616325"/>
            <a:ext cx="650875" cy="6972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530" y="3600450"/>
            <a:ext cx="650875" cy="6972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595" y="3616325"/>
            <a:ext cx="650875" cy="6972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090" y="3616325"/>
            <a:ext cx="650875" cy="6972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405" y="3600450"/>
            <a:ext cx="650875" cy="697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4297680"/>
            <a:ext cx="650875" cy="6972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495" y="4406265"/>
            <a:ext cx="650875" cy="6972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070" y="4406265"/>
            <a:ext cx="650875" cy="6972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7105" y="4390390"/>
            <a:ext cx="650875" cy="6972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695" y="5074920"/>
            <a:ext cx="650875" cy="6972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765" y="5183505"/>
            <a:ext cx="650875" cy="6972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140" y="5092065"/>
            <a:ext cx="650875" cy="6972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695" y="5167630"/>
            <a:ext cx="650875" cy="69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10" y="1645920"/>
            <a:ext cx="11803380" cy="356616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5603875" y="3308985"/>
            <a:ext cx="1405890" cy="9626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291705" y="3277870"/>
            <a:ext cx="3573145" cy="11334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418455" y="3404870"/>
            <a:ext cx="3542030" cy="8667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8651240" y="3404870"/>
            <a:ext cx="2585085" cy="9137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宽屏</PresentationFormat>
  <Paragraphs>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39</cp:revision>
  <dcterms:created xsi:type="dcterms:W3CDTF">2022-05-04T07:57:00Z</dcterms:created>
  <dcterms:modified xsi:type="dcterms:W3CDTF">2025-01-28T04:31:23Z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