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3.xml" ContentType="application/vnd.openxmlformats-officedocument.theme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4.xml" ContentType="application/vnd.openxmlformats-officedocument.theme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5.xml" ContentType="application/vnd.openxmlformats-officedocument.theme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6.xml" ContentType="application/vnd.openxmlformats-officedocument.theme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7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8.xml" ContentType="application/vnd.openxmlformats-officedocument.theme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9.xml" ContentType="application/vnd.openxmlformats-officedocument.theme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10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11.xml" ContentType="application/vnd.openxmlformats-officedocument.theme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theme/theme12.xml" ContentType="application/vnd.openxmlformats-officedocument.theme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13.xml" ContentType="application/vnd.openxmlformats-officedocument.theme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14.xml" ContentType="application/vnd.openxmlformats-officedocument.theme+xml"/>
  <Override PartName="/ppt/theme/theme1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tags/tag1.xml" ContentType="application/vnd.openxmlformats-officedocument.presentationml.tags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tags/tag2.xml" ContentType="application/vnd.openxmlformats-officedocument.presentationml.tags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tags/tag3.xml" ContentType="application/vnd.openxmlformats-officedocument.presentationml.tags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53" r:id="rId2"/>
    <p:sldMasterId id="2147483657" r:id="rId3"/>
    <p:sldMasterId id="2147483661" r:id="rId4"/>
    <p:sldMasterId id="2147483665" r:id="rId5"/>
    <p:sldMasterId id="2147483669" r:id="rId6"/>
    <p:sldMasterId id="2147483673" r:id="rId7"/>
    <p:sldMasterId id="2147483678" r:id="rId8"/>
    <p:sldMasterId id="2147483683" r:id="rId9"/>
    <p:sldMasterId id="2147483687" r:id="rId10"/>
    <p:sldMasterId id="2147483692" r:id="rId11"/>
    <p:sldMasterId id="2147483697" r:id="rId12"/>
    <p:sldMasterId id="2147483702" r:id="rId13"/>
    <p:sldMasterId id="2147483706" r:id="rId14"/>
  </p:sldMasterIdLst>
  <p:notesMasterIdLst>
    <p:notesMasterId r:id="rId42"/>
  </p:notesMasterIdLst>
  <p:sldIdLst>
    <p:sldId id="440" r:id="rId15"/>
    <p:sldId id="398" r:id="rId16"/>
    <p:sldId id="441" r:id="rId17"/>
    <p:sldId id="370" r:id="rId18"/>
    <p:sldId id="418" r:id="rId19"/>
    <p:sldId id="379" r:id="rId20"/>
    <p:sldId id="399" r:id="rId21"/>
    <p:sldId id="468" r:id="rId22"/>
    <p:sldId id="469" r:id="rId23"/>
    <p:sldId id="442" r:id="rId24"/>
    <p:sldId id="443" r:id="rId25"/>
    <p:sldId id="402" r:id="rId26"/>
    <p:sldId id="506" r:id="rId27"/>
    <p:sldId id="375" r:id="rId28"/>
    <p:sldId id="445" r:id="rId29"/>
    <p:sldId id="446" r:id="rId30"/>
    <p:sldId id="380" r:id="rId31"/>
    <p:sldId id="376" r:id="rId32"/>
    <p:sldId id="447" r:id="rId33"/>
    <p:sldId id="448" r:id="rId34"/>
    <p:sldId id="404" r:id="rId35"/>
    <p:sldId id="499" r:id="rId36"/>
    <p:sldId id="377" r:id="rId37"/>
    <p:sldId id="390" r:id="rId38"/>
    <p:sldId id="525" r:id="rId39"/>
    <p:sldId id="492" r:id="rId40"/>
    <p:sldId id="378" r:id="rId41"/>
  </p:sldIdLst>
  <p:sldSz cx="12192000" cy="6858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5600" b="0" i="1" u="none" strike="noStrike" cap="none" spc="0" normalizeH="0" baseline="0">
        <a:ln>
          <a:noFill/>
        </a:ln>
        <a:solidFill>
          <a:srgbClr val="86837F">
            <a:alpha val="80000"/>
          </a:srgbClr>
        </a:solidFill>
        <a:effectLst>
          <a:outerShdw blurRad="25400" dist="12700" dir="5400000" rotWithShape="0">
            <a:srgbClr val="FFFFFF"/>
          </a:outerShdw>
        </a:effectLst>
        <a:uFillTx/>
        <a:latin typeface="Hoefler Text"/>
        <a:ea typeface="Hoefler Text"/>
        <a:cs typeface="Hoefler Text"/>
        <a:sym typeface="Hoefler Text"/>
      </a:defRPr>
    </a:lvl1pPr>
    <a:lvl2pPr marL="0" marR="0" indent="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5600" b="0" i="1" u="none" strike="noStrike" cap="none" spc="0" normalizeH="0" baseline="0">
        <a:ln>
          <a:noFill/>
        </a:ln>
        <a:solidFill>
          <a:srgbClr val="86837F">
            <a:alpha val="80000"/>
          </a:srgbClr>
        </a:solidFill>
        <a:effectLst>
          <a:outerShdw blurRad="25400" dist="12700" dir="5400000" rotWithShape="0">
            <a:srgbClr val="FFFFFF"/>
          </a:outerShdw>
        </a:effectLst>
        <a:uFillTx/>
        <a:latin typeface="Hoefler Text"/>
        <a:ea typeface="Hoefler Text"/>
        <a:cs typeface="Hoefler Text"/>
        <a:sym typeface="Hoefler Text"/>
      </a:defRPr>
    </a:lvl2pPr>
    <a:lvl3pPr marL="0" marR="0" indent="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5600" b="0" i="1" u="none" strike="noStrike" cap="none" spc="0" normalizeH="0" baseline="0">
        <a:ln>
          <a:noFill/>
        </a:ln>
        <a:solidFill>
          <a:srgbClr val="86837F">
            <a:alpha val="80000"/>
          </a:srgbClr>
        </a:solidFill>
        <a:effectLst>
          <a:outerShdw blurRad="25400" dist="12700" dir="5400000" rotWithShape="0">
            <a:srgbClr val="FFFFFF"/>
          </a:outerShdw>
        </a:effectLst>
        <a:uFillTx/>
        <a:latin typeface="Hoefler Text"/>
        <a:ea typeface="Hoefler Text"/>
        <a:cs typeface="Hoefler Text"/>
        <a:sym typeface="Hoefler Text"/>
      </a:defRPr>
    </a:lvl3pPr>
    <a:lvl4pPr marL="0" marR="0" indent="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5600" b="0" i="1" u="none" strike="noStrike" cap="none" spc="0" normalizeH="0" baseline="0">
        <a:ln>
          <a:noFill/>
        </a:ln>
        <a:solidFill>
          <a:srgbClr val="86837F">
            <a:alpha val="80000"/>
          </a:srgbClr>
        </a:solidFill>
        <a:effectLst>
          <a:outerShdw blurRad="25400" dist="12700" dir="5400000" rotWithShape="0">
            <a:srgbClr val="FFFFFF"/>
          </a:outerShdw>
        </a:effectLst>
        <a:uFillTx/>
        <a:latin typeface="Hoefler Text"/>
        <a:ea typeface="Hoefler Text"/>
        <a:cs typeface="Hoefler Text"/>
        <a:sym typeface="Hoefler Text"/>
      </a:defRPr>
    </a:lvl4pPr>
    <a:lvl5pPr marL="0" marR="0" indent="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5600" b="0" i="1" u="none" strike="noStrike" cap="none" spc="0" normalizeH="0" baseline="0">
        <a:ln>
          <a:noFill/>
        </a:ln>
        <a:solidFill>
          <a:srgbClr val="86837F">
            <a:alpha val="80000"/>
          </a:srgbClr>
        </a:solidFill>
        <a:effectLst>
          <a:outerShdw blurRad="25400" dist="12700" dir="5400000" rotWithShape="0">
            <a:srgbClr val="FFFFFF"/>
          </a:outerShdw>
        </a:effectLst>
        <a:uFillTx/>
        <a:latin typeface="Hoefler Text"/>
        <a:ea typeface="Hoefler Text"/>
        <a:cs typeface="Hoefler Text"/>
        <a:sym typeface="Hoefler Text"/>
      </a:defRPr>
    </a:lvl5pPr>
    <a:lvl6pPr marL="0" marR="0" indent="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5600" b="0" i="1" u="none" strike="noStrike" cap="none" spc="0" normalizeH="0" baseline="0">
        <a:ln>
          <a:noFill/>
        </a:ln>
        <a:solidFill>
          <a:srgbClr val="86837F">
            <a:alpha val="80000"/>
          </a:srgbClr>
        </a:solidFill>
        <a:effectLst>
          <a:outerShdw blurRad="25400" dist="12700" dir="5400000" rotWithShape="0">
            <a:srgbClr val="FFFFFF"/>
          </a:outerShdw>
        </a:effectLst>
        <a:uFillTx/>
        <a:latin typeface="Hoefler Text"/>
        <a:ea typeface="Hoefler Text"/>
        <a:cs typeface="Hoefler Text"/>
        <a:sym typeface="Hoefler Text"/>
      </a:defRPr>
    </a:lvl6pPr>
    <a:lvl7pPr marL="0" marR="0" indent="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5600" b="0" i="1" u="none" strike="noStrike" cap="none" spc="0" normalizeH="0" baseline="0">
        <a:ln>
          <a:noFill/>
        </a:ln>
        <a:solidFill>
          <a:srgbClr val="86837F">
            <a:alpha val="80000"/>
          </a:srgbClr>
        </a:solidFill>
        <a:effectLst>
          <a:outerShdw blurRad="25400" dist="12700" dir="5400000" rotWithShape="0">
            <a:srgbClr val="FFFFFF"/>
          </a:outerShdw>
        </a:effectLst>
        <a:uFillTx/>
        <a:latin typeface="Hoefler Text"/>
        <a:ea typeface="Hoefler Text"/>
        <a:cs typeface="Hoefler Text"/>
        <a:sym typeface="Hoefler Text"/>
      </a:defRPr>
    </a:lvl7pPr>
    <a:lvl8pPr marL="0" marR="0" indent="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5600" b="0" i="1" u="none" strike="noStrike" cap="none" spc="0" normalizeH="0" baseline="0">
        <a:ln>
          <a:noFill/>
        </a:ln>
        <a:solidFill>
          <a:srgbClr val="86837F">
            <a:alpha val="80000"/>
          </a:srgbClr>
        </a:solidFill>
        <a:effectLst>
          <a:outerShdw blurRad="25400" dist="12700" dir="5400000" rotWithShape="0">
            <a:srgbClr val="FFFFFF"/>
          </a:outerShdw>
        </a:effectLst>
        <a:uFillTx/>
        <a:latin typeface="Hoefler Text"/>
        <a:ea typeface="Hoefler Text"/>
        <a:cs typeface="Hoefler Text"/>
        <a:sym typeface="Hoefler Text"/>
      </a:defRPr>
    </a:lvl8pPr>
    <a:lvl9pPr marL="0" marR="0" indent="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5600" b="0" i="1" u="none" strike="noStrike" cap="none" spc="0" normalizeH="0" baseline="0">
        <a:ln>
          <a:noFill/>
        </a:ln>
        <a:solidFill>
          <a:srgbClr val="86837F">
            <a:alpha val="80000"/>
          </a:srgbClr>
        </a:solidFill>
        <a:effectLst>
          <a:outerShdw blurRad="25400" dist="12700" dir="5400000" rotWithShape="0">
            <a:srgbClr val="FFFFFF"/>
          </a:outerShdw>
        </a:effectLst>
        <a:uFillTx/>
        <a:latin typeface="Hoefler Text"/>
        <a:ea typeface="Hoefler Text"/>
        <a:cs typeface="Hoefler Text"/>
        <a:sym typeface="Hoefler Text"/>
      </a:defRPr>
    </a:lvl9pPr>
  </p:defaultTextStyle>
  <p:extLst>
    <p:ext uri="{EFAFB233-063F-42B5-8137-9DF3F51BA10A}">
      <p15:sldGuideLst xmlns:p15="http://schemas.microsoft.com/office/powerpoint/2012/main">
        <p15:guide id="1" orient="horz" pos="2215">
          <p15:clr>
            <a:srgbClr val="A4A3A4"/>
          </p15:clr>
        </p15:guide>
        <p15:guide id="2" pos="381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41213"/>
    <a:srgbClr val="FFFFFF"/>
    <a:srgbClr val="EDEDEE"/>
    <a:srgbClr val="FFFCD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843"/>
    <p:restoredTop sz="81712" autoAdjust="0"/>
  </p:normalViewPr>
  <p:slideViewPr>
    <p:cSldViewPr snapToGrid="0" snapToObjects="1">
      <p:cViewPr varScale="1">
        <p:scale>
          <a:sx n="75" d="100"/>
          <a:sy n="75" d="100"/>
        </p:scale>
        <p:origin x="732" y="54"/>
      </p:cViewPr>
      <p:guideLst>
        <p:guide orient="horz" pos="2215"/>
        <p:guide pos="381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Master" Target="slideMasters/slideMaster13.xml"/><Relationship Id="rId18" Type="http://schemas.openxmlformats.org/officeDocument/2006/relationships/slide" Target="slides/slide4.xml"/><Relationship Id="rId26" Type="http://schemas.openxmlformats.org/officeDocument/2006/relationships/slide" Target="slides/slide12.xml"/><Relationship Id="rId39" Type="http://schemas.openxmlformats.org/officeDocument/2006/relationships/slide" Target="slides/slide25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7.xml"/><Relationship Id="rId34" Type="http://schemas.openxmlformats.org/officeDocument/2006/relationships/slide" Target="slides/slide20.xml"/><Relationship Id="rId42" Type="http://schemas.openxmlformats.org/officeDocument/2006/relationships/notesMaster" Target="notesMasters/notesMaster1.xml"/><Relationship Id="rId7" Type="http://schemas.openxmlformats.org/officeDocument/2006/relationships/slideMaster" Target="slideMasters/slideMaster7.xml"/><Relationship Id="rId12" Type="http://schemas.openxmlformats.org/officeDocument/2006/relationships/slideMaster" Target="slideMasters/slideMaster12.xml"/><Relationship Id="rId17" Type="http://schemas.openxmlformats.org/officeDocument/2006/relationships/slide" Target="slides/slide3.xml"/><Relationship Id="rId25" Type="http://schemas.openxmlformats.org/officeDocument/2006/relationships/slide" Target="slides/slide11.xml"/><Relationship Id="rId33" Type="http://schemas.openxmlformats.org/officeDocument/2006/relationships/slide" Target="slides/slide19.xml"/><Relationship Id="rId38" Type="http://schemas.openxmlformats.org/officeDocument/2006/relationships/slide" Target="slides/slide24.xml"/><Relationship Id="rId46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2.xml"/><Relationship Id="rId20" Type="http://schemas.openxmlformats.org/officeDocument/2006/relationships/slide" Target="slides/slide6.xml"/><Relationship Id="rId29" Type="http://schemas.openxmlformats.org/officeDocument/2006/relationships/slide" Target="slides/slide15.xml"/><Relationship Id="rId41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10.xml"/><Relationship Id="rId32" Type="http://schemas.openxmlformats.org/officeDocument/2006/relationships/slide" Target="slides/slide18.xml"/><Relationship Id="rId37" Type="http://schemas.openxmlformats.org/officeDocument/2006/relationships/slide" Target="slides/slide23.xml"/><Relationship Id="rId40" Type="http://schemas.openxmlformats.org/officeDocument/2006/relationships/slide" Target="slides/slide26.xml"/><Relationship Id="rId45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.xml"/><Relationship Id="rId23" Type="http://schemas.openxmlformats.org/officeDocument/2006/relationships/slide" Target="slides/slide9.xml"/><Relationship Id="rId28" Type="http://schemas.openxmlformats.org/officeDocument/2006/relationships/slide" Target="slides/slide14.xml"/><Relationship Id="rId36" Type="http://schemas.openxmlformats.org/officeDocument/2006/relationships/slide" Target="slides/slide22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5.xml"/><Relationship Id="rId31" Type="http://schemas.openxmlformats.org/officeDocument/2006/relationships/slide" Target="slides/slide17.xml"/><Relationship Id="rId44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Master" Target="slideMasters/slideMaster14.xml"/><Relationship Id="rId22" Type="http://schemas.openxmlformats.org/officeDocument/2006/relationships/slide" Target="slides/slide8.xml"/><Relationship Id="rId27" Type="http://schemas.openxmlformats.org/officeDocument/2006/relationships/slide" Target="slides/slide13.xml"/><Relationship Id="rId30" Type="http://schemas.openxmlformats.org/officeDocument/2006/relationships/slide" Target="slides/slide16.xml"/><Relationship Id="rId35" Type="http://schemas.openxmlformats.org/officeDocument/2006/relationships/slide" Target="slides/slide21.xml"/><Relationship Id="rId43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Shape 117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18" name="Shape 118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4935054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8000"/>
      </a:lnSpc>
      <a:defRPr sz="2200">
        <a:latin typeface="+mn-lt"/>
        <a:ea typeface="+mn-ea"/>
        <a:cs typeface="+mn-cs"/>
        <a:sym typeface="Helvetica Neue" panose="02000503000000020004"/>
      </a:defRPr>
    </a:lvl1pPr>
    <a:lvl2pPr indent="228600" defTabSz="457200" latinLnBrk="0">
      <a:lnSpc>
        <a:spcPct val="118000"/>
      </a:lnSpc>
      <a:defRPr sz="2200">
        <a:latin typeface="+mn-lt"/>
        <a:ea typeface="+mn-ea"/>
        <a:cs typeface="+mn-cs"/>
        <a:sym typeface="Helvetica Neue" panose="02000503000000020004"/>
      </a:defRPr>
    </a:lvl2pPr>
    <a:lvl3pPr indent="457200" defTabSz="457200" latinLnBrk="0">
      <a:lnSpc>
        <a:spcPct val="118000"/>
      </a:lnSpc>
      <a:defRPr sz="2200">
        <a:latin typeface="+mn-lt"/>
        <a:ea typeface="+mn-ea"/>
        <a:cs typeface="+mn-cs"/>
        <a:sym typeface="Helvetica Neue" panose="02000503000000020004"/>
      </a:defRPr>
    </a:lvl3pPr>
    <a:lvl4pPr indent="685800" defTabSz="457200" latinLnBrk="0">
      <a:lnSpc>
        <a:spcPct val="118000"/>
      </a:lnSpc>
      <a:defRPr sz="2200">
        <a:latin typeface="+mn-lt"/>
        <a:ea typeface="+mn-ea"/>
        <a:cs typeface="+mn-cs"/>
        <a:sym typeface="Helvetica Neue" panose="02000503000000020004"/>
      </a:defRPr>
    </a:lvl4pPr>
    <a:lvl5pPr indent="914400" defTabSz="457200" latinLnBrk="0">
      <a:lnSpc>
        <a:spcPct val="118000"/>
      </a:lnSpc>
      <a:defRPr sz="2200">
        <a:latin typeface="+mn-lt"/>
        <a:ea typeface="+mn-ea"/>
        <a:cs typeface="+mn-cs"/>
        <a:sym typeface="Helvetica Neue" panose="02000503000000020004"/>
      </a:defRPr>
    </a:lvl5pPr>
    <a:lvl6pPr indent="1143000" defTabSz="457200" latinLnBrk="0">
      <a:lnSpc>
        <a:spcPct val="118000"/>
      </a:lnSpc>
      <a:defRPr sz="2200">
        <a:latin typeface="+mn-lt"/>
        <a:ea typeface="+mn-ea"/>
        <a:cs typeface="+mn-cs"/>
        <a:sym typeface="Helvetica Neue" panose="02000503000000020004"/>
      </a:defRPr>
    </a:lvl6pPr>
    <a:lvl7pPr indent="1371600" defTabSz="457200" latinLnBrk="0">
      <a:lnSpc>
        <a:spcPct val="118000"/>
      </a:lnSpc>
      <a:defRPr sz="2200">
        <a:latin typeface="+mn-lt"/>
        <a:ea typeface="+mn-ea"/>
        <a:cs typeface="+mn-cs"/>
        <a:sym typeface="Helvetica Neue" panose="02000503000000020004"/>
      </a:defRPr>
    </a:lvl7pPr>
    <a:lvl8pPr indent="1600200" defTabSz="457200" latinLnBrk="0">
      <a:lnSpc>
        <a:spcPct val="118000"/>
      </a:lnSpc>
      <a:defRPr sz="2200">
        <a:latin typeface="+mn-lt"/>
        <a:ea typeface="+mn-ea"/>
        <a:cs typeface="+mn-cs"/>
        <a:sym typeface="Helvetica Neue" panose="02000503000000020004"/>
      </a:defRPr>
    </a:lvl8pPr>
    <a:lvl9pPr indent="1828800" defTabSz="457200" latinLnBrk="0">
      <a:lnSpc>
        <a:spcPct val="118000"/>
      </a:lnSpc>
      <a:defRPr sz="2200">
        <a:latin typeface="+mn-lt"/>
        <a:ea typeface="+mn-ea"/>
        <a:cs typeface="+mn-cs"/>
        <a:sym typeface="Helvetica Neue" panose="02000503000000020004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9967366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5777036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5571868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9273769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4869223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7371772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0650723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4158839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6286271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5410516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3321520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/>
          </a:p>
        </p:txBody>
      </p:sp>
    </p:spTree>
    <p:extLst>
      <p:ext uri="{BB962C8B-B14F-4D97-AF65-F5344CB8AC3E}">
        <p14:creationId xmlns:p14="http://schemas.microsoft.com/office/powerpoint/2010/main" val="254034668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2911840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4260875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7901825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391109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>
              <a:solidFill>
                <a:srgbClr val="FFFFFF"/>
              </a:solidFill>
              <a:sym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87899751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38631515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23225764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8144515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/>
          </a:p>
        </p:txBody>
      </p:sp>
    </p:spTree>
    <p:extLst>
      <p:ext uri="{BB962C8B-B14F-4D97-AF65-F5344CB8AC3E}">
        <p14:creationId xmlns:p14="http://schemas.microsoft.com/office/powerpoint/2010/main" val="269273845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b="1"/>
          </a:p>
        </p:txBody>
      </p:sp>
    </p:spTree>
    <p:extLst>
      <p:ext uri="{BB962C8B-B14F-4D97-AF65-F5344CB8AC3E}">
        <p14:creationId xmlns:p14="http://schemas.microsoft.com/office/powerpoint/2010/main" val="402923586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8041567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u="sng"/>
          </a:p>
        </p:txBody>
      </p:sp>
    </p:spTree>
    <p:extLst>
      <p:ext uri="{BB962C8B-B14F-4D97-AF65-F5344CB8AC3E}">
        <p14:creationId xmlns:p14="http://schemas.microsoft.com/office/powerpoint/2010/main" val="50580453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0431990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9198857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003622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5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6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7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8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9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0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与副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标题文本"/>
          <p:cNvSpPr txBox="1">
            <a:spLocks noGrp="1"/>
          </p:cNvSpPr>
          <p:nvPr>
            <p:ph type="title" hasCustomPrompt="1"/>
          </p:nvPr>
        </p:nvSpPr>
        <p:spPr>
          <a:xfrm>
            <a:off x="1727200" y="1600200"/>
            <a:ext cx="8737600" cy="1981200"/>
          </a:xfrm>
          <a:prstGeom prst="rect">
            <a:avLst/>
          </a:prstGeom>
        </p:spPr>
        <p:txBody>
          <a:bodyPr anchor="b"/>
          <a:lstStyle>
            <a:lvl1pPr>
              <a:defRPr sz="5300">
                <a:solidFill>
                  <a:srgbClr val="F4D799"/>
                </a:solidFill>
                <a:effectLst>
                  <a:outerShdw blurRad="25400" dist="25400" dir="16200000" rotWithShape="0">
                    <a:srgbClr val="000000">
                      <a:alpha val="34000"/>
                    </a:srgbClr>
                  </a:outerShdw>
                </a:effectLst>
              </a:defRPr>
            </a:lvl1pPr>
          </a:lstStyle>
          <a:p>
            <a:r>
              <a:t>标题文本</a:t>
            </a:r>
          </a:p>
        </p:txBody>
      </p:sp>
      <p:sp>
        <p:nvSpPr>
          <p:cNvPr id="13" name="正文级别 1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1727200" y="4152900"/>
            <a:ext cx="8737600" cy="9906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ct val="0"/>
              </a:spcBef>
              <a:buSzTx/>
              <a:buNone/>
              <a:defRPr sz="2300">
                <a:solidFill>
                  <a:srgbClr val="C8AF7B"/>
                </a:solidFill>
                <a:effectLst>
                  <a:outerShdw blurRad="25400" dist="12700" dir="16200000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  <a:sym typeface="Helvetica Neue" panose="02000503000000020004"/>
              </a:defRPr>
            </a:lvl1pPr>
            <a:lvl2pPr marL="0" indent="0" algn="ctr">
              <a:spcBef>
                <a:spcPct val="0"/>
              </a:spcBef>
              <a:buSzTx/>
              <a:buNone/>
              <a:defRPr sz="2300">
                <a:solidFill>
                  <a:srgbClr val="C8AF7B"/>
                </a:solidFill>
                <a:effectLst>
                  <a:outerShdw blurRad="25400" dist="12700" dir="16200000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  <a:sym typeface="Helvetica Neue" panose="02000503000000020004"/>
              </a:defRPr>
            </a:lvl2pPr>
            <a:lvl3pPr marL="0" indent="0" algn="ctr">
              <a:spcBef>
                <a:spcPct val="0"/>
              </a:spcBef>
              <a:buSzTx/>
              <a:buNone/>
              <a:defRPr sz="2300">
                <a:solidFill>
                  <a:srgbClr val="C8AF7B"/>
                </a:solidFill>
                <a:effectLst>
                  <a:outerShdw blurRad="25400" dist="12700" dir="16200000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  <a:sym typeface="Helvetica Neue" panose="02000503000000020004"/>
              </a:defRPr>
            </a:lvl3pPr>
            <a:lvl4pPr marL="0" indent="0" algn="ctr">
              <a:spcBef>
                <a:spcPct val="0"/>
              </a:spcBef>
              <a:buSzTx/>
              <a:buNone/>
              <a:defRPr sz="2300">
                <a:solidFill>
                  <a:srgbClr val="C8AF7B"/>
                </a:solidFill>
                <a:effectLst>
                  <a:outerShdw blurRad="25400" dist="12700" dir="16200000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  <a:sym typeface="Helvetica Neue" panose="02000503000000020004"/>
              </a:defRPr>
            </a:lvl4pPr>
            <a:lvl5pPr marL="0" indent="0" algn="ctr">
              <a:spcBef>
                <a:spcPct val="0"/>
              </a:spcBef>
              <a:buSzTx/>
              <a:buNone/>
              <a:defRPr sz="2300">
                <a:solidFill>
                  <a:srgbClr val="C8AF7B"/>
                </a:solidFill>
                <a:effectLst>
                  <a:outerShdw blurRad="25400" dist="12700" dir="16200000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  <a:sym typeface="Helvetica Neue" panose="02000503000000020004"/>
              </a:defRPr>
            </a:lvl5pPr>
          </a:lstStyle>
          <a:p>
            <a:r>
              <a:t>正文级别 1</a:t>
            </a:r>
          </a:p>
          <a:p>
            <a:pPr lvl="1"/>
            <a:r>
              <a:t>正文级别 2</a:t>
            </a:r>
          </a:p>
          <a:p>
            <a:pPr lvl="2"/>
            <a:r>
              <a:t>正文级别 3</a:t>
            </a:r>
          </a:p>
          <a:p>
            <a:pPr lvl="3"/>
            <a:r>
              <a:t>正文级别 4</a:t>
            </a:r>
          </a:p>
          <a:p>
            <a:pPr lvl="4"/>
            <a:r>
              <a:t>正文级别 5</a:t>
            </a:r>
          </a:p>
        </p:txBody>
      </p:sp>
      <p:sp>
        <p:nvSpPr>
          <p:cNvPr id="14" name="幻灯片编号"/>
          <p:cNvSpPr txBox="1">
            <a:spLocks noGrp="1"/>
          </p:cNvSpPr>
          <p:nvPr>
            <p:ph type="sldNum" sz="quarter" idx="2"/>
          </p:nvPr>
        </p:nvSpPr>
        <p:spPr>
          <a:xfrm>
            <a:off x="5997575" y="6613525"/>
            <a:ext cx="209551" cy="254001"/>
          </a:xfrm>
          <a:prstGeom prst="rect">
            <a:avLst/>
          </a:prstGeom>
        </p:spPr>
        <p:txBody>
          <a:bodyPr/>
          <a:lstStyle>
            <a:lvl1pPr>
              <a:defRPr i="1">
                <a:solidFill>
                  <a:srgbClr val="F4E1B9"/>
                </a:solidFill>
              </a:defRPr>
            </a:lvl1pPr>
          </a:lstStyle>
          <a:p>
            <a:fld id="{86CB4B4D-7CA3-9044-876B-883B54F8677D}" type="slidenum">
              <a:r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灯片编号占位符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CB4B4D-7CA3-9044-876B-883B54F8677D}" type="slidenum">
              <a:rPr lang="en-US" altLang="zh-CN" smtClean="0"/>
              <a:t>‹#›</a:t>
            </a:fld>
            <a:endParaRPr lang="en-US" altLang="zh-CN"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与副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标题文本"/>
          <p:cNvSpPr txBox="1">
            <a:spLocks noGrp="1"/>
          </p:cNvSpPr>
          <p:nvPr>
            <p:ph type="title" hasCustomPrompt="1"/>
          </p:nvPr>
        </p:nvSpPr>
        <p:spPr>
          <a:xfrm>
            <a:off x="1727200" y="1600200"/>
            <a:ext cx="8737600" cy="1981200"/>
          </a:xfrm>
          <a:prstGeom prst="rect">
            <a:avLst/>
          </a:prstGeom>
        </p:spPr>
        <p:txBody>
          <a:bodyPr anchor="b"/>
          <a:lstStyle>
            <a:lvl1pPr>
              <a:defRPr sz="5300">
                <a:solidFill>
                  <a:srgbClr val="F4D799"/>
                </a:solidFill>
                <a:effectLst>
                  <a:outerShdw blurRad="25400" dist="25400" dir="16200000" rotWithShape="0">
                    <a:srgbClr val="000000">
                      <a:alpha val="34000"/>
                    </a:srgbClr>
                  </a:outerShdw>
                </a:effectLst>
              </a:defRPr>
            </a:lvl1pPr>
          </a:lstStyle>
          <a:p>
            <a:r>
              <a:t>标题文本</a:t>
            </a:r>
          </a:p>
        </p:txBody>
      </p:sp>
      <p:sp>
        <p:nvSpPr>
          <p:cNvPr id="13" name="正文级别 1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1727200" y="4152900"/>
            <a:ext cx="8737600" cy="9906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ct val="0"/>
              </a:spcBef>
              <a:buSzTx/>
              <a:buNone/>
              <a:defRPr sz="2300">
                <a:solidFill>
                  <a:srgbClr val="C8AF7B"/>
                </a:solidFill>
                <a:effectLst>
                  <a:outerShdw blurRad="25400" dist="12700" dir="16200000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  <a:sym typeface="Helvetica Neue" panose="02000503000000020004"/>
              </a:defRPr>
            </a:lvl1pPr>
            <a:lvl2pPr marL="0" indent="0" algn="ctr">
              <a:spcBef>
                <a:spcPct val="0"/>
              </a:spcBef>
              <a:buSzTx/>
              <a:buNone/>
              <a:defRPr sz="2300">
                <a:solidFill>
                  <a:srgbClr val="C8AF7B"/>
                </a:solidFill>
                <a:effectLst>
                  <a:outerShdw blurRad="25400" dist="12700" dir="16200000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  <a:sym typeface="Helvetica Neue" panose="02000503000000020004"/>
              </a:defRPr>
            </a:lvl2pPr>
            <a:lvl3pPr marL="0" indent="0" algn="ctr">
              <a:spcBef>
                <a:spcPct val="0"/>
              </a:spcBef>
              <a:buSzTx/>
              <a:buNone/>
              <a:defRPr sz="2300">
                <a:solidFill>
                  <a:srgbClr val="C8AF7B"/>
                </a:solidFill>
                <a:effectLst>
                  <a:outerShdw blurRad="25400" dist="12700" dir="16200000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  <a:sym typeface="Helvetica Neue" panose="02000503000000020004"/>
              </a:defRPr>
            </a:lvl3pPr>
            <a:lvl4pPr marL="0" indent="0" algn="ctr">
              <a:spcBef>
                <a:spcPct val="0"/>
              </a:spcBef>
              <a:buSzTx/>
              <a:buNone/>
              <a:defRPr sz="2300">
                <a:solidFill>
                  <a:srgbClr val="C8AF7B"/>
                </a:solidFill>
                <a:effectLst>
                  <a:outerShdw blurRad="25400" dist="12700" dir="16200000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  <a:sym typeface="Helvetica Neue" panose="02000503000000020004"/>
              </a:defRPr>
            </a:lvl4pPr>
            <a:lvl5pPr marL="0" indent="0" algn="ctr">
              <a:spcBef>
                <a:spcPct val="0"/>
              </a:spcBef>
              <a:buSzTx/>
              <a:buNone/>
              <a:defRPr sz="2300">
                <a:solidFill>
                  <a:srgbClr val="C8AF7B"/>
                </a:solidFill>
                <a:effectLst>
                  <a:outerShdw blurRad="25400" dist="12700" dir="16200000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  <a:sym typeface="Helvetica Neue" panose="02000503000000020004"/>
              </a:defRPr>
            </a:lvl5pPr>
          </a:lstStyle>
          <a:p>
            <a:r>
              <a:t>正文级别 1</a:t>
            </a:r>
          </a:p>
          <a:p>
            <a:pPr lvl="1"/>
            <a:r>
              <a:t>正文级别 2</a:t>
            </a:r>
          </a:p>
          <a:p>
            <a:pPr lvl="2"/>
            <a:r>
              <a:t>正文级别 3</a:t>
            </a:r>
          </a:p>
          <a:p>
            <a:pPr lvl="3"/>
            <a:r>
              <a:t>正文级别 4</a:t>
            </a:r>
          </a:p>
          <a:p>
            <a:pPr lvl="4"/>
            <a:r>
              <a:t>正文级别 5</a:t>
            </a:r>
          </a:p>
        </p:txBody>
      </p:sp>
      <p:sp>
        <p:nvSpPr>
          <p:cNvPr id="14" name="幻灯片编号"/>
          <p:cNvSpPr txBox="1">
            <a:spLocks noGrp="1"/>
          </p:cNvSpPr>
          <p:nvPr>
            <p:ph type="sldNum" sz="quarter" idx="2"/>
          </p:nvPr>
        </p:nvSpPr>
        <p:spPr>
          <a:xfrm>
            <a:off x="5997575" y="6613525"/>
            <a:ext cx="209551" cy="254001"/>
          </a:xfrm>
          <a:prstGeom prst="rect">
            <a:avLst/>
          </a:prstGeom>
        </p:spPr>
        <p:txBody>
          <a:bodyPr/>
          <a:lstStyle>
            <a:lvl1pPr>
              <a:defRPr i="1">
                <a:solidFill>
                  <a:srgbClr val="F4E1B9"/>
                </a:solidFill>
              </a:defRPr>
            </a:lvl1pPr>
          </a:lstStyle>
          <a:p>
            <a:fld id="{86CB4B4D-7CA3-9044-876B-883B54F8677D}" type="slidenum">
              <a:r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与项目符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标题文本"/>
          <p:cNvSpPr txBox="1">
            <a:spLocks noGrp="1"/>
          </p:cNvSpPr>
          <p:nvPr>
            <p:ph type="title" hasCustomPrompt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标题文本</a:t>
            </a:r>
          </a:p>
        </p:txBody>
      </p:sp>
      <p:sp>
        <p:nvSpPr>
          <p:cNvPr id="59" name="幻灯片编号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t>‹#›</a:t>
            </a:fld>
            <a:endParaRPr/>
          </a:p>
        </p:txBody>
      </p:sp>
      <p:sp>
        <p:nvSpPr>
          <p:cNvPr id="5" name="正文级别 1…"/>
          <p:cNvSpPr txBox="1">
            <a:spLocks noGrp="1"/>
          </p:cNvSpPr>
          <p:nvPr>
            <p:ph idx="1" hasCustomPrompt="1"/>
          </p:nvPr>
        </p:nvSpPr>
        <p:spPr>
          <a:xfrm>
            <a:off x="1551929" y="2053198"/>
            <a:ext cx="7614369" cy="3541273"/>
          </a:xfrm>
          <a:prstGeom prst="rect">
            <a:avLst/>
          </a:prstGeom>
          <a:ln w="12700">
            <a:miter lim="400000"/>
          </a:ln>
        </p:spPr>
        <p:txBody>
          <a:bodyPr lIns="50800" tIns="50800" rIns="50800" bIns="50800" anchor="ctr">
            <a:normAutofit/>
          </a:bodyPr>
          <a:lstStyle>
            <a:lvl1pPr marL="0" indent="0">
              <a:buFont typeface="Arial" panose="020B0604020202020204" pitchFamily="34" charset="0"/>
              <a:buNone/>
              <a:defRPr b="0">
                <a:solidFill>
                  <a:srgbClr val="FFFFFF">
                    <a:alpha val="80000"/>
                  </a:srgbClr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1pPr>
            <a:lvl2pPr>
              <a:buBlip>
                <a:blip r:embed="rId2"/>
              </a:buBlip>
            </a:lvl2pPr>
            <a:lvl3pPr marL="673100" indent="0">
              <a:buFont typeface="Arial" panose="020B0604020202020204" pitchFamily="34" charset="0"/>
              <a:buNone/>
              <a:defRPr b="0">
                <a:solidFill>
                  <a:srgbClr val="FFFFFF">
                    <a:alpha val="80000"/>
                  </a:srgbClr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3pPr>
            <a:lvl4pPr marL="1009650" indent="0">
              <a:buFont typeface="Arial" panose="020B0604020202020204" pitchFamily="34" charset="0"/>
              <a:buNone/>
              <a:defRPr b="0">
                <a:solidFill>
                  <a:srgbClr val="FFFFFF">
                    <a:alpha val="80000"/>
                  </a:srgbClr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4pPr>
            <a:lvl5pPr marL="1346200" indent="0">
              <a:buFont typeface="Arial" panose="020B0604020202020204" pitchFamily="34" charset="0"/>
              <a:buNone/>
              <a:defRPr b="0">
                <a:solidFill>
                  <a:srgbClr val="FFFFFF">
                    <a:alpha val="80000"/>
                  </a:srgbClr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5pPr>
          </a:lstStyle>
          <a:p>
            <a:r>
              <a:rPr dirty="0" err="1"/>
              <a:t>正文级别</a:t>
            </a:r>
            <a:r>
              <a:rPr dirty="0"/>
              <a:t> 1</a:t>
            </a:r>
          </a:p>
          <a:p>
            <a:pPr lvl="2"/>
            <a:r>
              <a:rPr dirty="0" err="1"/>
              <a:t>正文级别</a:t>
            </a:r>
            <a:r>
              <a:rPr dirty="0"/>
              <a:t> 3</a:t>
            </a:r>
          </a:p>
          <a:p>
            <a:pPr lvl="3"/>
            <a:r>
              <a:rPr dirty="0" err="1"/>
              <a:t>正文级别</a:t>
            </a:r>
            <a:r>
              <a:rPr dirty="0"/>
              <a:t> 4</a:t>
            </a:r>
          </a:p>
          <a:p>
            <a:pPr lvl="4"/>
            <a:r>
              <a:rPr dirty="0" err="1"/>
              <a:t>正文级别</a:t>
            </a:r>
            <a:r>
              <a:rPr dirty="0"/>
              <a:t> 5</a:t>
            </a:r>
          </a:p>
        </p:txBody>
      </p:sp>
    </p:spTree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灯片编号占位符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CB4B4D-7CA3-9044-876B-883B54F8677D}" type="slidenum">
              <a:rPr lang="en-US" altLang="zh-CN" smtClean="0"/>
              <a:t>‹#›</a:t>
            </a:fld>
            <a:endParaRPr lang="en-US" altLang="zh-CN"/>
          </a:p>
        </p:txBody>
      </p:sp>
    </p:spTree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与副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标题文本"/>
          <p:cNvSpPr txBox="1">
            <a:spLocks noGrp="1"/>
          </p:cNvSpPr>
          <p:nvPr>
            <p:ph type="title" hasCustomPrompt="1"/>
          </p:nvPr>
        </p:nvSpPr>
        <p:spPr>
          <a:xfrm>
            <a:off x="1727200" y="1600200"/>
            <a:ext cx="8737600" cy="1981200"/>
          </a:xfrm>
          <a:prstGeom prst="rect">
            <a:avLst/>
          </a:prstGeom>
        </p:spPr>
        <p:txBody>
          <a:bodyPr anchor="b"/>
          <a:lstStyle>
            <a:lvl1pPr>
              <a:defRPr sz="5300">
                <a:solidFill>
                  <a:srgbClr val="F4D799"/>
                </a:solidFill>
                <a:effectLst>
                  <a:outerShdw blurRad="25400" dist="25400" dir="16200000" rotWithShape="0">
                    <a:srgbClr val="000000">
                      <a:alpha val="34000"/>
                    </a:srgbClr>
                  </a:outerShdw>
                </a:effectLst>
              </a:defRPr>
            </a:lvl1pPr>
          </a:lstStyle>
          <a:p>
            <a:r>
              <a:t>标题文本</a:t>
            </a:r>
          </a:p>
        </p:txBody>
      </p:sp>
      <p:sp>
        <p:nvSpPr>
          <p:cNvPr id="13" name="正文级别 1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1727200" y="4152900"/>
            <a:ext cx="8737600" cy="9906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ct val="0"/>
              </a:spcBef>
              <a:buSzTx/>
              <a:buNone/>
              <a:defRPr sz="2300">
                <a:solidFill>
                  <a:srgbClr val="C8AF7B"/>
                </a:solidFill>
                <a:effectLst>
                  <a:outerShdw blurRad="25400" dist="12700" dir="16200000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  <a:sym typeface="Helvetica Neue" panose="02000503000000020004"/>
              </a:defRPr>
            </a:lvl1pPr>
            <a:lvl2pPr marL="0" indent="0" algn="ctr">
              <a:spcBef>
                <a:spcPct val="0"/>
              </a:spcBef>
              <a:buSzTx/>
              <a:buNone/>
              <a:defRPr sz="2300">
                <a:solidFill>
                  <a:srgbClr val="C8AF7B"/>
                </a:solidFill>
                <a:effectLst>
                  <a:outerShdw blurRad="25400" dist="12700" dir="16200000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  <a:sym typeface="Helvetica Neue" panose="02000503000000020004"/>
              </a:defRPr>
            </a:lvl2pPr>
            <a:lvl3pPr marL="0" indent="0" algn="ctr">
              <a:spcBef>
                <a:spcPct val="0"/>
              </a:spcBef>
              <a:buSzTx/>
              <a:buNone/>
              <a:defRPr sz="2300">
                <a:solidFill>
                  <a:srgbClr val="C8AF7B"/>
                </a:solidFill>
                <a:effectLst>
                  <a:outerShdw blurRad="25400" dist="12700" dir="16200000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  <a:sym typeface="Helvetica Neue" panose="02000503000000020004"/>
              </a:defRPr>
            </a:lvl3pPr>
            <a:lvl4pPr marL="0" indent="0" algn="ctr">
              <a:spcBef>
                <a:spcPct val="0"/>
              </a:spcBef>
              <a:buSzTx/>
              <a:buNone/>
              <a:defRPr sz="2300">
                <a:solidFill>
                  <a:srgbClr val="C8AF7B"/>
                </a:solidFill>
                <a:effectLst>
                  <a:outerShdw blurRad="25400" dist="12700" dir="16200000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  <a:sym typeface="Helvetica Neue" panose="02000503000000020004"/>
              </a:defRPr>
            </a:lvl4pPr>
            <a:lvl5pPr marL="0" indent="0" algn="ctr">
              <a:spcBef>
                <a:spcPct val="0"/>
              </a:spcBef>
              <a:buSzTx/>
              <a:buNone/>
              <a:defRPr sz="2300">
                <a:solidFill>
                  <a:srgbClr val="C8AF7B"/>
                </a:solidFill>
                <a:effectLst>
                  <a:outerShdw blurRad="25400" dist="12700" dir="16200000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  <a:sym typeface="Helvetica Neue" panose="02000503000000020004"/>
              </a:defRPr>
            </a:lvl5pPr>
          </a:lstStyle>
          <a:p>
            <a:r>
              <a:t>正文级别 1</a:t>
            </a:r>
          </a:p>
          <a:p>
            <a:pPr lvl="1"/>
            <a:r>
              <a:t>正文级别 2</a:t>
            </a:r>
          </a:p>
          <a:p>
            <a:pPr lvl="2"/>
            <a:r>
              <a:t>正文级别 3</a:t>
            </a:r>
          </a:p>
          <a:p>
            <a:pPr lvl="3"/>
            <a:r>
              <a:t>正文级别 4</a:t>
            </a:r>
          </a:p>
          <a:p>
            <a:pPr lvl="4"/>
            <a:r>
              <a:t>正文级别 5</a:t>
            </a:r>
          </a:p>
        </p:txBody>
      </p:sp>
      <p:sp>
        <p:nvSpPr>
          <p:cNvPr id="14" name="幻灯片编号"/>
          <p:cNvSpPr txBox="1">
            <a:spLocks noGrp="1"/>
          </p:cNvSpPr>
          <p:nvPr>
            <p:ph type="sldNum" sz="quarter" idx="2"/>
          </p:nvPr>
        </p:nvSpPr>
        <p:spPr>
          <a:xfrm>
            <a:off x="5997575" y="6613525"/>
            <a:ext cx="209551" cy="254001"/>
          </a:xfrm>
          <a:prstGeom prst="rect">
            <a:avLst/>
          </a:prstGeom>
        </p:spPr>
        <p:txBody>
          <a:bodyPr/>
          <a:lstStyle>
            <a:lvl1pPr>
              <a:defRPr i="1">
                <a:solidFill>
                  <a:srgbClr val="F4E1B9"/>
                </a:solidFill>
              </a:defRPr>
            </a:lvl1pPr>
          </a:lstStyle>
          <a:p>
            <a:fld id="{86CB4B4D-7CA3-9044-876B-883B54F8677D}" type="slidenum">
              <a:r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与项目符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标题文本"/>
          <p:cNvSpPr txBox="1">
            <a:spLocks noGrp="1"/>
          </p:cNvSpPr>
          <p:nvPr>
            <p:ph type="title" hasCustomPrompt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标题文本</a:t>
            </a:r>
          </a:p>
        </p:txBody>
      </p:sp>
      <p:sp>
        <p:nvSpPr>
          <p:cNvPr id="59" name="幻灯片编号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t>‹#›</a:t>
            </a:fld>
            <a:endParaRPr/>
          </a:p>
        </p:txBody>
      </p:sp>
      <p:sp>
        <p:nvSpPr>
          <p:cNvPr id="5" name="正文级别 1…"/>
          <p:cNvSpPr txBox="1">
            <a:spLocks noGrp="1"/>
          </p:cNvSpPr>
          <p:nvPr>
            <p:ph idx="1" hasCustomPrompt="1"/>
          </p:nvPr>
        </p:nvSpPr>
        <p:spPr>
          <a:xfrm>
            <a:off x="1551929" y="2053198"/>
            <a:ext cx="7614369" cy="3541273"/>
          </a:xfrm>
          <a:prstGeom prst="rect">
            <a:avLst/>
          </a:prstGeom>
          <a:ln w="12700">
            <a:miter lim="400000"/>
          </a:ln>
        </p:spPr>
        <p:txBody>
          <a:bodyPr lIns="50800" tIns="50800" rIns="50800" bIns="50800" anchor="ctr">
            <a:normAutofit/>
          </a:bodyPr>
          <a:lstStyle>
            <a:lvl1pPr marL="0" indent="0">
              <a:buFont typeface="Arial" panose="020B0604020202020204" pitchFamily="34" charset="0"/>
              <a:buNone/>
              <a:defRPr b="0">
                <a:solidFill>
                  <a:srgbClr val="FFFFFF">
                    <a:alpha val="80000"/>
                  </a:srgbClr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1pPr>
            <a:lvl2pPr>
              <a:buBlip>
                <a:blip r:embed="rId2"/>
              </a:buBlip>
            </a:lvl2pPr>
            <a:lvl3pPr marL="673100" indent="0">
              <a:buFont typeface="Arial" panose="020B0604020202020204" pitchFamily="34" charset="0"/>
              <a:buNone/>
              <a:defRPr b="0">
                <a:solidFill>
                  <a:srgbClr val="FFFFFF">
                    <a:alpha val="80000"/>
                  </a:srgbClr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3pPr>
            <a:lvl4pPr marL="1009650" indent="0">
              <a:buFont typeface="Arial" panose="020B0604020202020204" pitchFamily="34" charset="0"/>
              <a:buNone/>
              <a:defRPr b="0">
                <a:solidFill>
                  <a:srgbClr val="FFFFFF">
                    <a:alpha val="80000"/>
                  </a:srgbClr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4pPr>
            <a:lvl5pPr marL="1346200" indent="0">
              <a:buFont typeface="Arial" panose="020B0604020202020204" pitchFamily="34" charset="0"/>
              <a:buNone/>
              <a:defRPr b="0">
                <a:solidFill>
                  <a:srgbClr val="FFFFFF">
                    <a:alpha val="80000"/>
                  </a:srgbClr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5pPr>
          </a:lstStyle>
          <a:p>
            <a:r>
              <a:rPr dirty="0" err="1"/>
              <a:t>正文级别</a:t>
            </a:r>
            <a:r>
              <a:rPr dirty="0"/>
              <a:t> 1</a:t>
            </a:r>
          </a:p>
          <a:p>
            <a:pPr lvl="2"/>
            <a:r>
              <a:rPr dirty="0" err="1"/>
              <a:t>正文级别</a:t>
            </a:r>
            <a:r>
              <a:rPr dirty="0"/>
              <a:t> 3</a:t>
            </a:r>
          </a:p>
          <a:p>
            <a:pPr lvl="3"/>
            <a:r>
              <a:rPr dirty="0" err="1"/>
              <a:t>正文级别</a:t>
            </a:r>
            <a:r>
              <a:rPr dirty="0"/>
              <a:t> 4</a:t>
            </a:r>
          </a:p>
          <a:p>
            <a:pPr lvl="4"/>
            <a:r>
              <a:rPr dirty="0" err="1"/>
              <a:t>正文级别</a:t>
            </a:r>
            <a:r>
              <a:rPr dirty="0"/>
              <a:t> 5</a:t>
            </a:r>
          </a:p>
        </p:txBody>
      </p:sp>
    </p:spTree>
  </p:cSld>
  <p:clrMapOvr>
    <a:masterClrMapping/>
  </p:clrMapOvr>
  <p:transition spd="med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灯片编号占位符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CB4B4D-7CA3-9044-876B-883B54F8677D}" type="slidenum">
              <a:rPr lang="en-US" altLang="zh-CN" smtClean="0"/>
              <a:t>‹#›</a:t>
            </a:fld>
            <a:endParaRPr lang="en-US" altLang="zh-CN"/>
          </a:p>
        </p:txBody>
      </p:sp>
    </p:spTree>
  </p:cSld>
  <p:clrMapOvr>
    <a:masterClrMapping/>
  </p:clrMapOvr>
  <p:transition spd="med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与副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标题文本"/>
          <p:cNvSpPr txBox="1">
            <a:spLocks noGrp="1"/>
          </p:cNvSpPr>
          <p:nvPr>
            <p:ph type="title" hasCustomPrompt="1"/>
          </p:nvPr>
        </p:nvSpPr>
        <p:spPr>
          <a:xfrm>
            <a:off x="1727200" y="1600200"/>
            <a:ext cx="8737600" cy="1981200"/>
          </a:xfrm>
          <a:prstGeom prst="rect">
            <a:avLst/>
          </a:prstGeom>
        </p:spPr>
        <p:txBody>
          <a:bodyPr anchor="b"/>
          <a:lstStyle>
            <a:lvl1pPr>
              <a:defRPr sz="5300">
                <a:solidFill>
                  <a:srgbClr val="F4D799"/>
                </a:solidFill>
                <a:effectLst>
                  <a:outerShdw blurRad="25400" dist="25400" dir="16200000" rotWithShape="0">
                    <a:srgbClr val="000000">
                      <a:alpha val="34000"/>
                    </a:srgbClr>
                  </a:outerShdw>
                </a:effectLst>
              </a:defRPr>
            </a:lvl1pPr>
          </a:lstStyle>
          <a:p>
            <a:r>
              <a:t>标题文本</a:t>
            </a:r>
          </a:p>
        </p:txBody>
      </p:sp>
      <p:sp>
        <p:nvSpPr>
          <p:cNvPr id="13" name="正文级别 1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1727200" y="4152900"/>
            <a:ext cx="8737600" cy="9906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ct val="0"/>
              </a:spcBef>
              <a:buSzTx/>
              <a:buNone/>
              <a:defRPr sz="2300">
                <a:solidFill>
                  <a:srgbClr val="C8AF7B"/>
                </a:solidFill>
                <a:effectLst>
                  <a:outerShdw blurRad="25400" dist="12700" dir="16200000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  <a:sym typeface="Helvetica Neue" panose="02000503000000020004"/>
              </a:defRPr>
            </a:lvl1pPr>
            <a:lvl2pPr marL="0" indent="0" algn="ctr">
              <a:spcBef>
                <a:spcPct val="0"/>
              </a:spcBef>
              <a:buSzTx/>
              <a:buNone/>
              <a:defRPr sz="2300">
                <a:solidFill>
                  <a:srgbClr val="C8AF7B"/>
                </a:solidFill>
                <a:effectLst>
                  <a:outerShdw blurRad="25400" dist="12700" dir="16200000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  <a:sym typeface="Helvetica Neue" panose="02000503000000020004"/>
              </a:defRPr>
            </a:lvl2pPr>
            <a:lvl3pPr marL="0" indent="0" algn="ctr">
              <a:spcBef>
                <a:spcPct val="0"/>
              </a:spcBef>
              <a:buSzTx/>
              <a:buNone/>
              <a:defRPr sz="2300">
                <a:solidFill>
                  <a:srgbClr val="C8AF7B"/>
                </a:solidFill>
                <a:effectLst>
                  <a:outerShdw blurRad="25400" dist="12700" dir="16200000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  <a:sym typeface="Helvetica Neue" panose="02000503000000020004"/>
              </a:defRPr>
            </a:lvl3pPr>
            <a:lvl4pPr marL="0" indent="0" algn="ctr">
              <a:spcBef>
                <a:spcPct val="0"/>
              </a:spcBef>
              <a:buSzTx/>
              <a:buNone/>
              <a:defRPr sz="2300">
                <a:solidFill>
                  <a:srgbClr val="C8AF7B"/>
                </a:solidFill>
                <a:effectLst>
                  <a:outerShdw blurRad="25400" dist="12700" dir="16200000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  <a:sym typeface="Helvetica Neue" panose="02000503000000020004"/>
              </a:defRPr>
            </a:lvl4pPr>
            <a:lvl5pPr marL="0" indent="0" algn="ctr">
              <a:spcBef>
                <a:spcPct val="0"/>
              </a:spcBef>
              <a:buSzTx/>
              <a:buNone/>
              <a:defRPr sz="2300">
                <a:solidFill>
                  <a:srgbClr val="C8AF7B"/>
                </a:solidFill>
                <a:effectLst>
                  <a:outerShdw blurRad="25400" dist="12700" dir="16200000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  <a:sym typeface="Helvetica Neue" panose="02000503000000020004"/>
              </a:defRPr>
            </a:lvl5pPr>
          </a:lstStyle>
          <a:p>
            <a:r>
              <a:t>正文级别 1</a:t>
            </a:r>
          </a:p>
          <a:p>
            <a:pPr lvl="1"/>
            <a:r>
              <a:t>正文级别 2</a:t>
            </a:r>
          </a:p>
          <a:p>
            <a:pPr lvl="2"/>
            <a:r>
              <a:t>正文级别 3</a:t>
            </a:r>
          </a:p>
          <a:p>
            <a:pPr lvl="3"/>
            <a:r>
              <a:t>正文级别 4</a:t>
            </a:r>
          </a:p>
          <a:p>
            <a:pPr lvl="4"/>
            <a:r>
              <a:t>正文级别 5</a:t>
            </a:r>
          </a:p>
        </p:txBody>
      </p:sp>
      <p:sp>
        <p:nvSpPr>
          <p:cNvPr id="14" name="幻灯片编号"/>
          <p:cNvSpPr txBox="1">
            <a:spLocks noGrp="1"/>
          </p:cNvSpPr>
          <p:nvPr>
            <p:ph type="sldNum" sz="quarter" idx="2"/>
          </p:nvPr>
        </p:nvSpPr>
        <p:spPr>
          <a:xfrm>
            <a:off x="5997575" y="6613525"/>
            <a:ext cx="209551" cy="254001"/>
          </a:xfrm>
          <a:prstGeom prst="rect">
            <a:avLst/>
          </a:prstGeom>
        </p:spPr>
        <p:txBody>
          <a:bodyPr/>
          <a:lstStyle>
            <a:lvl1pPr>
              <a:defRPr i="1">
                <a:solidFill>
                  <a:srgbClr val="F4E1B9"/>
                </a:solidFill>
              </a:defRPr>
            </a:lvl1pPr>
          </a:lstStyle>
          <a:p>
            <a:fld id="{86CB4B4D-7CA3-9044-876B-883B54F8677D}" type="slidenum">
              <a:r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与项目符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标题文本"/>
          <p:cNvSpPr txBox="1">
            <a:spLocks noGrp="1"/>
          </p:cNvSpPr>
          <p:nvPr>
            <p:ph type="title" hasCustomPrompt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标题文本</a:t>
            </a:r>
          </a:p>
        </p:txBody>
      </p:sp>
      <p:sp>
        <p:nvSpPr>
          <p:cNvPr id="59" name="幻灯片编号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t>‹#›</a:t>
            </a:fld>
            <a:endParaRPr/>
          </a:p>
        </p:txBody>
      </p:sp>
      <p:sp>
        <p:nvSpPr>
          <p:cNvPr id="5" name="正文级别 1…"/>
          <p:cNvSpPr txBox="1">
            <a:spLocks noGrp="1"/>
          </p:cNvSpPr>
          <p:nvPr>
            <p:ph idx="1" hasCustomPrompt="1"/>
          </p:nvPr>
        </p:nvSpPr>
        <p:spPr>
          <a:xfrm>
            <a:off x="1551929" y="2053198"/>
            <a:ext cx="7614369" cy="3541273"/>
          </a:xfrm>
          <a:prstGeom prst="rect">
            <a:avLst/>
          </a:prstGeom>
          <a:ln w="12700">
            <a:miter lim="400000"/>
          </a:ln>
        </p:spPr>
        <p:txBody>
          <a:bodyPr lIns="50800" tIns="50800" rIns="50800" bIns="50800" anchor="ctr">
            <a:normAutofit/>
          </a:bodyPr>
          <a:lstStyle>
            <a:lvl1pPr marL="0" indent="0">
              <a:buFont typeface="Arial" panose="020B0604020202020204" pitchFamily="34" charset="0"/>
              <a:buNone/>
              <a:defRPr b="0">
                <a:solidFill>
                  <a:srgbClr val="FFFFFF">
                    <a:alpha val="80000"/>
                  </a:srgbClr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1pPr>
            <a:lvl2pPr>
              <a:buBlip>
                <a:blip r:embed="rId2"/>
              </a:buBlip>
            </a:lvl2pPr>
            <a:lvl3pPr marL="673100" indent="0">
              <a:buFont typeface="Arial" panose="020B0604020202020204" pitchFamily="34" charset="0"/>
              <a:buNone/>
              <a:defRPr b="0">
                <a:solidFill>
                  <a:srgbClr val="FFFFFF">
                    <a:alpha val="80000"/>
                  </a:srgbClr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3pPr>
            <a:lvl4pPr marL="1009650" indent="0">
              <a:buFont typeface="Arial" panose="020B0604020202020204" pitchFamily="34" charset="0"/>
              <a:buNone/>
              <a:defRPr b="0">
                <a:solidFill>
                  <a:srgbClr val="FFFFFF">
                    <a:alpha val="80000"/>
                  </a:srgbClr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4pPr>
            <a:lvl5pPr marL="1346200" indent="0">
              <a:buFont typeface="Arial" panose="020B0604020202020204" pitchFamily="34" charset="0"/>
              <a:buNone/>
              <a:defRPr b="0">
                <a:solidFill>
                  <a:srgbClr val="FFFFFF">
                    <a:alpha val="80000"/>
                  </a:srgbClr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5pPr>
          </a:lstStyle>
          <a:p>
            <a:r>
              <a:rPr dirty="0" err="1"/>
              <a:t>正文级别</a:t>
            </a:r>
            <a:r>
              <a:rPr dirty="0"/>
              <a:t> 1</a:t>
            </a:r>
          </a:p>
          <a:p>
            <a:pPr lvl="2"/>
            <a:r>
              <a:rPr dirty="0" err="1"/>
              <a:t>正文级别</a:t>
            </a:r>
            <a:r>
              <a:rPr dirty="0"/>
              <a:t> 3</a:t>
            </a:r>
          </a:p>
          <a:p>
            <a:pPr lvl="3"/>
            <a:r>
              <a:rPr dirty="0" err="1"/>
              <a:t>正文级别</a:t>
            </a:r>
            <a:r>
              <a:rPr dirty="0"/>
              <a:t> 4</a:t>
            </a:r>
          </a:p>
          <a:p>
            <a:pPr lvl="4"/>
            <a:r>
              <a:rPr dirty="0" err="1"/>
              <a:t>正文级别</a:t>
            </a:r>
            <a:r>
              <a:rPr dirty="0"/>
              <a:t> 5</a:t>
            </a:r>
          </a:p>
        </p:txBody>
      </p:sp>
    </p:spTree>
  </p:cSld>
  <p:clrMapOvr>
    <a:masterClrMapping/>
  </p:clrMapOvr>
  <p:transition spd="med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灯片编号占位符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CB4B4D-7CA3-9044-876B-883B54F8677D}" type="slidenum">
              <a:rPr lang="en-US" altLang="zh-CN" smtClean="0"/>
              <a:t>‹#›</a:t>
            </a:fld>
            <a:endParaRPr lang="en-US" altLang="zh-CN"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与项目符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标题文本"/>
          <p:cNvSpPr txBox="1">
            <a:spLocks noGrp="1"/>
          </p:cNvSpPr>
          <p:nvPr>
            <p:ph type="title" hasCustomPrompt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标题文本</a:t>
            </a:r>
          </a:p>
        </p:txBody>
      </p:sp>
      <p:sp>
        <p:nvSpPr>
          <p:cNvPr id="59" name="幻灯片编号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t>‹#›</a:t>
            </a:fld>
            <a:endParaRPr/>
          </a:p>
        </p:txBody>
      </p:sp>
      <p:sp>
        <p:nvSpPr>
          <p:cNvPr id="5" name="正文级别 1…"/>
          <p:cNvSpPr txBox="1">
            <a:spLocks noGrp="1"/>
          </p:cNvSpPr>
          <p:nvPr>
            <p:ph idx="1" hasCustomPrompt="1"/>
          </p:nvPr>
        </p:nvSpPr>
        <p:spPr>
          <a:xfrm>
            <a:off x="1551929" y="2053198"/>
            <a:ext cx="7614369" cy="3541273"/>
          </a:xfrm>
          <a:prstGeom prst="rect">
            <a:avLst/>
          </a:prstGeom>
          <a:ln w="12700">
            <a:miter lim="400000"/>
          </a:ln>
        </p:spPr>
        <p:txBody>
          <a:bodyPr lIns="50800" tIns="50800" rIns="50800" bIns="50800" anchor="ctr">
            <a:normAutofit/>
          </a:bodyPr>
          <a:lstStyle>
            <a:lvl1pPr marL="0" indent="0">
              <a:buFont typeface="Arial" panose="020B0604020202020204" pitchFamily="34" charset="0"/>
              <a:buNone/>
              <a:defRPr b="0">
                <a:solidFill>
                  <a:srgbClr val="FFFFFF">
                    <a:alpha val="80000"/>
                  </a:srgbClr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1pPr>
            <a:lvl2pPr>
              <a:buBlip>
                <a:blip r:embed="rId2"/>
              </a:buBlip>
            </a:lvl2pPr>
            <a:lvl3pPr marL="673100" indent="0">
              <a:buFont typeface="Arial" panose="020B0604020202020204" pitchFamily="34" charset="0"/>
              <a:buNone/>
              <a:defRPr b="0">
                <a:solidFill>
                  <a:srgbClr val="FFFFFF">
                    <a:alpha val="80000"/>
                  </a:srgbClr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3pPr>
            <a:lvl4pPr marL="1009650" indent="0">
              <a:buFont typeface="Arial" panose="020B0604020202020204" pitchFamily="34" charset="0"/>
              <a:buNone/>
              <a:defRPr b="0">
                <a:solidFill>
                  <a:srgbClr val="FFFFFF">
                    <a:alpha val="80000"/>
                  </a:srgbClr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4pPr>
            <a:lvl5pPr marL="1346200" indent="0">
              <a:buFont typeface="Arial" panose="020B0604020202020204" pitchFamily="34" charset="0"/>
              <a:buNone/>
              <a:defRPr b="0">
                <a:solidFill>
                  <a:srgbClr val="FFFFFF">
                    <a:alpha val="80000"/>
                  </a:srgbClr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5pPr>
          </a:lstStyle>
          <a:p>
            <a:r>
              <a:rPr dirty="0" err="1"/>
              <a:t>正文级别</a:t>
            </a:r>
            <a:r>
              <a:rPr dirty="0"/>
              <a:t> 1</a:t>
            </a:r>
          </a:p>
          <a:p>
            <a:pPr lvl="2"/>
            <a:r>
              <a:rPr dirty="0" err="1"/>
              <a:t>正文级别</a:t>
            </a:r>
            <a:r>
              <a:rPr dirty="0"/>
              <a:t> 3</a:t>
            </a:r>
          </a:p>
          <a:p>
            <a:pPr lvl="3"/>
            <a:r>
              <a:rPr dirty="0" err="1"/>
              <a:t>正文级别</a:t>
            </a:r>
            <a:r>
              <a:rPr dirty="0"/>
              <a:t> 4</a:t>
            </a:r>
          </a:p>
          <a:p>
            <a:pPr lvl="4"/>
            <a:r>
              <a:rPr dirty="0" err="1"/>
              <a:t>正文级别</a:t>
            </a:r>
            <a:r>
              <a:rPr dirty="0"/>
              <a:t> 5</a:t>
            </a:r>
          </a:p>
        </p:txBody>
      </p:sp>
    </p:spTree>
  </p:cSld>
  <p:clrMapOvr>
    <a:masterClrMapping/>
  </p:clrMapOvr>
  <p:transition spd="med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与副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标题文本"/>
          <p:cNvSpPr txBox="1">
            <a:spLocks noGrp="1"/>
          </p:cNvSpPr>
          <p:nvPr>
            <p:ph type="title" hasCustomPrompt="1"/>
          </p:nvPr>
        </p:nvSpPr>
        <p:spPr>
          <a:xfrm>
            <a:off x="1727200" y="1600200"/>
            <a:ext cx="8737600" cy="1981200"/>
          </a:xfrm>
          <a:prstGeom prst="rect">
            <a:avLst/>
          </a:prstGeom>
        </p:spPr>
        <p:txBody>
          <a:bodyPr anchor="b"/>
          <a:lstStyle>
            <a:lvl1pPr>
              <a:defRPr sz="5300">
                <a:solidFill>
                  <a:srgbClr val="F4D799"/>
                </a:solidFill>
                <a:effectLst>
                  <a:outerShdw blurRad="25400" dist="25400" dir="16200000" rotWithShape="0">
                    <a:srgbClr val="000000">
                      <a:alpha val="34000"/>
                    </a:srgbClr>
                  </a:outerShdw>
                </a:effectLst>
              </a:defRPr>
            </a:lvl1pPr>
          </a:lstStyle>
          <a:p>
            <a:r>
              <a:t>标题文本</a:t>
            </a:r>
          </a:p>
        </p:txBody>
      </p:sp>
      <p:sp>
        <p:nvSpPr>
          <p:cNvPr id="13" name="正文级别 1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1727200" y="4152900"/>
            <a:ext cx="8737600" cy="9906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ct val="0"/>
              </a:spcBef>
              <a:buSzTx/>
              <a:buNone/>
              <a:defRPr sz="2300">
                <a:solidFill>
                  <a:srgbClr val="C8AF7B"/>
                </a:solidFill>
                <a:effectLst>
                  <a:outerShdw blurRad="25400" dist="12700" dir="16200000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  <a:sym typeface="Helvetica Neue" panose="02000503000000020004"/>
              </a:defRPr>
            </a:lvl1pPr>
            <a:lvl2pPr marL="0" indent="0" algn="ctr">
              <a:spcBef>
                <a:spcPct val="0"/>
              </a:spcBef>
              <a:buSzTx/>
              <a:buNone/>
              <a:defRPr sz="2300">
                <a:solidFill>
                  <a:srgbClr val="C8AF7B"/>
                </a:solidFill>
                <a:effectLst>
                  <a:outerShdw blurRad="25400" dist="12700" dir="16200000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  <a:sym typeface="Helvetica Neue" panose="02000503000000020004"/>
              </a:defRPr>
            </a:lvl2pPr>
            <a:lvl3pPr marL="0" indent="0" algn="ctr">
              <a:spcBef>
                <a:spcPct val="0"/>
              </a:spcBef>
              <a:buSzTx/>
              <a:buNone/>
              <a:defRPr sz="2300">
                <a:solidFill>
                  <a:srgbClr val="C8AF7B"/>
                </a:solidFill>
                <a:effectLst>
                  <a:outerShdw blurRad="25400" dist="12700" dir="16200000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  <a:sym typeface="Helvetica Neue" panose="02000503000000020004"/>
              </a:defRPr>
            </a:lvl3pPr>
            <a:lvl4pPr marL="0" indent="0" algn="ctr">
              <a:spcBef>
                <a:spcPct val="0"/>
              </a:spcBef>
              <a:buSzTx/>
              <a:buNone/>
              <a:defRPr sz="2300">
                <a:solidFill>
                  <a:srgbClr val="C8AF7B"/>
                </a:solidFill>
                <a:effectLst>
                  <a:outerShdw blurRad="25400" dist="12700" dir="16200000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  <a:sym typeface="Helvetica Neue" panose="02000503000000020004"/>
              </a:defRPr>
            </a:lvl4pPr>
            <a:lvl5pPr marL="0" indent="0" algn="ctr">
              <a:spcBef>
                <a:spcPct val="0"/>
              </a:spcBef>
              <a:buSzTx/>
              <a:buNone/>
              <a:defRPr sz="2300">
                <a:solidFill>
                  <a:srgbClr val="C8AF7B"/>
                </a:solidFill>
                <a:effectLst>
                  <a:outerShdw blurRad="25400" dist="12700" dir="16200000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  <a:sym typeface="Helvetica Neue" panose="02000503000000020004"/>
              </a:defRPr>
            </a:lvl5pPr>
          </a:lstStyle>
          <a:p>
            <a:r>
              <a:t>正文级别 1</a:t>
            </a:r>
          </a:p>
          <a:p>
            <a:pPr lvl="1"/>
            <a:r>
              <a:t>正文级别 2</a:t>
            </a:r>
          </a:p>
          <a:p>
            <a:pPr lvl="2"/>
            <a:r>
              <a:t>正文级别 3</a:t>
            </a:r>
          </a:p>
          <a:p>
            <a:pPr lvl="3"/>
            <a:r>
              <a:t>正文级别 4</a:t>
            </a:r>
          </a:p>
          <a:p>
            <a:pPr lvl="4"/>
            <a:r>
              <a:t>正文级别 5</a:t>
            </a:r>
          </a:p>
        </p:txBody>
      </p:sp>
      <p:sp>
        <p:nvSpPr>
          <p:cNvPr id="14" name="幻灯片编号"/>
          <p:cNvSpPr txBox="1">
            <a:spLocks noGrp="1"/>
          </p:cNvSpPr>
          <p:nvPr>
            <p:ph type="sldNum" sz="quarter" idx="2"/>
          </p:nvPr>
        </p:nvSpPr>
        <p:spPr>
          <a:xfrm>
            <a:off x="5997575" y="6613525"/>
            <a:ext cx="209551" cy="254001"/>
          </a:xfrm>
          <a:prstGeom prst="rect">
            <a:avLst/>
          </a:prstGeom>
        </p:spPr>
        <p:txBody>
          <a:bodyPr/>
          <a:lstStyle>
            <a:lvl1pPr>
              <a:defRPr i="1">
                <a:solidFill>
                  <a:srgbClr val="F4E1B9"/>
                </a:solidFill>
              </a:defRPr>
            </a:lvl1pPr>
          </a:lstStyle>
          <a:p>
            <a:fld id="{86CB4B4D-7CA3-9044-876B-883B54F8677D}" type="slidenum">
              <a:r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与项目符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标题文本"/>
          <p:cNvSpPr txBox="1">
            <a:spLocks noGrp="1"/>
          </p:cNvSpPr>
          <p:nvPr>
            <p:ph type="title" hasCustomPrompt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标题文本</a:t>
            </a:r>
          </a:p>
        </p:txBody>
      </p:sp>
      <p:sp>
        <p:nvSpPr>
          <p:cNvPr id="59" name="幻灯片编号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t>‹#›</a:t>
            </a:fld>
            <a:endParaRPr/>
          </a:p>
        </p:txBody>
      </p:sp>
      <p:sp>
        <p:nvSpPr>
          <p:cNvPr id="5" name="正文级别 1…"/>
          <p:cNvSpPr txBox="1">
            <a:spLocks noGrp="1"/>
          </p:cNvSpPr>
          <p:nvPr>
            <p:ph idx="1" hasCustomPrompt="1"/>
          </p:nvPr>
        </p:nvSpPr>
        <p:spPr>
          <a:xfrm>
            <a:off x="1551929" y="2053198"/>
            <a:ext cx="7614369" cy="3541273"/>
          </a:xfrm>
          <a:prstGeom prst="rect">
            <a:avLst/>
          </a:prstGeom>
          <a:ln w="12700">
            <a:miter lim="400000"/>
          </a:ln>
        </p:spPr>
        <p:txBody>
          <a:bodyPr lIns="50800" tIns="50800" rIns="50800" bIns="50800" anchor="ctr">
            <a:normAutofit/>
          </a:bodyPr>
          <a:lstStyle>
            <a:lvl1pPr marL="0" indent="0">
              <a:buFont typeface="Arial" panose="020B0604020202020204" pitchFamily="34" charset="0"/>
              <a:buNone/>
              <a:defRPr b="0">
                <a:solidFill>
                  <a:srgbClr val="FFFFFF">
                    <a:alpha val="80000"/>
                  </a:srgbClr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1pPr>
            <a:lvl2pPr>
              <a:buBlip>
                <a:blip r:embed="rId2"/>
              </a:buBlip>
            </a:lvl2pPr>
            <a:lvl3pPr marL="673100" indent="0">
              <a:buFont typeface="Arial" panose="020B0604020202020204" pitchFamily="34" charset="0"/>
              <a:buNone/>
              <a:defRPr b="0">
                <a:solidFill>
                  <a:srgbClr val="FFFFFF">
                    <a:alpha val="80000"/>
                  </a:srgbClr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3pPr>
            <a:lvl4pPr marL="1009650" indent="0">
              <a:buFont typeface="Arial" panose="020B0604020202020204" pitchFamily="34" charset="0"/>
              <a:buNone/>
              <a:defRPr b="0">
                <a:solidFill>
                  <a:srgbClr val="FFFFFF">
                    <a:alpha val="80000"/>
                  </a:srgbClr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4pPr>
            <a:lvl5pPr marL="1346200" indent="0">
              <a:buFont typeface="Arial" panose="020B0604020202020204" pitchFamily="34" charset="0"/>
              <a:buNone/>
              <a:defRPr b="0">
                <a:solidFill>
                  <a:srgbClr val="FFFFFF">
                    <a:alpha val="80000"/>
                  </a:srgbClr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5pPr>
          </a:lstStyle>
          <a:p>
            <a:r>
              <a:rPr dirty="0" err="1"/>
              <a:t>正文级别</a:t>
            </a:r>
            <a:r>
              <a:rPr dirty="0"/>
              <a:t> 1</a:t>
            </a:r>
          </a:p>
          <a:p>
            <a:pPr lvl="2"/>
            <a:r>
              <a:rPr dirty="0" err="1"/>
              <a:t>正文级别</a:t>
            </a:r>
            <a:r>
              <a:rPr dirty="0"/>
              <a:t> 3</a:t>
            </a:r>
          </a:p>
          <a:p>
            <a:pPr lvl="3"/>
            <a:r>
              <a:rPr dirty="0" err="1"/>
              <a:t>正文级别</a:t>
            </a:r>
            <a:r>
              <a:rPr dirty="0"/>
              <a:t> 4</a:t>
            </a:r>
          </a:p>
          <a:p>
            <a:pPr lvl="4"/>
            <a:r>
              <a:rPr dirty="0" err="1"/>
              <a:t>正文级别</a:t>
            </a:r>
            <a:r>
              <a:rPr dirty="0"/>
              <a:t> 5</a:t>
            </a:r>
          </a:p>
        </p:txBody>
      </p:sp>
    </p:spTree>
  </p:cSld>
  <p:clrMapOvr>
    <a:masterClrMapping/>
  </p:clrMapOvr>
  <p:transition spd="med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灯片编号占位符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CB4B4D-7CA3-9044-876B-883B54F8677D}" type="slidenum">
              <a:rPr lang="en-US" altLang="zh-CN" smtClean="0"/>
              <a:t>‹#›</a:t>
            </a:fld>
            <a:endParaRPr lang="en-US" altLang="zh-CN"/>
          </a:p>
        </p:txBody>
      </p:sp>
    </p:spTree>
  </p:cSld>
  <p:clrMapOvr>
    <a:masterClrMapping/>
  </p:clrMapOvr>
  <p:transition spd="med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  <a:t>2020/10/23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与副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标题文本"/>
          <p:cNvSpPr txBox="1">
            <a:spLocks noGrp="1"/>
          </p:cNvSpPr>
          <p:nvPr>
            <p:ph type="title" hasCustomPrompt="1"/>
          </p:nvPr>
        </p:nvSpPr>
        <p:spPr>
          <a:xfrm>
            <a:off x="1727200" y="1600200"/>
            <a:ext cx="8737600" cy="1981200"/>
          </a:xfrm>
          <a:prstGeom prst="rect">
            <a:avLst/>
          </a:prstGeom>
        </p:spPr>
        <p:txBody>
          <a:bodyPr anchor="b"/>
          <a:lstStyle>
            <a:lvl1pPr>
              <a:defRPr sz="5300">
                <a:solidFill>
                  <a:srgbClr val="F4D799"/>
                </a:solidFill>
                <a:effectLst>
                  <a:outerShdw blurRad="25400" dist="25400" dir="16200000" rotWithShape="0">
                    <a:srgbClr val="000000">
                      <a:alpha val="34000"/>
                    </a:srgbClr>
                  </a:outerShdw>
                </a:effectLst>
              </a:defRPr>
            </a:lvl1pPr>
          </a:lstStyle>
          <a:p>
            <a:r>
              <a:t>标题文本</a:t>
            </a:r>
          </a:p>
        </p:txBody>
      </p:sp>
      <p:sp>
        <p:nvSpPr>
          <p:cNvPr id="13" name="正文级别 1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1727200" y="4152900"/>
            <a:ext cx="8737600" cy="9906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ct val="0"/>
              </a:spcBef>
              <a:buSzTx/>
              <a:buNone/>
              <a:defRPr sz="2300">
                <a:solidFill>
                  <a:srgbClr val="C8AF7B"/>
                </a:solidFill>
                <a:effectLst>
                  <a:outerShdw blurRad="25400" dist="12700" dir="16200000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  <a:sym typeface="Helvetica Neue" panose="02000503000000020004"/>
              </a:defRPr>
            </a:lvl1pPr>
            <a:lvl2pPr marL="0" indent="0" algn="ctr">
              <a:spcBef>
                <a:spcPct val="0"/>
              </a:spcBef>
              <a:buSzTx/>
              <a:buNone/>
              <a:defRPr sz="2300">
                <a:solidFill>
                  <a:srgbClr val="C8AF7B"/>
                </a:solidFill>
                <a:effectLst>
                  <a:outerShdw blurRad="25400" dist="12700" dir="16200000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  <a:sym typeface="Helvetica Neue" panose="02000503000000020004"/>
              </a:defRPr>
            </a:lvl2pPr>
            <a:lvl3pPr marL="0" indent="0" algn="ctr">
              <a:spcBef>
                <a:spcPct val="0"/>
              </a:spcBef>
              <a:buSzTx/>
              <a:buNone/>
              <a:defRPr sz="2300">
                <a:solidFill>
                  <a:srgbClr val="C8AF7B"/>
                </a:solidFill>
                <a:effectLst>
                  <a:outerShdw blurRad="25400" dist="12700" dir="16200000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  <a:sym typeface="Helvetica Neue" panose="02000503000000020004"/>
              </a:defRPr>
            </a:lvl3pPr>
            <a:lvl4pPr marL="0" indent="0" algn="ctr">
              <a:spcBef>
                <a:spcPct val="0"/>
              </a:spcBef>
              <a:buSzTx/>
              <a:buNone/>
              <a:defRPr sz="2300">
                <a:solidFill>
                  <a:srgbClr val="C8AF7B"/>
                </a:solidFill>
                <a:effectLst>
                  <a:outerShdw blurRad="25400" dist="12700" dir="16200000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  <a:sym typeface="Helvetica Neue" panose="02000503000000020004"/>
              </a:defRPr>
            </a:lvl4pPr>
            <a:lvl5pPr marL="0" indent="0" algn="ctr">
              <a:spcBef>
                <a:spcPct val="0"/>
              </a:spcBef>
              <a:buSzTx/>
              <a:buNone/>
              <a:defRPr sz="2300">
                <a:solidFill>
                  <a:srgbClr val="C8AF7B"/>
                </a:solidFill>
                <a:effectLst>
                  <a:outerShdw blurRad="25400" dist="12700" dir="16200000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  <a:sym typeface="Helvetica Neue" panose="02000503000000020004"/>
              </a:defRPr>
            </a:lvl5pPr>
          </a:lstStyle>
          <a:p>
            <a:r>
              <a:t>正文级别 1</a:t>
            </a:r>
          </a:p>
          <a:p>
            <a:pPr lvl="1"/>
            <a:r>
              <a:t>正文级别 2</a:t>
            </a:r>
          </a:p>
          <a:p>
            <a:pPr lvl="2"/>
            <a:r>
              <a:t>正文级别 3</a:t>
            </a:r>
          </a:p>
          <a:p>
            <a:pPr lvl="3"/>
            <a:r>
              <a:t>正文级别 4</a:t>
            </a:r>
          </a:p>
          <a:p>
            <a:pPr lvl="4"/>
            <a:r>
              <a:t>正文级别 5</a:t>
            </a:r>
          </a:p>
        </p:txBody>
      </p:sp>
      <p:sp>
        <p:nvSpPr>
          <p:cNvPr id="14" name="幻灯片编号"/>
          <p:cNvSpPr txBox="1">
            <a:spLocks noGrp="1"/>
          </p:cNvSpPr>
          <p:nvPr>
            <p:ph type="sldNum" sz="quarter" idx="2"/>
          </p:nvPr>
        </p:nvSpPr>
        <p:spPr>
          <a:xfrm>
            <a:off x="5997575" y="6613525"/>
            <a:ext cx="209551" cy="254001"/>
          </a:xfrm>
          <a:prstGeom prst="rect">
            <a:avLst/>
          </a:prstGeom>
        </p:spPr>
        <p:txBody>
          <a:bodyPr/>
          <a:lstStyle>
            <a:lvl1pPr>
              <a:defRPr i="1">
                <a:solidFill>
                  <a:srgbClr val="F4E1B9"/>
                </a:solidFill>
              </a:defRPr>
            </a:lvl1pPr>
          </a:lstStyle>
          <a:p>
            <a:fld id="{86CB4B4D-7CA3-9044-876B-883B54F8677D}" type="slidenum">
              <a:r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与项目符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标题文本"/>
          <p:cNvSpPr txBox="1">
            <a:spLocks noGrp="1"/>
          </p:cNvSpPr>
          <p:nvPr>
            <p:ph type="title" hasCustomPrompt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标题文本</a:t>
            </a:r>
          </a:p>
        </p:txBody>
      </p:sp>
      <p:sp>
        <p:nvSpPr>
          <p:cNvPr id="59" name="幻灯片编号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t>‹#›</a:t>
            </a:fld>
            <a:endParaRPr/>
          </a:p>
        </p:txBody>
      </p:sp>
      <p:sp>
        <p:nvSpPr>
          <p:cNvPr id="5" name="正文级别 1…"/>
          <p:cNvSpPr txBox="1">
            <a:spLocks noGrp="1"/>
          </p:cNvSpPr>
          <p:nvPr>
            <p:ph idx="1" hasCustomPrompt="1"/>
          </p:nvPr>
        </p:nvSpPr>
        <p:spPr>
          <a:xfrm>
            <a:off x="1551929" y="2053198"/>
            <a:ext cx="7614369" cy="3541273"/>
          </a:xfrm>
          <a:prstGeom prst="rect">
            <a:avLst/>
          </a:prstGeom>
          <a:ln w="12700">
            <a:miter lim="400000"/>
          </a:ln>
        </p:spPr>
        <p:txBody>
          <a:bodyPr lIns="50800" tIns="50800" rIns="50800" bIns="50800" anchor="ctr">
            <a:normAutofit/>
          </a:bodyPr>
          <a:lstStyle>
            <a:lvl1pPr marL="0" indent="0">
              <a:buFont typeface="Arial" panose="020B0604020202020204" pitchFamily="34" charset="0"/>
              <a:buNone/>
              <a:defRPr b="0">
                <a:solidFill>
                  <a:srgbClr val="FFFFFF">
                    <a:alpha val="80000"/>
                  </a:srgbClr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1pPr>
            <a:lvl2pPr>
              <a:buBlip>
                <a:blip r:embed="rId2"/>
              </a:buBlip>
            </a:lvl2pPr>
            <a:lvl3pPr marL="673100" indent="0">
              <a:buFont typeface="Arial" panose="020B0604020202020204" pitchFamily="34" charset="0"/>
              <a:buNone/>
              <a:defRPr b="0">
                <a:solidFill>
                  <a:srgbClr val="FFFFFF">
                    <a:alpha val="80000"/>
                  </a:srgbClr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3pPr>
            <a:lvl4pPr marL="1009650" indent="0">
              <a:buFont typeface="Arial" panose="020B0604020202020204" pitchFamily="34" charset="0"/>
              <a:buNone/>
              <a:defRPr b="0">
                <a:solidFill>
                  <a:srgbClr val="FFFFFF">
                    <a:alpha val="80000"/>
                  </a:srgbClr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4pPr>
            <a:lvl5pPr marL="1346200" indent="0">
              <a:buFont typeface="Arial" panose="020B0604020202020204" pitchFamily="34" charset="0"/>
              <a:buNone/>
              <a:defRPr b="0">
                <a:solidFill>
                  <a:srgbClr val="FFFFFF">
                    <a:alpha val="80000"/>
                  </a:srgbClr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5pPr>
          </a:lstStyle>
          <a:p>
            <a:r>
              <a:rPr dirty="0" err="1"/>
              <a:t>正文级别</a:t>
            </a:r>
            <a:r>
              <a:rPr dirty="0"/>
              <a:t> 1</a:t>
            </a:r>
          </a:p>
          <a:p>
            <a:pPr lvl="2"/>
            <a:r>
              <a:rPr dirty="0" err="1"/>
              <a:t>正文级别</a:t>
            </a:r>
            <a:r>
              <a:rPr dirty="0"/>
              <a:t> 3</a:t>
            </a:r>
          </a:p>
          <a:p>
            <a:pPr lvl="3"/>
            <a:r>
              <a:rPr dirty="0" err="1"/>
              <a:t>正文级别</a:t>
            </a:r>
            <a:r>
              <a:rPr dirty="0"/>
              <a:t> 4</a:t>
            </a:r>
          </a:p>
          <a:p>
            <a:pPr lvl="4"/>
            <a:r>
              <a:rPr dirty="0" err="1"/>
              <a:t>正文级别</a:t>
            </a:r>
            <a:r>
              <a:rPr dirty="0"/>
              <a:t> 5</a:t>
            </a:r>
          </a:p>
        </p:txBody>
      </p:sp>
    </p:spTree>
  </p:cSld>
  <p:clrMapOvr>
    <a:masterClrMapping/>
  </p:clrMapOvr>
  <p:transition spd="med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灯片编号占位符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CB4B4D-7CA3-9044-876B-883B54F8677D}" type="slidenum">
              <a:rPr lang="en-US" altLang="zh-CN" smtClean="0"/>
              <a:t>‹#›</a:t>
            </a:fld>
            <a:endParaRPr lang="en-US" altLang="zh-CN"/>
          </a:p>
        </p:txBody>
      </p:sp>
    </p:spTree>
  </p:cSld>
  <p:clrMapOvr>
    <a:masterClrMapping/>
  </p:clrMapOvr>
  <p:transition spd="med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  <a:t>2020/10/23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与副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标题文本"/>
          <p:cNvSpPr txBox="1">
            <a:spLocks noGrp="1"/>
          </p:cNvSpPr>
          <p:nvPr>
            <p:ph type="title" hasCustomPrompt="1"/>
          </p:nvPr>
        </p:nvSpPr>
        <p:spPr>
          <a:xfrm>
            <a:off x="1727200" y="1600200"/>
            <a:ext cx="8737600" cy="1981200"/>
          </a:xfrm>
          <a:prstGeom prst="rect">
            <a:avLst/>
          </a:prstGeom>
        </p:spPr>
        <p:txBody>
          <a:bodyPr anchor="b"/>
          <a:lstStyle>
            <a:lvl1pPr>
              <a:defRPr sz="5300">
                <a:solidFill>
                  <a:srgbClr val="F4D799"/>
                </a:solidFill>
                <a:effectLst>
                  <a:outerShdw blurRad="25400" dist="25400" dir="16200000" rotWithShape="0">
                    <a:srgbClr val="000000">
                      <a:alpha val="34000"/>
                    </a:srgbClr>
                  </a:outerShdw>
                </a:effectLst>
              </a:defRPr>
            </a:lvl1pPr>
          </a:lstStyle>
          <a:p>
            <a:r>
              <a:t>标题文本</a:t>
            </a:r>
          </a:p>
        </p:txBody>
      </p:sp>
      <p:sp>
        <p:nvSpPr>
          <p:cNvPr id="13" name="正文级别 1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1727200" y="4152900"/>
            <a:ext cx="8737600" cy="9906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ct val="0"/>
              </a:spcBef>
              <a:buSzTx/>
              <a:buNone/>
              <a:defRPr sz="2300">
                <a:solidFill>
                  <a:srgbClr val="C8AF7B"/>
                </a:solidFill>
                <a:effectLst>
                  <a:outerShdw blurRad="25400" dist="12700" dir="16200000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  <a:sym typeface="Helvetica Neue" panose="02000503000000020004"/>
              </a:defRPr>
            </a:lvl1pPr>
            <a:lvl2pPr marL="0" indent="0" algn="ctr">
              <a:spcBef>
                <a:spcPct val="0"/>
              </a:spcBef>
              <a:buSzTx/>
              <a:buNone/>
              <a:defRPr sz="2300">
                <a:solidFill>
                  <a:srgbClr val="C8AF7B"/>
                </a:solidFill>
                <a:effectLst>
                  <a:outerShdw blurRad="25400" dist="12700" dir="16200000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  <a:sym typeface="Helvetica Neue" panose="02000503000000020004"/>
              </a:defRPr>
            </a:lvl2pPr>
            <a:lvl3pPr marL="0" indent="0" algn="ctr">
              <a:spcBef>
                <a:spcPct val="0"/>
              </a:spcBef>
              <a:buSzTx/>
              <a:buNone/>
              <a:defRPr sz="2300">
                <a:solidFill>
                  <a:srgbClr val="C8AF7B"/>
                </a:solidFill>
                <a:effectLst>
                  <a:outerShdw blurRad="25400" dist="12700" dir="16200000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  <a:sym typeface="Helvetica Neue" panose="02000503000000020004"/>
              </a:defRPr>
            </a:lvl3pPr>
            <a:lvl4pPr marL="0" indent="0" algn="ctr">
              <a:spcBef>
                <a:spcPct val="0"/>
              </a:spcBef>
              <a:buSzTx/>
              <a:buNone/>
              <a:defRPr sz="2300">
                <a:solidFill>
                  <a:srgbClr val="C8AF7B"/>
                </a:solidFill>
                <a:effectLst>
                  <a:outerShdw blurRad="25400" dist="12700" dir="16200000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  <a:sym typeface="Helvetica Neue" panose="02000503000000020004"/>
              </a:defRPr>
            </a:lvl4pPr>
            <a:lvl5pPr marL="0" indent="0" algn="ctr">
              <a:spcBef>
                <a:spcPct val="0"/>
              </a:spcBef>
              <a:buSzTx/>
              <a:buNone/>
              <a:defRPr sz="2300">
                <a:solidFill>
                  <a:srgbClr val="C8AF7B"/>
                </a:solidFill>
                <a:effectLst>
                  <a:outerShdw blurRad="25400" dist="12700" dir="16200000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  <a:sym typeface="Helvetica Neue" panose="02000503000000020004"/>
              </a:defRPr>
            </a:lvl5pPr>
          </a:lstStyle>
          <a:p>
            <a:r>
              <a:t>正文级别 1</a:t>
            </a:r>
          </a:p>
          <a:p>
            <a:pPr lvl="1"/>
            <a:r>
              <a:t>正文级别 2</a:t>
            </a:r>
          </a:p>
          <a:p>
            <a:pPr lvl="2"/>
            <a:r>
              <a:t>正文级别 3</a:t>
            </a:r>
          </a:p>
          <a:p>
            <a:pPr lvl="3"/>
            <a:r>
              <a:t>正文级别 4</a:t>
            </a:r>
          </a:p>
          <a:p>
            <a:pPr lvl="4"/>
            <a:r>
              <a:t>正文级别 5</a:t>
            </a:r>
          </a:p>
        </p:txBody>
      </p:sp>
      <p:sp>
        <p:nvSpPr>
          <p:cNvPr id="14" name="幻灯片编号"/>
          <p:cNvSpPr txBox="1">
            <a:spLocks noGrp="1"/>
          </p:cNvSpPr>
          <p:nvPr>
            <p:ph type="sldNum" sz="quarter" idx="2"/>
          </p:nvPr>
        </p:nvSpPr>
        <p:spPr>
          <a:xfrm>
            <a:off x="5997575" y="6613525"/>
            <a:ext cx="209551" cy="254001"/>
          </a:xfrm>
          <a:prstGeom prst="rect">
            <a:avLst/>
          </a:prstGeom>
        </p:spPr>
        <p:txBody>
          <a:bodyPr/>
          <a:lstStyle>
            <a:lvl1pPr>
              <a:defRPr i="1">
                <a:solidFill>
                  <a:srgbClr val="F4E1B9"/>
                </a:solidFill>
              </a:defRPr>
            </a:lvl1pPr>
          </a:lstStyle>
          <a:p>
            <a:fld id="{86CB4B4D-7CA3-9044-876B-883B54F8677D}" type="slidenum">
              <a:r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与项目符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标题文本"/>
          <p:cNvSpPr txBox="1">
            <a:spLocks noGrp="1"/>
          </p:cNvSpPr>
          <p:nvPr>
            <p:ph type="title" hasCustomPrompt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标题文本</a:t>
            </a:r>
          </a:p>
        </p:txBody>
      </p:sp>
      <p:sp>
        <p:nvSpPr>
          <p:cNvPr id="59" name="幻灯片编号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t>‹#›</a:t>
            </a:fld>
            <a:endParaRPr/>
          </a:p>
        </p:txBody>
      </p:sp>
      <p:sp>
        <p:nvSpPr>
          <p:cNvPr id="5" name="正文级别 1…"/>
          <p:cNvSpPr txBox="1">
            <a:spLocks noGrp="1"/>
          </p:cNvSpPr>
          <p:nvPr>
            <p:ph idx="1" hasCustomPrompt="1"/>
          </p:nvPr>
        </p:nvSpPr>
        <p:spPr>
          <a:xfrm>
            <a:off x="1551929" y="2053198"/>
            <a:ext cx="7614369" cy="3541273"/>
          </a:xfrm>
          <a:prstGeom prst="rect">
            <a:avLst/>
          </a:prstGeom>
          <a:ln w="12700">
            <a:miter lim="400000"/>
          </a:ln>
        </p:spPr>
        <p:txBody>
          <a:bodyPr lIns="50800" tIns="50800" rIns="50800" bIns="50800" anchor="ctr">
            <a:normAutofit/>
          </a:bodyPr>
          <a:lstStyle>
            <a:lvl1pPr marL="0" indent="0">
              <a:buFont typeface="Arial" panose="020B0604020202020204" pitchFamily="34" charset="0"/>
              <a:buNone/>
              <a:defRPr b="0">
                <a:solidFill>
                  <a:srgbClr val="FFFFFF">
                    <a:alpha val="80000"/>
                  </a:srgbClr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1pPr>
            <a:lvl2pPr>
              <a:buBlip>
                <a:blip r:embed="rId2"/>
              </a:buBlip>
            </a:lvl2pPr>
            <a:lvl3pPr marL="673100" indent="0">
              <a:buFont typeface="Arial" panose="020B0604020202020204" pitchFamily="34" charset="0"/>
              <a:buNone/>
              <a:defRPr b="0">
                <a:solidFill>
                  <a:srgbClr val="FFFFFF">
                    <a:alpha val="80000"/>
                  </a:srgbClr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3pPr>
            <a:lvl4pPr marL="1009650" indent="0">
              <a:buFont typeface="Arial" panose="020B0604020202020204" pitchFamily="34" charset="0"/>
              <a:buNone/>
              <a:defRPr b="0">
                <a:solidFill>
                  <a:srgbClr val="FFFFFF">
                    <a:alpha val="80000"/>
                  </a:srgbClr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4pPr>
            <a:lvl5pPr marL="1346200" indent="0">
              <a:buFont typeface="Arial" panose="020B0604020202020204" pitchFamily="34" charset="0"/>
              <a:buNone/>
              <a:defRPr b="0">
                <a:solidFill>
                  <a:srgbClr val="FFFFFF">
                    <a:alpha val="80000"/>
                  </a:srgbClr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5pPr>
          </a:lstStyle>
          <a:p>
            <a:r>
              <a:rPr dirty="0" err="1"/>
              <a:t>正文级别</a:t>
            </a:r>
            <a:r>
              <a:rPr dirty="0"/>
              <a:t> 1</a:t>
            </a:r>
          </a:p>
          <a:p>
            <a:pPr lvl="2"/>
            <a:r>
              <a:rPr dirty="0" err="1"/>
              <a:t>正文级别</a:t>
            </a:r>
            <a:r>
              <a:rPr dirty="0"/>
              <a:t> 3</a:t>
            </a:r>
          </a:p>
          <a:p>
            <a:pPr lvl="3"/>
            <a:r>
              <a:rPr dirty="0" err="1"/>
              <a:t>正文级别</a:t>
            </a:r>
            <a:r>
              <a:rPr dirty="0"/>
              <a:t> 4</a:t>
            </a:r>
          </a:p>
          <a:p>
            <a:pPr lvl="4"/>
            <a:r>
              <a:rPr dirty="0" err="1"/>
              <a:t>正文级别</a:t>
            </a:r>
            <a:r>
              <a:rPr dirty="0"/>
              <a:t> 5</a:t>
            </a:r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灯片编号占位符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CB4B4D-7CA3-9044-876B-883B54F8677D}" type="slidenum">
              <a:rPr lang="en-US" altLang="zh-CN" smtClean="0"/>
              <a:t>‹#›</a:t>
            </a:fld>
            <a:endParaRPr lang="en-US" altLang="zh-CN"/>
          </a:p>
        </p:txBody>
      </p:sp>
    </p:spTree>
  </p:cSld>
  <p:clrMapOvr>
    <a:masterClrMapping/>
  </p:clrMapOvr>
  <p:transition spd="med"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灯片编号占位符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CB4B4D-7CA3-9044-876B-883B54F8677D}" type="slidenum">
              <a:rPr lang="en-US" altLang="zh-CN" smtClean="0"/>
              <a:t>‹#›</a:t>
            </a:fld>
            <a:endParaRPr lang="en-US" altLang="zh-CN"/>
          </a:p>
        </p:txBody>
      </p:sp>
    </p:spTree>
  </p:cSld>
  <p:clrMapOvr>
    <a:masterClrMapping/>
  </p:clrMapOvr>
  <p:transition spd="med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与副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标题文本"/>
          <p:cNvSpPr txBox="1">
            <a:spLocks noGrp="1"/>
          </p:cNvSpPr>
          <p:nvPr>
            <p:ph type="title" hasCustomPrompt="1"/>
          </p:nvPr>
        </p:nvSpPr>
        <p:spPr>
          <a:xfrm>
            <a:off x="1727200" y="1600200"/>
            <a:ext cx="8737600" cy="1981200"/>
          </a:xfrm>
          <a:prstGeom prst="rect">
            <a:avLst/>
          </a:prstGeom>
        </p:spPr>
        <p:txBody>
          <a:bodyPr anchor="b"/>
          <a:lstStyle>
            <a:lvl1pPr>
              <a:defRPr sz="5300">
                <a:solidFill>
                  <a:srgbClr val="F4D799"/>
                </a:solidFill>
                <a:effectLst>
                  <a:outerShdw blurRad="25400" dist="25400" dir="16200000" rotWithShape="0">
                    <a:srgbClr val="000000">
                      <a:alpha val="34000"/>
                    </a:srgbClr>
                  </a:outerShdw>
                </a:effectLst>
              </a:defRPr>
            </a:lvl1pPr>
          </a:lstStyle>
          <a:p>
            <a:r>
              <a:t>标题文本</a:t>
            </a:r>
          </a:p>
        </p:txBody>
      </p:sp>
      <p:sp>
        <p:nvSpPr>
          <p:cNvPr id="13" name="正文级别 1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1727200" y="4152900"/>
            <a:ext cx="8737600" cy="9906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ct val="0"/>
              </a:spcBef>
              <a:buSzTx/>
              <a:buNone/>
              <a:defRPr sz="2300">
                <a:solidFill>
                  <a:srgbClr val="C8AF7B"/>
                </a:solidFill>
                <a:effectLst>
                  <a:outerShdw blurRad="25400" dist="12700" dir="16200000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  <a:sym typeface="Helvetica Neue" panose="02000503000000020004"/>
              </a:defRPr>
            </a:lvl1pPr>
            <a:lvl2pPr marL="0" indent="0" algn="ctr">
              <a:spcBef>
                <a:spcPct val="0"/>
              </a:spcBef>
              <a:buSzTx/>
              <a:buNone/>
              <a:defRPr sz="2300">
                <a:solidFill>
                  <a:srgbClr val="C8AF7B"/>
                </a:solidFill>
                <a:effectLst>
                  <a:outerShdw blurRad="25400" dist="12700" dir="16200000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  <a:sym typeface="Helvetica Neue" panose="02000503000000020004"/>
              </a:defRPr>
            </a:lvl2pPr>
            <a:lvl3pPr marL="0" indent="0" algn="ctr">
              <a:spcBef>
                <a:spcPct val="0"/>
              </a:spcBef>
              <a:buSzTx/>
              <a:buNone/>
              <a:defRPr sz="2300">
                <a:solidFill>
                  <a:srgbClr val="C8AF7B"/>
                </a:solidFill>
                <a:effectLst>
                  <a:outerShdw blurRad="25400" dist="12700" dir="16200000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  <a:sym typeface="Helvetica Neue" panose="02000503000000020004"/>
              </a:defRPr>
            </a:lvl3pPr>
            <a:lvl4pPr marL="0" indent="0" algn="ctr">
              <a:spcBef>
                <a:spcPct val="0"/>
              </a:spcBef>
              <a:buSzTx/>
              <a:buNone/>
              <a:defRPr sz="2300">
                <a:solidFill>
                  <a:srgbClr val="C8AF7B"/>
                </a:solidFill>
                <a:effectLst>
                  <a:outerShdw blurRad="25400" dist="12700" dir="16200000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  <a:sym typeface="Helvetica Neue" panose="02000503000000020004"/>
              </a:defRPr>
            </a:lvl4pPr>
            <a:lvl5pPr marL="0" indent="0" algn="ctr">
              <a:spcBef>
                <a:spcPct val="0"/>
              </a:spcBef>
              <a:buSzTx/>
              <a:buNone/>
              <a:defRPr sz="2300">
                <a:solidFill>
                  <a:srgbClr val="C8AF7B"/>
                </a:solidFill>
                <a:effectLst>
                  <a:outerShdw blurRad="25400" dist="12700" dir="16200000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  <a:sym typeface="Helvetica Neue" panose="02000503000000020004"/>
              </a:defRPr>
            </a:lvl5pPr>
          </a:lstStyle>
          <a:p>
            <a:r>
              <a:t>正文级别 1</a:t>
            </a:r>
          </a:p>
          <a:p>
            <a:pPr lvl="1"/>
            <a:r>
              <a:t>正文级别 2</a:t>
            </a:r>
          </a:p>
          <a:p>
            <a:pPr lvl="2"/>
            <a:r>
              <a:t>正文级别 3</a:t>
            </a:r>
          </a:p>
          <a:p>
            <a:pPr lvl="3"/>
            <a:r>
              <a:t>正文级别 4</a:t>
            </a:r>
          </a:p>
          <a:p>
            <a:pPr lvl="4"/>
            <a:r>
              <a:t>正文级别 5</a:t>
            </a:r>
          </a:p>
        </p:txBody>
      </p:sp>
      <p:sp>
        <p:nvSpPr>
          <p:cNvPr id="14" name="幻灯片编号"/>
          <p:cNvSpPr txBox="1">
            <a:spLocks noGrp="1"/>
          </p:cNvSpPr>
          <p:nvPr>
            <p:ph type="sldNum" sz="quarter" idx="2"/>
          </p:nvPr>
        </p:nvSpPr>
        <p:spPr>
          <a:xfrm>
            <a:off x="5997575" y="6613525"/>
            <a:ext cx="209551" cy="254001"/>
          </a:xfrm>
          <a:prstGeom prst="rect">
            <a:avLst/>
          </a:prstGeom>
        </p:spPr>
        <p:txBody>
          <a:bodyPr/>
          <a:lstStyle>
            <a:lvl1pPr>
              <a:defRPr i="1">
                <a:solidFill>
                  <a:srgbClr val="F4E1B9"/>
                </a:solidFill>
              </a:defRPr>
            </a:lvl1pPr>
          </a:lstStyle>
          <a:p>
            <a:fld id="{86CB4B4D-7CA3-9044-876B-883B54F8677D}" type="slidenum">
              <a:r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与项目符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标题文本"/>
          <p:cNvSpPr txBox="1">
            <a:spLocks noGrp="1"/>
          </p:cNvSpPr>
          <p:nvPr>
            <p:ph type="title" hasCustomPrompt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标题文本</a:t>
            </a:r>
          </a:p>
        </p:txBody>
      </p:sp>
      <p:sp>
        <p:nvSpPr>
          <p:cNvPr id="59" name="幻灯片编号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t>‹#›</a:t>
            </a:fld>
            <a:endParaRPr/>
          </a:p>
        </p:txBody>
      </p:sp>
      <p:sp>
        <p:nvSpPr>
          <p:cNvPr id="5" name="正文级别 1…"/>
          <p:cNvSpPr txBox="1">
            <a:spLocks noGrp="1"/>
          </p:cNvSpPr>
          <p:nvPr>
            <p:ph idx="1" hasCustomPrompt="1"/>
          </p:nvPr>
        </p:nvSpPr>
        <p:spPr>
          <a:xfrm>
            <a:off x="1551929" y="2053198"/>
            <a:ext cx="7614369" cy="3541273"/>
          </a:xfrm>
          <a:prstGeom prst="rect">
            <a:avLst/>
          </a:prstGeom>
          <a:ln w="12700">
            <a:miter lim="400000"/>
          </a:ln>
        </p:spPr>
        <p:txBody>
          <a:bodyPr lIns="50800" tIns="50800" rIns="50800" bIns="50800" anchor="ctr">
            <a:normAutofit/>
          </a:bodyPr>
          <a:lstStyle>
            <a:lvl1pPr marL="0" indent="0">
              <a:buFont typeface="Arial" panose="020B0604020202020204" pitchFamily="34" charset="0"/>
              <a:buNone/>
              <a:defRPr b="0">
                <a:solidFill>
                  <a:srgbClr val="FFFFFF">
                    <a:alpha val="80000"/>
                  </a:srgbClr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1pPr>
            <a:lvl2pPr>
              <a:buBlip>
                <a:blip r:embed="rId2"/>
              </a:buBlip>
            </a:lvl2pPr>
            <a:lvl3pPr marL="673100" indent="0">
              <a:buFont typeface="Arial" panose="020B0604020202020204" pitchFamily="34" charset="0"/>
              <a:buNone/>
              <a:defRPr b="0">
                <a:solidFill>
                  <a:srgbClr val="FFFFFF">
                    <a:alpha val="80000"/>
                  </a:srgbClr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3pPr>
            <a:lvl4pPr marL="1009650" indent="0">
              <a:buFont typeface="Arial" panose="020B0604020202020204" pitchFamily="34" charset="0"/>
              <a:buNone/>
              <a:defRPr b="0">
                <a:solidFill>
                  <a:srgbClr val="FFFFFF">
                    <a:alpha val="80000"/>
                  </a:srgbClr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4pPr>
            <a:lvl5pPr marL="1346200" indent="0">
              <a:buFont typeface="Arial" panose="020B0604020202020204" pitchFamily="34" charset="0"/>
              <a:buNone/>
              <a:defRPr b="0">
                <a:solidFill>
                  <a:srgbClr val="FFFFFF">
                    <a:alpha val="80000"/>
                  </a:srgbClr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5pPr>
          </a:lstStyle>
          <a:p>
            <a:r>
              <a:rPr dirty="0" err="1"/>
              <a:t>正文级别</a:t>
            </a:r>
            <a:r>
              <a:rPr dirty="0"/>
              <a:t> 1</a:t>
            </a:r>
          </a:p>
          <a:p>
            <a:pPr lvl="2"/>
            <a:r>
              <a:rPr dirty="0" err="1"/>
              <a:t>正文级别</a:t>
            </a:r>
            <a:r>
              <a:rPr dirty="0"/>
              <a:t> 3</a:t>
            </a:r>
          </a:p>
          <a:p>
            <a:pPr lvl="3"/>
            <a:r>
              <a:rPr dirty="0" err="1"/>
              <a:t>正文级别</a:t>
            </a:r>
            <a:r>
              <a:rPr dirty="0"/>
              <a:t> 4</a:t>
            </a:r>
          </a:p>
          <a:p>
            <a:pPr lvl="4"/>
            <a:r>
              <a:rPr dirty="0" err="1"/>
              <a:t>正文级别</a:t>
            </a:r>
            <a:r>
              <a:rPr dirty="0"/>
              <a:t> 5</a:t>
            </a:r>
          </a:p>
        </p:txBody>
      </p:sp>
    </p:spTree>
  </p:cSld>
  <p:clrMapOvr>
    <a:masterClrMapping/>
  </p:clrMapOvr>
  <p:transition spd="med"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灯片编号占位符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CB4B4D-7CA3-9044-876B-883B54F8677D}" type="slidenum">
              <a:rPr lang="en-US" altLang="zh-CN" smtClean="0"/>
              <a:t>‹#›</a:t>
            </a:fld>
            <a:endParaRPr lang="en-US" altLang="zh-CN"/>
          </a:p>
        </p:txBody>
      </p:sp>
    </p:spTree>
  </p:cSld>
  <p:clrMapOvr>
    <a:masterClrMapping/>
  </p:clrMapOvr>
  <p:transition spd="med"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  <a:t>2020/10/23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与副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标题文本"/>
          <p:cNvSpPr txBox="1">
            <a:spLocks noGrp="1"/>
          </p:cNvSpPr>
          <p:nvPr>
            <p:ph type="title" hasCustomPrompt="1"/>
          </p:nvPr>
        </p:nvSpPr>
        <p:spPr>
          <a:xfrm>
            <a:off x="1727200" y="1600200"/>
            <a:ext cx="8737600" cy="1981200"/>
          </a:xfrm>
          <a:prstGeom prst="rect">
            <a:avLst/>
          </a:prstGeom>
        </p:spPr>
        <p:txBody>
          <a:bodyPr anchor="b"/>
          <a:lstStyle>
            <a:lvl1pPr>
              <a:defRPr sz="5300">
                <a:solidFill>
                  <a:srgbClr val="F4D799"/>
                </a:solidFill>
                <a:effectLst>
                  <a:outerShdw blurRad="25400" dist="25400" dir="16200000" rotWithShape="0">
                    <a:srgbClr val="000000">
                      <a:alpha val="34000"/>
                    </a:srgbClr>
                  </a:outerShdw>
                </a:effectLst>
              </a:defRPr>
            </a:lvl1pPr>
          </a:lstStyle>
          <a:p>
            <a:r>
              <a:t>标题文本</a:t>
            </a:r>
          </a:p>
        </p:txBody>
      </p:sp>
      <p:sp>
        <p:nvSpPr>
          <p:cNvPr id="13" name="正文级别 1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1727200" y="4152900"/>
            <a:ext cx="8737600" cy="9906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ct val="0"/>
              </a:spcBef>
              <a:buSzTx/>
              <a:buNone/>
              <a:defRPr sz="2300">
                <a:solidFill>
                  <a:srgbClr val="C8AF7B"/>
                </a:solidFill>
                <a:effectLst>
                  <a:outerShdw blurRad="25400" dist="12700" dir="16200000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  <a:sym typeface="Helvetica Neue" panose="02000503000000020004"/>
              </a:defRPr>
            </a:lvl1pPr>
            <a:lvl2pPr marL="0" indent="0" algn="ctr">
              <a:spcBef>
                <a:spcPct val="0"/>
              </a:spcBef>
              <a:buSzTx/>
              <a:buNone/>
              <a:defRPr sz="2300">
                <a:solidFill>
                  <a:srgbClr val="C8AF7B"/>
                </a:solidFill>
                <a:effectLst>
                  <a:outerShdw blurRad="25400" dist="12700" dir="16200000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  <a:sym typeface="Helvetica Neue" panose="02000503000000020004"/>
              </a:defRPr>
            </a:lvl2pPr>
            <a:lvl3pPr marL="0" indent="0" algn="ctr">
              <a:spcBef>
                <a:spcPct val="0"/>
              </a:spcBef>
              <a:buSzTx/>
              <a:buNone/>
              <a:defRPr sz="2300">
                <a:solidFill>
                  <a:srgbClr val="C8AF7B"/>
                </a:solidFill>
                <a:effectLst>
                  <a:outerShdw blurRad="25400" dist="12700" dir="16200000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  <a:sym typeface="Helvetica Neue" panose="02000503000000020004"/>
              </a:defRPr>
            </a:lvl3pPr>
            <a:lvl4pPr marL="0" indent="0" algn="ctr">
              <a:spcBef>
                <a:spcPct val="0"/>
              </a:spcBef>
              <a:buSzTx/>
              <a:buNone/>
              <a:defRPr sz="2300">
                <a:solidFill>
                  <a:srgbClr val="C8AF7B"/>
                </a:solidFill>
                <a:effectLst>
                  <a:outerShdw blurRad="25400" dist="12700" dir="16200000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  <a:sym typeface="Helvetica Neue" panose="02000503000000020004"/>
              </a:defRPr>
            </a:lvl4pPr>
            <a:lvl5pPr marL="0" indent="0" algn="ctr">
              <a:spcBef>
                <a:spcPct val="0"/>
              </a:spcBef>
              <a:buSzTx/>
              <a:buNone/>
              <a:defRPr sz="2300">
                <a:solidFill>
                  <a:srgbClr val="C8AF7B"/>
                </a:solidFill>
                <a:effectLst>
                  <a:outerShdw blurRad="25400" dist="12700" dir="16200000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  <a:sym typeface="Helvetica Neue" panose="02000503000000020004"/>
              </a:defRPr>
            </a:lvl5pPr>
          </a:lstStyle>
          <a:p>
            <a:r>
              <a:t>正文级别 1</a:t>
            </a:r>
          </a:p>
          <a:p>
            <a:pPr lvl="1"/>
            <a:r>
              <a:t>正文级别 2</a:t>
            </a:r>
          </a:p>
          <a:p>
            <a:pPr lvl="2"/>
            <a:r>
              <a:t>正文级别 3</a:t>
            </a:r>
          </a:p>
          <a:p>
            <a:pPr lvl="3"/>
            <a:r>
              <a:t>正文级别 4</a:t>
            </a:r>
          </a:p>
          <a:p>
            <a:pPr lvl="4"/>
            <a:r>
              <a:t>正文级别 5</a:t>
            </a:r>
          </a:p>
        </p:txBody>
      </p:sp>
      <p:sp>
        <p:nvSpPr>
          <p:cNvPr id="14" name="幻灯片编号"/>
          <p:cNvSpPr txBox="1">
            <a:spLocks noGrp="1"/>
          </p:cNvSpPr>
          <p:nvPr>
            <p:ph type="sldNum" sz="quarter" idx="2"/>
          </p:nvPr>
        </p:nvSpPr>
        <p:spPr>
          <a:xfrm>
            <a:off x="5997575" y="6613525"/>
            <a:ext cx="209551" cy="254001"/>
          </a:xfrm>
          <a:prstGeom prst="rect">
            <a:avLst/>
          </a:prstGeom>
        </p:spPr>
        <p:txBody>
          <a:bodyPr/>
          <a:lstStyle>
            <a:lvl1pPr>
              <a:defRPr i="1">
                <a:solidFill>
                  <a:srgbClr val="F4E1B9"/>
                </a:solidFill>
              </a:defRPr>
            </a:lvl1pPr>
          </a:lstStyle>
          <a:p>
            <a:fld id="{86CB4B4D-7CA3-9044-876B-883B54F8677D}" type="slidenum">
              <a:r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与项目符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标题文本"/>
          <p:cNvSpPr txBox="1">
            <a:spLocks noGrp="1"/>
          </p:cNvSpPr>
          <p:nvPr>
            <p:ph type="title" hasCustomPrompt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标题文本</a:t>
            </a:r>
          </a:p>
        </p:txBody>
      </p:sp>
      <p:sp>
        <p:nvSpPr>
          <p:cNvPr id="59" name="幻灯片编号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t>‹#›</a:t>
            </a:fld>
            <a:endParaRPr/>
          </a:p>
        </p:txBody>
      </p:sp>
      <p:sp>
        <p:nvSpPr>
          <p:cNvPr id="5" name="正文级别 1…"/>
          <p:cNvSpPr txBox="1">
            <a:spLocks noGrp="1"/>
          </p:cNvSpPr>
          <p:nvPr>
            <p:ph idx="1" hasCustomPrompt="1"/>
          </p:nvPr>
        </p:nvSpPr>
        <p:spPr>
          <a:xfrm>
            <a:off x="1551929" y="2053198"/>
            <a:ext cx="7614369" cy="3541273"/>
          </a:xfrm>
          <a:prstGeom prst="rect">
            <a:avLst/>
          </a:prstGeom>
          <a:ln w="12700">
            <a:miter lim="400000"/>
          </a:ln>
        </p:spPr>
        <p:txBody>
          <a:bodyPr lIns="50800" tIns="50800" rIns="50800" bIns="50800" anchor="ctr">
            <a:normAutofit/>
          </a:bodyPr>
          <a:lstStyle>
            <a:lvl1pPr marL="0" indent="0">
              <a:buFont typeface="Arial" panose="020B0604020202020204" pitchFamily="34" charset="0"/>
              <a:buNone/>
              <a:defRPr b="0">
                <a:solidFill>
                  <a:srgbClr val="FFFFFF">
                    <a:alpha val="80000"/>
                  </a:srgbClr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1pPr>
            <a:lvl2pPr>
              <a:buBlip>
                <a:blip r:embed="rId2"/>
              </a:buBlip>
            </a:lvl2pPr>
            <a:lvl3pPr marL="673100" indent="0">
              <a:buFont typeface="Arial" panose="020B0604020202020204" pitchFamily="34" charset="0"/>
              <a:buNone/>
              <a:defRPr b="0">
                <a:solidFill>
                  <a:srgbClr val="FFFFFF">
                    <a:alpha val="80000"/>
                  </a:srgbClr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3pPr>
            <a:lvl4pPr marL="1009650" indent="0">
              <a:buFont typeface="Arial" panose="020B0604020202020204" pitchFamily="34" charset="0"/>
              <a:buNone/>
              <a:defRPr b="0">
                <a:solidFill>
                  <a:srgbClr val="FFFFFF">
                    <a:alpha val="80000"/>
                  </a:srgbClr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4pPr>
            <a:lvl5pPr marL="1346200" indent="0">
              <a:buFont typeface="Arial" panose="020B0604020202020204" pitchFamily="34" charset="0"/>
              <a:buNone/>
              <a:defRPr b="0">
                <a:solidFill>
                  <a:srgbClr val="FFFFFF">
                    <a:alpha val="80000"/>
                  </a:srgbClr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5pPr>
          </a:lstStyle>
          <a:p>
            <a:r>
              <a:rPr dirty="0" err="1"/>
              <a:t>正文级别</a:t>
            </a:r>
            <a:r>
              <a:rPr dirty="0"/>
              <a:t> 1</a:t>
            </a:r>
          </a:p>
          <a:p>
            <a:pPr lvl="2"/>
            <a:r>
              <a:rPr dirty="0" err="1"/>
              <a:t>正文级别</a:t>
            </a:r>
            <a:r>
              <a:rPr dirty="0"/>
              <a:t> 3</a:t>
            </a:r>
          </a:p>
          <a:p>
            <a:pPr lvl="3"/>
            <a:r>
              <a:rPr dirty="0" err="1"/>
              <a:t>正文级别</a:t>
            </a:r>
            <a:r>
              <a:rPr dirty="0"/>
              <a:t> 4</a:t>
            </a:r>
          </a:p>
          <a:p>
            <a:pPr lvl="4"/>
            <a:r>
              <a:rPr dirty="0" err="1"/>
              <a:t>正文级别</a:t>
            </a:r>
            <a:r>
              <a:rPr dirty="0"/>
              <a:t> 5</a:t>
            </a:r>
          </a:p>
        </p:txBody>
      </p:sp>
    </p:spTree>
  </p:cSld>
  <p:clrMapOvr>
    <a:masterClrMapping/>
  </p:clrMapOvr>
  <p:transition spd="med"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灯片编号占位符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CB4B4D-7CA3-9044-876B-883B54F8677D}" type="slidenum">
              <a:rPr lang="en-US" altLang="zh-CN" smtClean="0"/>
              <a:t>‹#›</a:t>
            </a:fld>
            <a:endParaRPr lang="en-US" altLang="zh-CN"/>
          </a:p>
        </p:txBody>
      </p:sp>
    </p:spTree>
  </p:cSld>
  <p:clrMapOvr>
    <a:masterClrMapping/>
  </p:clrMapOvr>
  <p:transition spd="med"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  <a:t>2020/10/23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与副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标题文本"/>
          <p:cNvSpPr txBox="1">
            <a:spLocks noGrp="1"/>
          </p:cNvSpPr>
          <p:nvPr>
            <p:ph type="title" hasCustomPrompt="1"/>
          </p:nvPr>
        </p:nvSpPr>
        <p:spPr>
          <a:xfrm>
            <a:off x="1727200" y="1600200"/>
            <a:ext cx="8737600" cy="1981200"/>
          </a:xfrm>
          <a:prstGeom prst="rect">
            <a:avLst/>
          </a:prstGeom>
        </p:spPr>
        <p:txBody>
          <a:bodyPr anchor="b"/>
          <a:lstStyle>
            <a:lvl1pPr>
              <a:defRPr sz="5300">
                <a:solidFill>
                  <a:srgbClr val="F4D799"/>
                </a:solidFill>
                <a:effectLst>
                  <a:outerShdw blurRad="25400" dist="25400" dir="16200000" rotWithShape="0">
                    <a:srgbClr val="000000">
                      <a:alpha val="34000"/>
                    </a:srgbClr>
                  </a:outerShdw>
                </a:effectLst>
              </a:defRPr>
            </a:lvl1pPr>
          </a:lstStyle>
          <a:p>
            <a:r>
              <a:t>标题文本</a:t>
            </a:r>
          </a:p>
        </p:txBody>
      </p:sp>
      <p:sp>
        <p:nvSpPr>
          <p:cNvPr id="13" name="正文级别 1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1727200" y="4152900"/>
            <a:ext cx="8737600" cy="9906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ct val="0"/>
              </a:spcBef>
              <a:buSzTx/>
              <a:buNone/>
              <a:defRPr sz="2300">
                <a:solidFill>
                  <a:srgbClr val="C8AF7B"/>
                </a:solidFill>
                <a:effectLst>
                  <a:outerShdw blurRad="25400" dist="12700" dir="16200000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  <a:sym typeface="Helvetica Neue" panose="02000503000000020004"/>
              </a:defRPr>
            </a:lvl1pPr>
            <a:lvl2pPr marL="0" indent="0" algn="ctr">
              <a:spcBef>
                <a:spcPct val="0"/>
              </a:spcBef>
              <a:buSzTx/>
              <a:buNone/>
              <a:defRPr sz="2300">
                <a:solidFill>
                  <a:srgbClr val="C8AF7B"/>
                </a:solidFill>
                <a:effectLst>
                  <a:outerShdw blurRad="25400" dist="12700" dir="16200000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  <a:sym typeface="Helvetica Neue" panose="02000503000000020004"/>
              </a:defRPr>
            </a:lvl2pPr>
            <a:lvl3pPr marL="0" indent="0" algn="ctr">
              <a:spcBef>
                <a:spcPct val="0"/>
              </a:spcBef>
              <a:buSzTx/>
              <a:buNone/>
              <a:defRPr sz="2300">
                <a:solidFill>
                  <a:srgbClr val="C8AF7B"/>
                </a:solidFill>
                <a:effectLst>
                  <a:outerShdw blurRad="25400" dist="12700" dir="16200000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  <a:sym typeface="Helvetica Neue" panose="02000503000000020004"/>
              </a:defRPr>
            </a:lvl3pPr>
            <a:lvl4pPr marL="0" indent="0" algn="ctr">
              <a:spcBef>
                <a:spcPct val="0"/>
              </a:spcBef>
              <a:buSzTx/>
              <a:buNone/>
              <a:defRPr sz="2300">
                <a:solidFill>
                  <a:srgbClr val="C8AF7B"/>
                </a:solidFill>
                <a:effectLst>
                  <a:outerShdw blurRad="25400" dist="12700" dir="16200000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  <a:sym typeface="Helvetica Neue" panose="02000503000000020004"/>
              </a:defRPr>
            </a:lvl4pPr>
            <a:lvl5pPr marL="0" indent="0" algn="ctr">
              <a:spcBef>
                <a:spcPct val="0"/>
              </a:spcBef>
              <a:buSzTx/>
              <a:buNone/>
              <a:defRPr sz="2300">
                <a:solidFill>
                  <a:srgbClr val="C8AF7B"/>
                </a:solidFill>
                <a:effectLst>
                  <a:outerShdw blurRad="25400" dist="12700" dir="16200000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  <a:sym typeface="Helvetica Neue" panose="02000503000000020004"/>
              </a:defRPr>
            </a:lvl5pPr>
          </a:lstStyle>
          <a:p>
            <a:r>
              <a:t>正文级别 1</a:t>
            </a:r>
          </a:p>
          <a:p>
            <a:pPr lvl="1"/>
            <a:r>
              <a:t>正文级别 2</a:t>
            </a:r>
          </a:p>
          <a:p>
            <a:pPr lvl="2"/>
            <a:r>
              <a:t>正文级别 3</a:t>
            </a:r>
          </a:p>
          <a:p>
            <a:pPr lvl="3"/>
            <a:r>
              <a:t>正文级别 4</a:t>
            </a:r>
          </a:p>
          <a:p>
            <a:pPr lvl="4"/>
            <a:r>
              <a:t>正文级别 5</a:t>
            </a:r>
          </a:p>
        </p:txBody>
      </p:sp>
      <p:sp>
        <p:nvSpPr>
          <p:cNvPr id="14" name="幻灯片编号"/>
          <p:cNvSpPr txBox="1">
            <a:spLocks noGrp="1"/>
          </p:cNvSpPr>
          <p:nvPr>
            <p:ph type="sldNum" sz="quarter" idx="2"/>
          </p:nvPr>
        </p:nvSpPr>
        <p:spPr>
          <a:xfrm>
            <a:off x="5997575" y="6613525"/>
            <a:ext cx="209551" cy="254001"/>
          </a:xfrm>
          <a:prstGeom prst="rect">
            <a:avLst/>
          </a:prstGeom>
        </p:spPr>
        <p:txBody>
          <a:bodyPr/>
          <a:lstStyle>
            <a:lvl1pPr>
              <a:defRPr i="1">
                <a:solidFill>
                  <a:srgbClr val="F4E1B9"/>
                </a:solidFill>
              </a:defRPr>
            </a:lvl1pPr>
          </a:lstStyle>
          <a:p>
            <a:fld id="{86CB4B4D-7CA3-9044-876B-883B54F8677D}" type="slidenum">
              <a:r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  <a:t>2020/10/23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与项目符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标题文本"/>
          <p:cNvSpPr txBox="1">
            <a:spLocks noGrp="1"/>
          </p:cNvSpPr>
          <p:nvPr>
            <p:ph type="title" hasCustomPrompt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标题文本</a:t>
            </a:r>
          </a:p>
        </p:txBody>
      </p:sp>
      <p:sp>
        <p:nvSpPr>
          <p:cNvPr id="59" name="幻灯片编号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t>‹#›</a:t>
            </a:fld>
            <a:endParaRPr/>
          </a:p>
        </p:txBody>
      </p:sp>
      <p:sp>
        <p:nvSpPr>
          <p:cNvPr id="5" name="正文级别 1…"/>
          <p:cNvSpPr txBox="1">
            <a:spLocks noGrp="1"/>
          </p:cNvSpPr>
          <p:nvPr>
            <p:ph idx="1" hasCustomPrompt="1"/>
          </p:nvPr>
        </p:nvSpPr>
        <p:spPr>
          <a:xfrm>
            <a:off x="1551929" y="2053198"/>
            <a:ext cx="7614369" cy="3541273"/>
          </a:xfrm>
          <a:prstGeom prst="rect">
            <a:avLst/>
          </a:prstGeom>
          <a:ln w="12700">
            <a:miter lim="400000"/>
          </a:ln>
        </p:spPr>
        <p:txBody>
          <a:bodyPr lIns="50800" tIns="50800" rIns="50800" bIns="50800" anchor="ctr">
            <a:normAutofit/>
          </a:bodyPr>
          <a:lstStyle>
            <a:lvl1pPr marL="0" indent="0">
              <a:buFont typeface="Arial" panose="020B0604020202020204" pitchFamily="34" charset="0"/>
              <a:buNone/>
              <a:defRPr b="0">
                <a:solidFill>
                  <a:srgbClr val="FFFFFF">
                    <a:alpha val="80000"/>
                  </a:srgbClr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1pPr>
            <a:lvl2pPr>
              <a:buBlip>
                <a:blip r:embed="rId2"/>
              </a:buBlip>
            </a:lvl2pPr>
            <a:lvl3pPr marL="673100" indent="0">
              <a:buFont typeface="Arial" panose="020B0604020202020204" pitchFamily="34" charset="0"/>
              <a:buNone/>
              <a:defRPr b="0">
                <a:solidFill>
                  <a:srgbClr val="FFFFFF">
                    <a:alpha val="80000"/>
                  </a:srgbClr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3pPr>
            <a:lvl4pPr marL="1009650" indent="0">
              <a:buFont typeface="Arial" panose="020B0604020202020204" pitchFamily="34" charset="0"/>
              <a:buNone/>
              <a:defRPr b="0">
                <a:solidFill>
                  <a:srgbClr val="FFFFFF">
                    <a:alpha val="80000"/>
                  </a:srgbClr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4pPr>
            <a:lvl5pPr marL="1346200" indent="0">
              <a:buFont typeface="Arial" panose="020B0604020202020204" pitchFamily="34" charset="0"/>
              <a:buNone/>
              <a:defRPr b="0">
                <a:solidFill>
                  <a:srgbClr val="FFFFFF">
                    <a:alpha val="80000"/>
                  </a:srgbClr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5pPr>
          </a:lstStyle>
          <a:p>
            <a:r>
              <a:rPr dirty="0" err="1"/>
              <a:t>正文级别</a:t>
            </a:r>
            <a:r>
              <a:rPr dirty="0"/>
              <a:t> 1</a:t>
            </a:r>
          </a:p>
          <a:p>
            <a:pPr lvl="2"/>
            <a:r>
              <a:rPr dirty="0" err="1"/>
              <a:t>正文级别</a:t>
            </a:r>
            <a:r>
              <a:rPr dirty="0"/>
              <a:t> 3</a:t>
            </a:r>
          </a:p>
          <a:p>
            <a:pPr lvl="3"/>
            <a:r>
              <a:rPr dirty="0" err="1"/>
              <a:t>正文级别</a:t>
            </a:r>
            <a:r>
              <a:rPr dirty="0"/>
              <a:t> 4</a:t>
            </a:r>
          </a:p>
          <a:p>
            <a:pPr lvl="4"/>
            <a:r>
              <a:rPr dirty="0" err="1"/>
              <a:t>正文级别</a:t>
            </a:r>
            <a:r>
              <a:rPr dirty="0"/>
              <a:t> 5</a:t>
            </a:r>
          </a:p>
        </p:txBody>
      </p:sp>
    </p:spTree>
  </p:cSld>
  <p:clrMapOvr>
    <a:masterClrMapping/>
  </p:clrMapOvr>
  <p:transition spd="med"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灯片编号占位符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CB4B4D-7CA3-9044-876B-883B54F8677D}" type="slidenum">
              <a:rPr lang="en-US" altLang="zh-CN" smtClean="0"/>
              <a:t>‹#›</a:t>
            </a:fld>
            <a:endParaRPr lang="en-US" altLang="zh-CN"/>
          </a:p>
        </p:txBody>
      </p:sp>
    </p:spTree>
  </p:cSld>
  <p:clrMapOvr>
    <a:masterClrMapping/>
  </p:clrMapOvr>
  <p:transition spd="med"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  <a:t>2020/10/23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与副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标题文本"/>
          <p:cNvSpPr txBox="1">
            <a:spLocks noGrp="1"/>
          </p:cNvSpPr>
          <p:nvPr>
            <p:ph type="title" hasCustomPrompt="1"/>
          </p:nvPr>
        </p:nvSpPr>
        <p:spPr>
          <a:xfrm>
            <a:off x="1727200" y="1600200"/>
            <a:ext cx="8737600" cy="1981200"/>
          </a:xfrm>
          <a:prstGeom prst="rect">
            <a:avLst/>
          </a:prstGeom>
        </p:spPr>
        <p:txBody>
          <a:bodyPr anchor="b"/>
          <a:lstStyle>
            <a:lvl1pPr>
              <a:defRPr sz="5300">
                <a:solidFill>
                  <a:srgbClr val="F4D799"/>
                </a:solidFill>
                <a:effectLst>
                  <a:outerShdw blurRad="25400" dist="25400" dir="16200000" rotWithShape="0">
                    <a:srgbClr val="000000">
                      <a:alpha val="34000"/>
                    </a:srgbClr>
                  </a:outerShdw>
                </a:effectLst>
              </a:defRPr>
            </a:lvl1pPr>
          </a:lstStyle>
          <a:p>
            <a:r>
              <a:t>标题文本</a:t>
            </a:r>
          </a:p>
        </p:txBody>
      </p:sp>
      <p:sp>
        <p:nvSpPr>
          <p:cNvPr id="13" name="正文级别 1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1727200" y="4152900"/>
            <a:ext cx="8737600" cy="9906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ct val="0"/>
              </a:spcBef>
              <a:buSzTx/>
              <a:buNone/>
              <a:defRPr sz="2300">
                <a:solidFill>
                  <a:srgbClr val="C8AF7B"/>
                </a:solidFill>
                <a:effectLst>
                  <a:outerShdw blurRad="25400" dist="12700" dir="16200000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  <a:sym typeface="Helvetica Neue" panose="02000503000000020004"/>
              </a:defRPr>
            </a:lvl1pPr>
            <a:lvl2pPr marL="0" indent="0" algn="ctr">
              <a:spcBef>
                <a:spcPct val="0"/>
              </a:spcBef>
              <a:buSzTx/>
              <a:buNone/>
              <a:defRPr sz="2300">
                <a:solidFill>
                  <a:srgbClr val="C8AF7B"/>
                </a:solidFill>
                <a:effectLst>
                  <a:outerShdw blurRad="25400" dist="12700" dir="16200000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  <a:sym typeface="Helvetica Neue" panose="02000503000000020004"/>
              </a:defRPr>
            </a:lvl2pPr>
            <a:lvl3pPr marL="0" indent="0" algn="ctr">
              <a:spcBef>
                <a:spcPct val="0"/>
              </a:spcBef>
              <a:buSzTx/>
              <a:buNone/>
              <a:defRPr sz="2300">
                <a:solidFill>
                  <a:srgbClr val="C8AF7B"/>
                </a:solidFill>
                <a:effectLst>
                  <a:outerShdw blurRad="25400" dist="12700" dir="16200000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  <a:sym typeface="Helvetica Neue" panose="02000503000000020004"/>
              </a:defRPr>
            </a:lvl3pPr>
            <a:lvl4pPr marL="0" indent="0" algn="ctr">
              <a:spcBef>
                <a:spcPct val="0"/>
              </a:spcBef>
              <a:buSzTx/>
              <a:buNone/>
              <a:defRPr sz="2300">
                <a:solidFill>
                  <a:srgbClr val="C8AF7B"/>
                </a:solidFill>
                <a:effectLst>
                  <a:outerShdw blurRad="25400" dist="12700" dir="16200000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  <a:sym typeface="Helvetica Neue" panose="02000503000000020004"/>
              </a:defRPr>
            </a:lvl4pPr>
            <a:lvl5pPr marL="0" indent="0" algn="ctr">
              <a:spcBef>
                <a:spcPct val="0"/>
              </a:spcBef>
              <a:buSzTx/>
              <a:buNone/>
              <a:defRPr sz="2300">
                <a:solidFill>
                  <a:srgbClr val="C8AF7B"/>
                </a:solidFill>
                <a:effectLst>
                  <a:outerShdw blurRad="25400" dist="12700" dir="16200000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  <a:sym typeface="Helvetica Neue" panose="02000503000000020004"/>
              </a:defRPr>
            </a:lvl5pPr>
          </a:lstStyle>
          <a:p>
            <a:r>
              <a:t>正文级别 1</a:t>
            </a:r>
          </a:p>
          <a:p>
            <a:pPr lvl="1"/>
            <a:r>
              <a:t>正文级别 2</a:t>
            </a:r>
          </a:p>
          <a:p>
            <a:pPr lvl="2"/>
            <a:r>
              <a:t>正文级别 3</a:t>
            </a:r>
          </a:p>
          <a:p>
            <a:pPr lvl="3"/>
            <a:r>
              <a:t>正文级别 4</a:t>
            </a:r>
          </a:p>
          <a:p>
            <a:pPr lvl="4"/>
            <a:r>
              <a:t>正文级别 5</a:t>
            </a:r>
          </a:p>
        </p:txBody>
      </p:sp>
      <p:sp>
        <p:nvSpPr>
          <p:cNvPr id="14" name="幻灯片编号"/>
          <p:cNvSpPr txBox="1">
            <a:spLocks noGrp="1"/>
          </p:cNvSpPr>
          <p:nvPr>
            <p:ph type="sldNum" sz="quarter" idx="2"/>
          </p:nvPr>
        </p:nvSpPr>
        <p:spPr>
          <a:xfrm>
            <a:off x="5997575" y="6613525"/>
            <a:ext cx="209551" cy="254001"/>
          </a:xfrm>
          <a:prstGeom prst="rect">
            <a:avLst/>
          </a:prstGeom>
        </p:spPr>
        <p:txBody>
          <a:bodyPr/>
          <a:lstStyle>
            <a:lvl1pPr>
              <a:defRPr i="1">
                <a:solidFill>
                  <a:srgbClr val="F4E1B9"/>
                </a:solidFill>
              </a:defRPr>
            </a:lvl1pPr>
          </a:lstStyle>
          <a:p>
            <a:fld id="{86CB4B4D-7CA3-9044-876B-883B54F8677D}" type="slidenum">
              <a:r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与项目符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标题文本"/>
          <p:cNvSpPr txBox="1">
            <a:spLocks noGrp="1"/>
          </p:cNvSpPr>
          <p:nvPr>
            <p:ph type="title" hasCustomPrompt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标题文本</a:t>
            </a:r>
          </a:p>
        </p:txBody>
      </p:sp>
      <p:sp>
        <p:nvSpPr>
          <p:cNvPr id="59" name="幻灯片编号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t>‹#›</a:t>
            </a:fld>
            <a:endParaRPr/>
          </a:p>
        </p:txBody>
      </p:sp>
      <p:sp>
        <p:nvSpPr>
          <p:cNvPr id="5" name="正文级别 1…"/>
          <p:cNvSpPr txBox="1">
            <a:spLocks noGrp="1"/>
          </p:cNvSpPr>
          <p:nvPr>
            <p:ph idx="1" hasCustomPrompt="1"/>
          </p:nvPr>
        </p:nvSpPr>
        <p:spPr>
          <a:xfrm>
            <a:off x="1551929" y="2053198"/>
            <a:ext cx="7614369" cy="3541273"/>
          </a:xfrm>
          <a:prstGeom prst="rect">
            <a:avLst/>
          </a:prstGeom>
          <a:ln w="12700">
            <a:miter lim="400000"/>
          </a:ln>
        </p:spPr>
        <p:txBody>
          <a:bodyPr lIns="50800" tIns="50800" rIns="50800" bIns="50800" anchor="ctr">
            <a:normAutofit/>
          </a:bodyPr>
          <a:lstStyle>
            <a:lvl1pPr marL="0" indent="0">
              <a:buFont typeface="Arial" panose="020B0604020202020204" pitchFamily="34" charset="0"/>
              <a:buNone/>
              <a:defRPr b="0">
                <a:solidFill>
                  <a:srgbClr val="FFFFFF">
                    <a:alpha val="80000"/>
                  </a:srgbClr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1pPr>
            <a:lvl2pPr>
              <a:buBlip>
                <a:blip r:embed="rId2"/>
              </a:buBlip>
            </a:lvl2pPr>
            <a:lvl3pPr marL="673100" indent="0">
              <a:buFont typeface="Arial" panose="020B0604020202020204" pitchFamily="34" charset="0"/>
              <a:buNone/>
              <a:defRPr b="0">
                <a:solidFill>
                  <a:srgbClr val="FFFFFF">
                    <a:alpha val="80000"/>
                  </a:srgbClr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3pPr>
            <a:lvl4pPr marL="1009650" indent="0">
              <a:buFont typeface="Arial" panose="020B0604020202020204" pitchFamily="34" charset="0"/>
              <a:buNone/>
              <a:defRPr b="0">
                <a:solidFill>
                  <a:srgbClr val="FFFFFF">
                    <a:alpha val="80000"/>
                  </a:srgbClr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4pPr>
            <a:lvl5pPr marL="1346200" indent="0">
              <a:buFont typeface="Arial" panose="020B0604020202020204" pitchFamily="34" charset="0"/>
              <a:buNone/>
              <a:defRPr b="0">
                <a:solidFill>
                  <a:srgbClr val="FFFFFF">
                    <a:alpha val="80000"/>
                  </a:srgbClr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5pPr>
          </a:lstStyle>
          <a:p>
            <a:r>
              <a:rPr dirty="0" err="1"/>
              <a:t>正文级别</a:t>
            </a:r>
            <a:r>
              <a:rPr dirty="0"/>
              <a:t> 1</a:t>
            </a:r>
          </a:p>
          <a:p>
            <a:pPr lvl="2"/>
            <a:r>
              <a:rPr dirty="0" err="1"/>
              <a:t>正文级别</a:t>
            </a:r>
            <a:r>
              <a:rPr dirty="0"/>
              <a:t> 3</a:t>
            </a:r>
          </a:p>
          <a:p>
            <a:pPr lvl="3"/>
            <a:r>
              <a:rPr dirty="0" err="1"/>
              <a:t>正文级别</a:t>
            </a:r>
            <a:r>
              <a:rPr dirty="0"/>
              <a:t> 4</a:t>
            </a:r>
          </a:p>
          <a:p>
            <a:pPr lvl="4"/>
            <a:r>
              <a:rPr dirty="0" err="1"/>
              <a:t>正文级别</a:t>
            </a:r>
            <a:r>
              <a:rPr dirty="0"/>
              <a:t> 5</a:t>
            </a:r>
          </a:p>
        </p:txBody>
      </p:sp>
    </p:spTree>
  </p:cSld>
  <p:clrMapOvr>
    <a:masterClrMapping/>
  </p:clrMapOvr>
  <p:transition spd="med"/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灯片编号占位符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CB4B4D-7CA3-9044-876B-883B54F8677D}" type="slidenum">
              <a:rPr lang="en-US" altLang="zh-CN" smtClean="0"/>
              <a:t>‹#›</a:t>
            </a:fld>
            <a:endParaRPr lang="en-US" altLang="zh-CN"/>
          </a:p>
        </p:txBody>
      </p:sp>
    </p:spTree>
  </p:cSld>
  <p:clrMapOvr>
    <a:masterClrMapping/>
  </p:clrMapOvr>
  <p:transition spd="med"/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与副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标题文本"/>
          <p:cNvSpPr txBox="1">
            <a:spLocks noGrp="1"/>
          </p:cNvSpPr>
          <p:nvPr>
            <p:ph type="title" hasCustomPrompt="1"/>
          </p:nvPr>
        </p:nvSpPr>
        <p:spPr>
          <a:xfrm>
            <a:off x="1727200" y="1600200"/>
            <a:ext cx="8737600" cy="1981200"/>
          </a:xfrm>
          <a:prstGeom prst="rect">
            <a:avLst/>
          </a:prstGeom>
        </p:spPr>
        <p:txBody>
          <a:bodyPr anchor="b"/>
          <a:lstStyle>
            <a:lvl1pPr>
              <a:defRPr sz="5300">
                <a:solidFill>
                  <a:srgbClr val="F4D799"/>
                </a:solidFill>
                <a:effectLst>
                  <a:outerShdw blurRad="25400" dist="25400" dir="16200000" rotWithShape="0">
                    <a:srgbClr val="000000">
                      <a:alpha val="34000"/>
                    </a:srgbClr>
                  </a:outerShdw>
                </a:effectLst>
              </a:defRPr>
            </a:lvl1pPr>
          </a:lstStyle>
          <a:p>
            <a:r>
              <a:t>标题文本</a:t>
            </a:r>
          </a:p>
        </p:txBody>
      </p:sp>
      <p:sp>
        <p:nvSpPr>
          <p:cNvPr id="13" name="正文级别 1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1727200" y="4152900"/>
            <a:ext cx="8737600" cy="9906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ct val="0"/>
              </a:spcBef>
              <a:buSzTx/>
              <a:buNone/>
              <a:defRPr sz="2300">
                <a:solidFill>
                  <a:srgbClr val="C8AF7B"/>
                </a:solidFill>
                <a:effectLst>
                  <a:outerShdw blurRad="25400" dist="12700" dir="16200000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  <a:sym typeface="Helvetica Neue" panose="02000503000000020004"/>
              </a:defRPr>
            </a:lvl1pPr>
            <a:lvl2pPr marL="0" indent="0" algn="ctr">
              <a:spcBef>
                <a:spcPct val="0"/>
              </a:spcBef>
              <a:buSzTx/>
              <a:buNone/>
              <a:defRPr sz="2300">
                <a:solidFill>
                  <a:srgbClr val="C8AF7B"/>
                </a:solidFill>
                <a:effectLst>
                  <a:outerShdw blurRad="25400" dist="12700" dir="16200000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  <a:sym typeface="Helvetica Neue" panose="02000503000000020004"/>
              </a:defRPr>
            </a:lvl2pPr>
            <a:lvl3pPr marL="0" indent="0" algn="ctr">
              <a:spcBef>
                <a:spcPct val="0"/>
              </a:spcBef>
              <a:buSzTx/>
              <a:buNone/>
              <a:defRPr sz="2300">
                <a:solidFill>
                  <a:srgbClr val="C8AF7B"/>
                </a:solidFill>
                <a:effectLst>
                  <a:outerShdw blurRad="25400" dist="12700" dir="16200000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  <a:sym typeface="Helvetica Neue" panose="02000503000000020004"/>
              </a:defRPr>
            </a:lvl3pPr>
            <a:lvl4pPr marL="0" indent="0" algn="ctr">
              <a:spcBef>
                <a:spcPct val="0"/>
              </a:spcBef>
              <a:buSzTx/>
              <a:buNone/>
              <a:defRPr sz="2300">
                <a:solidFill>
                  <a:srgbClr val="C8AF7B"/>
                </a:solidFill>
                <a:effectLst>
                  <a:outerShdw blurRad="25400" dist="12700" dir="16200000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  <a:sym typeface="Helvetica Neue" panose="02000503000000020004"/>
              </a:defRPr>
            </a:lvl4pPr>
            <a:lvl5pPr marL="0" indent="0" algn="ctr">
              <a:spcBef>
                <a:spcPct val="0"/>
              </a:spcBef>
              <a:buSzTx/>
              <a:buNone/>
              <a:defRPr sz="2300">
                <a:solidFill>
                  <a:srgbClr val="C8AF7B"/>
                </a:solidFill>
                <a:effectLst>
                  <a:outerShdw blurRad="25400" dist="12700" dir="16200000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  <a:sym typeface="Helvetica Neue" panose="02000503000000020004"/>
              </a:defRPr>
            </a:lvl5pPr>
          </a:lstStyle>
          <a:p>
            <a:r>
              <a:t>正文级别 1</a:t>
            </a:r>
          </a:p>
          <a:p>
            <a:pPr lvl="1"/>
            <a:r>
              <a:t>正文级别 2</a:t>
            </a:r>
          </a:p>
          <a:p>
            <a:pPr lvl="2"/>
            <a:r>
              <a:t>正文级别 3</a:t>
            </a:r>
          </a:p>
          <a:p>
            <a:pPr lvl="3"/>
            <a:r>
              <a:t>正文级别 4</a:t>
            </a:r>
          </a:p>
          <a:p>
            <a:pPr lvl="4"/>
            <a:r>
              <a:t>正文级别 5</a:t>
            </a:r>
          </a:p>
        </p:txBody>
      </p:sp>
      <p:sp>
        <p:nvSpPr>
          <p:cNvPr id="14" name="幻灯片编号"/>
          <p:cNvSpPr txBox="1">
            <a:spLocks noGrp="1"/>
          </p:cNvSpPr>
          <p:nvPr>
            <p:ph type="sldNum" sz="quarter" idx="2"/>
          </p:nvPr>
        </p:nvSpPr>
        <p:spPr>
          <a:xfrm>
            <a:off x="5997575" y="6613525"/>
            <a:ext cx="209551" cy="254001"/>
          </a:xfrm>
          <a:prstGeom prst="rect">
            <a:avLst/>
          </a:prstGeom>
        </p:spPr>
        <p:txBody>
          <a:bodyPr/>
          <a:lstStyle>
            <a:lvl1pPr>
              <a:defRPr i="1">
                <a:solidFill>
                  <a:srgbClr val="F4E1B9"/>
                </a:solidFill>
              </a:defRPr>
            </a:lvl1pPr>
          </a:lstStyle>
          <a:p>
            <a:fld id="{86CB4B4D-7CA3-9044-876B-883B54F8677D}" type="slidenum">
              <a:r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与项目符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标题文本"/>
          <p:cNvSpPr txBox="1">
            <a:spLocks noGrp="1"/>
          </p:cNvSpPr>
          <p:nvPr>
            <p:ph type="title" hasCustomPrompt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标题文本</a:t>
            </a:r>
          </a:p>
        </p:txBody>
      </p:sp>
      <p:sp>
        <p:nvSpPr>
          <p:cNvPr id="59" name="幻灯片编号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t>‹#›</a:t>
            </a:fld>
            <a:endParaRPr/>
          </a:p>
        </p:txBody>
      </p:sp>
      <p:sp>
        <p:nvSpPr>
          <p:cNvPr id="5" name="正文级别 1…"/>
          <p:cNvSpPr txBox="1">
            <a:spLocks noGrp="1"/>
          </p:cNvSpPr>
          <p:nvPr>
            <p:ph idx="1" hasCustomPrompt="1"/>
          </p:nvPr>
        </p:nvSpPr>
        <p:spPr>
          <a:xfrm>
            <a:off x="1551929" y="2053198"/>
            <a:ext cx="7614369" cy="3541273"/>
          </a:xfrm>
          <a:prstGeom prst="rect">
            <a:avLst/>
          </a:prstGeom>
          <a:ln w="12700">
            <a:miter lim="400000"/>
          </a:ln>
        </p:spPr>
        <p:txBody>
          <a:bodyPr lIns="50800" tIns="50800" rIns="50800" bIns="50800" anchor="ctr">
            <a:normAutofit/>
          </a:bodyPr>
          <a:lstStyle>
            <a:lvl1pPr marL="0" indent="0">
              <a:buFont typeface="Arial" panose="020B0604020202020204" pitchFamily="34" charset="0"/>
              <a:buNone/>
              <a:defRPr b="0">
                <a:solidFill>
                  <a:srgbClr val="FFFFFF">
                    <a:alpha val="80000"/>
                  </a:srgbClr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1pPr>
            <a:lvl2pPr>
              <a:buBlip>
                <a:blip r:embed="rId2"/>
              </a:buBlip>
            </a:lvl2pPr>
            <a:lvl3pPr marL="673100" indent="0">
              <a:buFont typeface="Arial" panose="020B0604020202020204" pitchFamily="34" charset="0"/>
              <a:buNone/>
              <a:defRPr b="0">
                <a:solidFill>
                  <a:srgbClr val="FFFFFF">
                    <a:alpha val="80000"/>
                  </a:srgbClr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3pPr>
            <a:lvl4pPr marL="1009650" indent="0">
              <a:buFont typeface="Arial" panose="020B0604020202020204" pitchFamily="34" charset="0"/>
              <a:buNone/>
              <a:defRPr b="0">
                <a:solidFill>
                  <a:srgbClr val="FFFFFF">
                    <a:alpha val="80000"/>
                  </a:srgbClr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4pPr>
            <a:lvl5pPr marL="1346200" indent="0">
              <a:buFont typeface="Arial" panose="020B0604020202020204" pitchFamily="34" charset="0"/>
              <a:buNone/>
              <a:defRPr b="0">
                <a:solidFill>
                  <a:srgbClr val="FFFFFF">
                    <a:alpha val="80000"/>
                  </a:srgbClr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5pPr>
          </a:lstStyle>
          <a:p>
            <a:r>
              <a:rPr dirty="0" err="1"/>
              <a:t>正文级别</a:t>
            </a:r>
            <a:r>
              <a:rPr dirty="0"/>
              <a:t> 1</a:t>
            </a:r>
          </a:p>
          <a:p>
            <a:pPr lvl="2"/>
            <a:r>
              <a:rPr dirty="0" err="1"/>
              <a:t>正文级别</a:t>
            </a:r>
            <a:r>
              <a:rPr dirty="0"/>
              <a:t> 3</a:t>
            </a:r>
          </a:p>
          <a:p>
            <a:pPr lvl="3"/>
            <a:r>
              <a:rPr dirty="0" err="1"/>
              <a:t>正文级别</a:t>
            </a:r>
            <a:r>
              <a:rPr dirty="0"/>
              <a:t> 4</a:t>
            </a:r>
          </a:p>
          <a:p>
            <a:pPr lvl="4"/>
            <a:r>
              <a:rPr dirty="0" err="1"/>
              <a:t>正文级别</a:t>
            </a:r>
            <a:r>
              <a:rPr dirty="0"/>
              <a:t> 5</a:t>
            </a:r>
          </a:p>
        </p:txBody>
      </p:sp>
    </p:spTree>
  </p:cSld>
  <p:clrMapOvr>
    <a:masterClrMapping/>
  </p:clrMapOvr>
  <p:transition spd="med"/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灯片编号占位符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CB4B4D-7CA3-9044-876B-883B54F8677D}" type="slidenum">
              <a:rPr lang="en-US" altLang="zh-CN" smtClean="0"/>
              <a:t>‹#›</a:t>
            </a:fld>
            <a:endParaRPr lang="en-US" altLang="zh-CN"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与副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标题文本"/>
          <p:cNvSpPr txBox="1">
            <a:spLocks noGrp="1"/>
          </p:cNvSpPr>
          <p:nvPr>
            <p:ph type="title" hasCustomPrompt="1"/>
          </p:nvPr>
        </p:nvSpPr>
        <p:spPr>
          <a:xfrm>
            <a:off x="1727200" y="1600200"/>
            <a:ext cx="8737600" cy="1981200"/>
          </a:xfrm>
          <a:prstGeom prst="rect">
            <a:avLst/>
          </a:prstGeom>
        </p:spPr>
        <p:txBody>
          <a:bodyPr anchor="b"/>
          <a:lstStyle>
            <a:lvl1pPr>
              <a:defRPr sz="5300">
                <a:solidFill>
                  <a:srgbClr val="F4D799"/>
                </a:solidFill>
                <a:effectLst>
                  <a:outerShdw blurRad="25400" dist="25400" dir="16200000" rotWithShape="0">
                    <a:srgbClr val="000000">
                      <a:alpha val="34000"/>
                    </a:srgbClr>
                  </a:outerShdw>
                </a:effectLst>
              </a:defRPr>
            </a:lvl1pPr>
          </a:lstStyle>
          <a:p>
            <a:r>
              <a:t>标题文本</a:t>
            </a:r>
          </a:p>
        </p:txBody>
      </p:sp>
      <p:sp>
        <p:nvSpPr>
          <p:cNvPr id="13" name="正文级别 1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1727200" y="4152900"/>
            <a:ext cx="8737600" cy="9906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ct val="0"/>
              </a:spcBef>
              <a:buSzTx/>
              <a:buNone/>
              <a:defRPr sz="2300">
                <a:solidFill>
                  <a:srgbClr val="C8AF7B"/>
                </a:solidFill>
                <a:effectLst>
                  <a:outerShdw blurRad="25400" dist="12700" dir="16200000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  <a:sym typeface="Helvetica Neue" panose="02000503000000020004"/>
              </a:defRPr>
            </a:lvl1pPr>
            <a:lvl2pPr marL="0" indent="0" algn="ctr">
              <a:spcBef>
                <a:spcPct val="0"/>
              </a:spcBef>
              <a:buSzTx/>
              <a:buNone/>
              <a:defRPr sz="2300">
                <a:solidFill>
                  <a:srgbClr val="C8AF7B"/>
                </a:solidFill>
                <a:effectLst>
                  <a:outerShdw blurRad="25400" dist="12700" dir="16200000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  <a:sym typeface="Helvetica Neue" panose="02000503000000020004"/>
              </a:defRPr>
            </a:lvl2pPr>
            <a:lvl3pPr marL="0" indent="0" algn="ctr">
              <a:spcBef>
                <a:spcPct val="0"/>
              </a:spcBef>
              <a:buSzTx/>
              <a:buNone/>
              <a:defRPr sz="2300">
                <a:solidFill>
                  <a:srgbClr val="C8AF7B"/>
                </a:solidFill>
                <a:effectLst>
                  <a:outerShdw blurRad="25400" dist="12700" dir="16200000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  <a:sym typeface="Helvetica Neue" panose="02000503000000020004"/>
              </a:defRPr>
            </a:lvl3pPr>
            <a:lvl4pPr marL="0" indent="0" algn="ctr">
              <a:spcBef>
                <a:spcPct val="0"/>
              </a:spcBef>
              <a:buSzTx/>
              <a:buNone/>
              <a:defRPr sz="2300">
                <a:solidFill>
                  <a:srgbClr val="C8AF7B"/>
                </a:solidFill>
                <a:effectLst>
                  <a:outerShdw blurRad="25400" dist="12700" dir="16200000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  <a:sym typeface="Helvetica Neue" panose="02000503000000020004"/>
              </a:defRPr>
            </a:lvl4pPr>
            <a:lvl5pPr marL="0" indent="0" algn="ctr">
              <a:spcBef>
                <a:spcPct val="0"/>
              </a:spcBef>
              <a:buSzTx/>
              <a:buNone/>
              <a:defRPr sz="2300">
                <a:solidFill>
                  <a:srgbClr val="C8AF7B"/>
                </a:solidFill>
                <a:effectLst>
                  <a:outerShdw blurRad="25400" dist="12700" dir="16200000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  <a:sym typeface="Helvetica Neue" panose="02000503000000020004"/>
              </a:defRPr>
            </a:lvl5pPr>
          </a:lstStyle>
          <a:p>
            <a:r>
              <a:t>正文级别 1</a:t>
            </a:r>
          </a:p>
          <a:p>
            <a:pPr lvl="1"/>
            <a:r>
              <a:t>正文级别 2</a:t>
            </a:r>
          </a:p>
          <a:p>
            <a:pPr lvl="2"/>
            <a:r>
              <a:t>正文级别 3</a:t>
            </a:r>
          </a:p>
          <a:p>
            <a:pPr lvl="3"/>
            <a:r>
              <a:t>正文级别 4</a:t>
            </a:r>
          </a:p>
          <a:p>
            <a:pPr lvl="4"/>
            <a:r>
              <a:t>正文级别 5</a:t>
            </a:r>
          </a:p>
        </p:txBody>
      </p:sp>
      <p:sp>
        <p:nvSpPr>
          <p:cNvPr id="14" name="幻灯片编号"/>
          <p:cNvSpPr txBox="1">
            <a:spLocks noGrp="1"/>
          </p:cNvSpPr>
          <p:nvPr>
            <p:ph type="sldNum" sz="quarter" idx="2"/>
          </p:nvPr>
        </p:nvSpPr>
        <p:spPr>
          <a:xfrm>
            <a:off x="5997575" y="6613525"/>
            <a:ext cx="209551" cy="254001"/>
          </a:xfrm>
          <a:prstGeom prst="rect">
            <a:avLst/>
          </a:prstGeom>
        </p:spPr>
        <p:txBody>
          <a:bodyPr/>
          <a:lstStyle>
            <a:lvl1pPr>
              <a:defRPr i="1">
                <a:solidFill>
                  <a:srgbClr val="F4E1B9"/>
                </a:solidFill>
              </a:defRPr>
            </a:lvl1pPr>
          </a:lstStyle>
          <a:p>
            <a:fld id="{86CB4B4D-7CA3-9044-876B-883B54F8677D}" type="slidenum">
              <a:r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与项目符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标题文本"/>
          <p:cNvSpPr txBox="1">
            <a:spLocks noGrp="1"/>
          </p:cNvSpPr>
          <p:nvPr>
            <p:ph type="title" hasCustomPrompt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标题文本</a:t>
            </a:r>
          </a:p>
        </p:txBody>
      </p:sp>
      <p:sp>
        <p:nvSpPr>
          <p:cNvPr id="59" name="幻灯片编号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t>‹#›</a:t>
            </a:fld>
            <a:endParaRPr/>
          </a:p>
        </p:txBody>
      </p:sp>
      <p:sp>
        <p:nvSpPr>
          <p:cNvPr id="5" name="正文级别 1…"/>
          <p:cNvSpPr txBox="1">
            <a:spLocks noGrp="1"/>
          </p:cNvSpPr>
          <p:nvPr>
            <p:ph idx="1" hasCustomPrompt="1"/>
          </p:nvPr>
        </p:nvSpPr>
        <p:spPr>
          <a:xfrm>
            <a:off x="1551929" y="2053198"/>
            <a:ext cx="7614369" cy="3541273"/>
          </a:xfrm>
          <a:prstGeom prst="rect">
            <a:avLst/>
          </a:prstGeom>
          <a:ln w="12700">
            <a:miter lim="400000"/>
          </a:ln>
        </p:spPr>
        <p:txBody>
          <a:bodyPr lIns="50800" tIns="50800" rIns="50800" bIns="50800" anchor="ctr">
            <a:normAutofit/>
          </a:bodyPr>
          <a:lstStyle>
            <a:lvl1pPr marL="0" indent="0">
              <a:buFont typeface="Arial" panose="020B0604020202020204" pitchFamily="34" charset="0"/>
              <a:buNone/>
              <a:defRPr b="0">
                <a:solidFill>
                  <a:srgbClr val="FFFFFF">
                    <a:alpha val="80000"/>
                  </a:srgbClr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1pPr>
            <a:lvl2pPr>
              <a:buBlip>
                <a:blip r:embed="rId2"/>
              </a:buBlip>
            </a:lvl2pPr>
            <a:lvl3pPr marL="673100" indent="0">
              <a:buFont typeface="Arial" panose="020B0604020202020204" pitchFamily="34" charset="0"/>
              <a:buNone/>
              <a:defRPr b="0">
                <a:solidFill>
                  <a:srgbClr val="FFFFFF">
                    <a:alpha val="80000"/>
                  </a:srgbClr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3pPr>
            <a:lvl4pPr marL="1009650" indent="0">
              <a:buFont typeface="Arial" panose="020B0604020202020204" pitchFamily="34" charset="0"/>
              <a:buNone/>
              <a:defRPr b="0">
                <a:solidFill>
                  <a:srgbClr val="FFFFFF">
                    <a:alpha val="80000"/>
                  </a:srgbClr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4pPr>
            <a:lvl5pPr marL="1346200" indent="0">
              <a:buFont typeface="Arial" panose="020B0604020202020204" pitchFamily="34" charset="0"/>
              <a:buNone/>
              <a:defRPr b="0">
                <a:solidFill>
                  <a:srgbClr val="FFFFFF">
                    <a:alpha val="80000"/>
                  </a:srgbClr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5pPr>
          </a:lstStyle>
          <a:p>
            <a:r>
              <a:rPr dirty="0" err="1"/>
              <a:t>正文级别</a:t>
            </a:r>
            <a:r>
              <a:rPr dirty="0"/>
              <a:t> 1</a:t>
            </a:r>
          </a:p>
          <a:p>
            <a:pPr lvl="2"/>
            <a:r>
              <a:rPr dirty="0" err="1"/>
              <a:t>正文级别</a:t>
            </a:r>
            <a:r>
              <a:rPr dirty="0"/>
              <a:t> 3</a:t>
            </a:r>
          </a:p>
          <a:p>
            <a:pPr lvl="3"/>
            <a:r>
              <a:rPr dirty="0" err="1"/>
              <a:t>正文级别</a:t>
            </a:r>
            <a:r>
              <a:rPr dirty="0"/>
              <a:t> 4</a:t>
            </a:r>
          </a:p>
          <a:p>
            <a:pPr lvl="4"/>
            <a:r>
              <a:rPr dirty="0" err="1"/>
              <a:t>正文级别</a:t>
            </a:r>
            <a:r>
              <a:rPr dirty="0"/>
              <a:t> 5</a:t>
            </a:r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灯片编号占位符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CB4B4D-7CA3-9044-876B-883B54F8677D}" type="slidenum">
              <a:rPr lang="en-US" altLang="zh-CN" smtClean="0"/>
              <a:t>‹#›</a:t>
            </a:fld>
            <a:endParaRPr lang="en-US" altLang="zh-CN"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与副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标题文本"/>
          <p:cNvSpPr txBox="1">
            <a:spLocks noGrp="1"/>
          </p:cNvSpPr>
          <p:nvPr>
            <p:ph type="title" hasCustomPrompt="1"/>
          </p:nvPr>
        </p:nvSpPr>
        <p:spPr>
          <a:xfrm>
            <a:off x="1727200" y="1600200"/>
            <a:ext cx="8737600" cy="1981200"/>
          </a:xfrm>
          <a:prstGeom prst="rect">
            <a:avLst/>
          </a:prstGeom>
        </p:spPr>
        <p:txBody>
          <a:bodyPr anchor="b"/>
          <a:lstStyle>
            <a:lvl1pPr>
              <a:defRPr sz="5300">
                <a:solidFill>
                  <a:srgbClr val="F4D799"/>
                </a:solidFill>
                <a:effectLst>
                  <a:outerShdw blurRad="25400" dist="25400" dir="16200000" rotWithShape="0">
                    <a:srgbClr val="000000">
                      <a:alpha val="34000"/>
                    </a:srgbClr>
                  </a:outerShdw>
                </a:effectLst>
              </a:defRPr>
            </a:lvl1pPr>
          </a:lstStyle>
          <a:p>
            <a:r>
              <a:t>标题文本</a:t>
            </a:r>
          </a:p>
        </p:txBody>
      </p:sp>
      <p:sp>
        <p:nvSpPr>
          <p:cNvPr id="13" name="正文级别 1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1727200" y="4152900"/>
            <a:ext cx="8737600" cy="9906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ct val="0"/>
              </a:spcBef>
              <a:buSzTx/>
              <a:buNone/>
              <a:defRPr sz="2300">
                <a:solidFill>
                  <a:srgbClr val="C8AF7B"/>
                </a:solidFill>
                <a:effectLst>
                  <a:outerShdw blurRad="25400" dist="12700" dir="16200000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  <a:sym typeface="Helvetica Neue" panose="02000503000000020004"/>
              </a:defRPr>
            </a:lvl1pPr>
            <a:lvl2pPr marL="0" indent="0" algn="ctr">
              <a:spcBef>
                <a:spcPct val="0"/>
              </a:spcBef>
              <a:buSzTx/>
              <a:buNone/>
              <a:defRPr sz="2300">
                <a:solidFill>
                  <a:srgbClr val="C8AF7B"/>
                </a:solidFill>
                <a:effectLst>
                  <a:outerShdw blurRad="25400" dist="12700" dir="16200000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  <a:sym typeface="Helvetica Neue" panose="02000503000000020004"/>
              </a:defRPr>
            </a:lvl2pPr>
            <a:lvl3pPr marL="0" indent="0" algn="ctr">
              <a:spcBef>
                <a:spcPct val="0"/>
              </a:spcBef>
              <a:buSzTx/>
              <a:buNone/>
              <a:defRPr sz="2300">
                <a:solidFill>
                  <a:srgbClr val="C8AF7B"/>
                </a:solidFill>
                <a:effectLst>
                  <a:outerShdw blurRad="25400" dist="12700" dir="16200000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  <a:sym typeface="Helvetica Neue" panose="02000503000000020004"/>
              </a:defRPr>
            </a:lvl3pPr>
            <a:lvl4pPr marL="0" indent="0" algn="ctr">
              <a:spcBef>
                <a:spcPct val="0"/>
              </a:spcBef>
              <a:buSzTx/>
              <a:buNone/>
              <a:defRPr sz="2300">
                <a:solidFill>
                  <a:srgbClr val="C8AF7B"/>
                </a:solidFill>
                <a:effectLst>
                  <a:outerShdw blurRad="25400" dist="12700" dir="16200000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  <a:sym typeface="Helvetica Neue" panose="02000503000000020004"/>
              </a:defRPr>
            </a:lvl4pPr>
            <a:lvl5pPr marL="0" indent="0" algn="ctr">
              <a:spcBef>
                <a:spcPct val="0"/>
              </a:spcBef>
              <a:buSzTx/>
              <a:buNone/>
              <a:defRPr sz="2300">
                <a:solidFill>
                  <a:srgbClr val="C8AF7B"/>
                </a:solidFill>
                <a:effectLst>
                  <a:outerShdw blurRad="25400" dist="12700" dir="16200000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  <a:sym typeface="Helvetica Neue" panose="02000503000000020004"/>
              </a:defRPr>
            </a:lvl5pPr>
          </a:lstStyle>
          <a:p>
            <a:r>
              <a:t>正文级别 1</a:t>
            </a:r>
          </a:p>
          <a:p>
            <a:pPr lvl="1"/>
            <a:r>
              <a:t>正文级别 2</a:t>
            </a:r>
          </a:p>
          <a:p>
            <a:pPr lvl="2"/>
            <a:r>
              <a:t>正文级别 3</a:t>
            </a:r>
          </a:p>
          <a:p>
            <a:pPr lvl="3"/>
            <a:r>
              <a:t>正文级别 4</a:t>
            </a:r>
          </a:p>
          <a:p>
            <a:pPr lvl="4"/>
            <a:r>
              <a:t>正文级别 5</a:t>
            </a:r>
          </a:p>
        </p:txBody>
      </p:sp>
      <p:sp>
        <p:nvSpPr>
          <p:cNvPr id="14" name="幻灯片编号"/>
          <p:cNvSpPr txBox="1">
            <a:spLocks noGrp="1"/>
          </p:cNvSpPr>
          <p:nvPr>
            <p:ph type="sldNum" sz="quarter" idx="2"/>
          </p:nvPr>
        </p:nvSpPr>
        <p:spPr>
          <a:xfrm>
            <a:off x="5997575" y="6613525"/>
            <a:ext cx="209551" cy="254001"/>
          </a:xfrm>
          <a:prstGeom prst="rect">
            <a:avLst/>
          </a:prstGeom>
        </p:spPr>
        <p:txBody>
          <a:bodyPr/>
          <a:lstStyle>
            <a:lvl1pPr>
              <a:defRPr i="1">
                <a:solidFill>
                  <a:srgbClr val="F4E1B9"/>
                </a:solidFill>
              </a:defRPr>
            </a:lvl1pPr>
          </a:lstStyle>
          <a:p>
            <a:fld id="{86CB4B4D-7CA3-9044-876B-883B54F8677D}" type="slidenum">
              <a:r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与项目符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标题文本"/>
          <p:cNvSpPr txBox="1">
            <a:spLocks noGrp="1"/>
          </p:cNvSpPr>
          <p:nvPr>
            <p:ph type="title" hasCustomPrompt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标题文本</a:t>
            </a:r>
          </a:p>
        </p:txBody>
      </p:sp>
      <p:sp>
        <p:nvSpPr>
          <p:cNvPr id="59" name="幻灯片编号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t>‹#›</a:t>
            </a:fld>
            <a:endParaRPr/>
          </a:p>
        </p:txBody>
      </p:sp>
      <p:sp>
        <p:nvSpPr>
          <p:cNvPr id="5" name="正文级别 1…"/>
          <p:cNvSpPr txBox="1">
            <a:spLocks noGrp="1"/>
          </p:cNvSpPr>
          <p:nvPr>
            <p:ph idx="1" hasCustomPrompt="1"/>
          </p:nvPr>
        </p:nvSpPr>
        <p:spPr>
          <a:xfrm>
            <a:off x="1551929" y="2053198"/>
            <a:ext cx="7614369" cy="3541273"/>
          </a:xfrm>
          <a:prstGeom prst="rect">
            <a:avLst/>
          </a:prstGeom>
          <a:ln w="12700">
            <a:miter lim="400000"/>
          </a:ln>
        </p:spPr>
        <p:txBody>
          <a:bodyPr lIns="50800" tIns="50800" rIns="50800" bIns="50800" anchor="ctr">
            <a:normAutofit/>
          </a:bodyPr>
          <a:lstStyle>
            <a:lvl1pPr marL="0" indent="0">
              <a:buFont typeface="Arial" panose="020B0604020202020204" pitchFamily="34" charset="0"/>
              <a:buNone/>
              <a:defRPr b="0">
                <a:solidFill>
                  <a:srgbClr val="FFFFFF">
                    <a:alpha val="80000"/>
                  </a:srgbClr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1pPr>
            <a:lvl2pPr>
              <a:buBlip>
                <a:blip r:embed="rId2"/>
              </a:buBlip>
            </a:lvl2pPr>
            <a:lvl3pPr marL="673100" indent="0">
              <a:buFont typeface="Arial" panose="020B0604020202020204" pitchFamily="34" charset="0"/>
              <a:buNone/>
              <a:defRPr b="0">
                <a:solidFill>
                  <a:srgbClr val="FFFFFF">
                    <a:alpha val="80000"/>
                  </a:srgbClr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3pPr>
            <a:lvl4pPr marL="1009650" indent="0">
              <a:buFont typeface="Arial" panose="020B0604020202020204" pitchFamily="34" charset="0"/>
              <a:buNone/>
              <a:defRPr b="0">
                <a:solidFill>
                  <a:srgbClr val="FFFFFF">
                    <a:alpha val="80000"/>
                  </a:srgbClr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4pPr>
            <a:lvl5pPr marL="1346200" indent="0">
              <a:buFont typeface="Arial" panose="020B0604020202020204" pitchFamily="34" charset="0"/>
              <a:buNone/>
              <a:defRPr b="0">
                <a:solidFill>
                  <a:srgbClr val="FFFFFF">
                    <a:alpha val="80000"/>
                  </a:srgbClr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5pPr>
          </a:lstStyle>
          <a:p>
            <a:r>
              <a:rPr dirty="0" err="1"/>
              <a:t>正文级别</a:t>
            </a:r>
            <a:r>
              <a:rPr dirty="0"/>
              <a:t> 1</a:t>
            </a:r>
          </a:p>
          <a:p>
            <a:pPr lvl="2"/>
            <a:r>
              <a:rPr dirty="0" err="1"/>
              <a:t>正文级别</a:t>
            </a:r>
            <a:r>
              <a:rPr dirty="0"/>
              <a:t> 3</a:t>
            </a:r>
          </a:p>
          <a:p>
            <a:pPr lvl="3"/>
            <a:r>
              <a:rPr dirty="0" err="1"/>
              <a:t>正文级别</a:t>
            </a:r>
            <a:r>
              <a:rPr dirty="0"/>
              <a:t> 4</a:t>
            </a:r>
          </a:p>
          <a:p>
            <a:pPr lvl="4"/>
            <a:r>
              <a:rPr dirty="0" err="1"/>
              <a:t>正文级别</a:t>
            </a:r>
            <a:r>
              <a:rPr dirty="0"/>
              <a:t> 5</a:t>
            </a:r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jpe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3.xml"/><Relationship Id="rId7" Type="http://schemas.openxmlformats.org/officeDocument/2006/relationships/image" Target="../media/image3.png"/><Relationship Id="rId2" Type="http://schemas.openxmlformats.org/officeDocument/2006/relationships/slideLayout" Target="../slideLayouts/slideLayout32.xml"/><Relationship Id="rId1" Type="http://schemas.openxmlformats.org/officeDocument/2006/relationships/slideLayout" Target="../slideLayouts/slideLayout31.xml"/><Relationship Id="rId6" Type="http://schemas.openxmlformats.org/officeDocument/2006/relationships/image" Target="../media/image2.jpeg"/><Relationship Id="rId5" Type="http://schemas.openxmlformats.org/officeDocument/2006/relationships/theme" Target="../theme/theme10.xml"/><Relationship Id="rId4" Type="http://schemas.openxmlformats.org/officeDocument/2006/relationships/slideLayout" Target="../slideLayouts/slideLayout34.xml"/></Relationships>
</file>

<file path=ppt/slideMasters/_rels/slideMaster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7.xml"/><Relationship Id="rId7" Type="http://schemas.openxmlformats.org/officeDocument/2006/relationships/image" Target="../media/image3.png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image" Target="../media/image2.jpeg"/><Relationship Id="rId5" Type="http://schemas.openxmlformats.org/officeDocument/2006/relationships/theme" Target="../theme/theme11.xml"/><Relationship Id="rId4" Type="http://schemas.openxmlformats.org/officeDocument/2006/relationships/slideLayout" Target="../slideLayouts/slideLayout38.xml"/></Relationships>
</file>

<file path=ppt/slideMasters/_rels/slideMaster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1.xml"/><Relationship Id="rId7" Type="http://schemas.openxmlformats.org/officeDocument/2006/relationships/image" Target="../media/image3.png"/><Relationship Id="rId2" Type="http://schemas.openxmlformats.org/officeDocument/2006/relationships/slideLayout" Target="../slideLayouts/slideLayout40.xml"/><Relationship Id="rId1" Type="http://schemas.openxmlformats.org/officeDocument/2006/relationships/slideLayout" Target="../slideLayouts/slideLayout39.xml"/><Relationship Id="rId6" Type="http://schemas.openxmlformats.org/officeDocument/2006/relationships/image" Target="../media/image2.jpeg"/><Relationship Id="rId5" Type="http://schemas.openxmlformats.org/officeDocument/2006/relationships/theme" Target="../theme/theme12.xml"/><Relationship Id="rId4" Type="http://schemas.openxmlformats.org/officeDocument/2006/relationships/slideLayout" Target="../slideLayouts/slideLayout42.xml"/></Relationships>
</file>

<file path=ppt/slideMasters/_rels/slideMaster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5.xml"/><Relationship Id="rId2" Type="http://schemas.openxmlformats.org/officeDocument/2006/relationships/slideLayout" Target="../slideLayouts/slideLayout44.xml"/><Relationship Id="rId1" Type="http://schemas.openxmlformats.org/officeDocument/2006/relationships/slideLayout" Target="../slideLayouts/slideLayout43.xml"/><Relationship Id="rId6" Type="http://schemas.openxmlformats.org/officeDocument/2006/relationships/image" Target="../media/image3.png"/><Relationship Id="rId5" Type="http://schemas.openxmlformats.org/officeDocument/2006/relationships/image" Target="../media/image2.jpeg"/><Relationship Id="rId4" Type="http://schemas.openxmlformats.org/officeDocument/2006/relationships/theme" Target="../theme/theme13.xml"/></Relationships>
</file>

<file path=ppt/slideMasters/_rels/slideMaster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8.xml"/><Relationship Id="rId2" Type="http://schemas.openxmlformats.org/officeDocument/2006/relationships/slideLayout" Target="../slideLayouts/slideLayout47.xml"/><Relationship Id="rId1" Type="http://schemas.openxmlformats.org/officeDocument/2006/relationships/slideLayout" Target="../slideLayouts/slideLayout46.xml"/><Relationship Id="rId6" Type="http://schemas.openxmlformats.org/officeDocument/2006/relationships/image" Target="../media/image3.png"/><Relationship Id="rId5" Type="http://schemas.openxmlformats.org/officeDocument/2006/relationships/image" Target="../media/image2.jpeg"/><Relationship Id="rId4" Type="http://schemas.openxmlformats.org/officeDocument/2006/relationships/theme" Target="../theme/theme1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.png"/><Relationship Id="rId5" Type="http://schemas.openxmlformats.org/officeDocument/2006/relationships/image" Target="../media/image2.jpeg"/><Relationship Id="rId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0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3.png"/><Relationship Id="rId5" Type="http://schemas.openxmlformats.org/officeDocument/2006/relationships/image" Target="../media/image2.jpeg"/><Relationship Id="rId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3.png"/><Relationship Id="rId5" Type="http://schemas.openxmlformats.org/officeDocument/2006/relationships/image" Target="../media/image2.jpeg"/><Relationship Id="rId4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6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3.png"/><Relationship Id="rId5" Type="http://schemas.openxmlformats.org/officeDocument/2006/relationships/image" Target="../media/image2.jpeg"/><Relationship Id="rId4" Type="http://schemas.openxmlformats.org/officeDocument/2006/relationships/theme" Target="../theme/theme5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9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3.png"/><Relationship Id="rId5" Type="http://schemas.openxmlformats.org/officeDocument/2006/relationships/image" Target="../media/image2.jpeg"/><Relationship Id="rId4" Type="http://schemas.openxmlformats.org/officeDocument/2006/relationships/theme" Target="../theme/theme6.xml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2.xml"/><Relationship Id="rId7" Type="http://schemas.openxmlformats.org/officeDocument/2006/relationships/image" Target="../media/image3.png"/><Relationship Id="rId2" Type="http://schemas.openxmlformats.org/officeDocument/2006/relationships/slideLayout" Target="../slideLayouts/slideLayout21.xml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2.jpeg"/><Relationship Id="rId5" Type="http://schemas.openxmlformats.org/officeDocument/2006/relationships/theme" Target="../theme/theme7.xml"/><Relationship Id="rId4" Type="http://schemas.openxmlformats.org/officeDocument/2006/relationships/slideLayout" Target="../slideLayouts/slideLayout23.xml"/></Relationships>
</file>

<file path=ppt/slideMasters/_rels/slideMaster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6.xml"/><Relationship Id="rId7" Type="http://schemas.openxmlformats.org/officeDocument/2006/relationships/image" Target="../media/image3.png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2.jpeg"/><Relationship Id="rId5" Type="http://schemas.openxmlformats.org/officeDocument/2006/relationships/theme" Target="../theme/theme8.xml"/><Relationship Id="rId4" Type="http://schemas.openxmlformats.org/officeDocument/2006/relationships/slideLayout" Target="../slideLayouts/slideLayout27.xml"/></Relationships>
</file>

<file path=ppt/slideMasters/_rels/slideMaster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0.xml"/><Relationship Id="rId2" Type="http://schemas.openxmlformats.org/officeDocument/2006/relationships/slideLayout" Target="../slideLayouts/slideLayout29.xml"/><Relationship Id="rId1" Type="http://schemas.openxmlformats.org/officeDocument/2006/relationships/slideLayout" Target="../slideLayouts/slideLayout28.xml"/><Relationship Id="rId6" Type="http://schemas.openxmlformats.org/officeDocument/2006/relationships/image" Target="../media/image3.png"/><Relationship Id="rId5" Type="http://schemas.openxmlformats.org/officeDocument/2006/relationships/image" Target="../media/image2.jpeg"/><Relationship Id="rId4" Type="http://schemas.openxmlformats.org/officeDocument/2006/relationships/theme" Target="../theme/theme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6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正文级别 1…"/>
          <p:cNvSpPr txBox="1">
            <a:spLocks noGrp="1"/>
          </p:cNvSpPr>
          <p:nvPr>
            <p:ph type="body" idx="1"/>
          </p:nvPr>
        </p:nvSpPr>
        <p:spPr>
          <a:xfrm>
            <a:off x="1551929" y="2053198"/>
            <a:ext cx="7614369" cy="3541273"/>
          </a:xfrm>
          <a:prstGeom prst="rect">
            <a:avLst/>
          </a:prstGeom>
          <a:ln w="12700">
            <a:miter lim="400000"/>
          </a:ln>
        </p:spPr>
        <p:txBody>
          <a:bodyPr lIns="50800" tIns="50800" rIns="50800" bIns="50800" anchor="ctr">
            <a:normAutofit/>
          </a:bodyPr>
          <a:lstStyle>
            <a:lvl1pPr>
              <a:buBlip>
                <a:blip r:embed="rId7"/>
              </a:buBlip>
            </a:lvl1pPr>
            <a:lvl2pPr>
              <a:buBlip>
                <a:blip r:embed="rId7"/>
              </a:buBlip>
            </a:lvl2pPr>
            <a:lvl3pPr>
              <a:buBlip>
                <a:blip r:embed="rId7"/>
              </a:buBlip>
            </a:lvl3pPr>
            <a:lvl4pPr>
              <a:buBlip>
                <a:blip r:embed="rId7"/>
              </a:buBlip>
            </a:lvl4pPr>
            <a:lvl5pPr>
              <a:buBlip>
                <a:blip r:embed="rId7"/>
              </a:buBlip>
            </a:lvl5pPr>
          </a:lstStyle>
          <a:p>
            <a:r>
              <a:rPr dirty="0" err="1"/>
              <a:t>正文级别</a:t>
            </a:r>
            <a:r>
              <a:rPr dirty="0"/>
              <a:t> 1文级别 2</a:t>
            </a:r>
          </a:p>
          <a:p>
            <a:pPr lvl="2"/>
            <a:r>
              <a:rPr dirty="0" err="1"/>
              <a:t>正文级别</a:t>
            </a:r>
            <a:r>
              <a:rPr dirty="0"/>
              <a:t> 3</a:t>
            </a:r>
          </a:p>
          <a:p>
            <a:pPr lvl="3"/>
            <a:r>
              <a:rPr dirty="0" err="1"/>
              <a:t>正文级别</a:t>
            </a:r>
            <a:r>
              <a:rPr dirty="0"/>
              <a:t> 4</a:t>
            </a:r>
          </a:p>
          <a:p>
            <a:pPr lvl="4"/>
            <a:r>
              <a:rPr dirty="0" err="1"/>
              <a:t>正文级别</a:t>
            </a:r>
            <a:r>
              <a:rPr dirty="0"/>
              <a:t> 5</a:t>
            </a:r>
          </a:p>
        </p:txBody>
      </p:sp>
      <p:sp>
        <p:nvSpPr>
          <p:cNvPr id="3" name="标题文本"/>
          <p:cNvSpPr txBox="1">
            <a:spLocks noGrp="1"/>
          </p:cNvSpPr>
          <p:nvPr>
            <p:ph type="title"/>
          </p:nvPr>
        </p:nvSpPr>
        <p:spPr>
          <a:xfrm>
            <a:off x="1800614" y="1059673"/>
            <a:ext cx="8393921" cy="866075"/>
          </a:xfrm>
          <a:prstGeom prst="rect">
            <a:avLst/>
          </a:prstGeom>
          <a:ln w="12700">
            <a:miter lim="400000"/>
          </a:ln>
        </p:spPr>
        <p:txBody>
          <a:bodyPr lIns="50800" tIns="50800" rIns="50800" bIns="50800" anchor="ctr">
            <a:normAutofit/>
          </a:bodyPr>
          <a:lstStyle/>
          <a:p>
            <a:r>
              <a:rPr dirty="0" err="1"/>
              <a:t>标题文本</a:t>
            </a:r>
            <a:endParaRPr dirty="0"/>
          </a:p>
        </p:txBody>
      </p:sp>
      <p:sp>
        <p:nvSpPr>
          <p:cNvPr id="4" name="幻灯片编号"/>
          <p:cNvSpPr txBox="1">
            <a:spLocks noGrp="1"/>
          </p:cNvSpPr>
          <p:nvPr>
            <p:ph type="sldNum" sz="quarter" idx="2"/>
          </p:nvPr>
        </p:nvSpPr>
        <p:spPr>
          <a:xfrm>
            <a:off x="5997575" y="6616700"/>
            <a:ext cx="209551" cy="254001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ctr">
            <a:spAutoFit/>
          </a:bodyPr>
          <a:lstStyle>
            <a:lvl1pPr>
              <a:defRPr sz="1200" b="1" i="0">
                <a:solidFill>
                  <a:srgbClr val="F3F1DF"/>
                </a:solidFill>
                <a:effectLst>
                  <a:outerShdw blurRad="25400" dist="12700" dir="16200000" rotWithShape="0">
                    <a:srgbClr val="000000">
                      <a:alpha val="80000"/>
                    </a:srgbClr>
                  </a:outerShdw>
                </a:effectLst>
                <a:latin typeface="Palatino"/>
                <a:ea typeface="Palatino"/>
                <a:cs typeface="Palatino"/>
                <a:sym typeface="Palatino"/>
              </a:defRPr>
            </a:lvl1pPr>
          </a:lstStyle>
          <a:p>
            <a:fld id="{86CB4B4D-7CA3-9044-876B-883B54F8677D}" type="slidenum">
              <a:rPr/>
              <a:t>‹#›</a:t>
            </a:fld>
            <a:endParaRPr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</p:sldLayoutIdLst>
  <p:transition spd="med"/>
  <p:txStyles>
    <p:titleStyle>
      <a:lvl1pPr marL="0" marR="0" indent="0" algn="ctr" defTabSz="412750" rtl="0" latinLnBrk="0">
        <a:lnSpc>
          <a:spcPct val="100000"/>
        </a:lnSpc>
        <a:spcBef>
          <a:spcPct val="0"/>
        </a:spcBef>
        <a:spcAft>
          <a:spcPts val="0"/>
        </a:spcAft>
        <a:buClrTx/>
        <a:buSzTx/>
        <a:buFontTx/>
        <a:buNone/>
        <a:defRPr sz="4400" b="0" i="0" u="none" strike="noStrike" cap="none" spc="0" baseline="0">
          <a:solidFill>
            <a:srgbClr val="FFFF00"/>
          </a:solidFill>
          <a:effectLst/>
          <a:uFillTx/>
          <a:latin typeface="黑体" panose="02010609060101010101" pitchFamily="49" charset="-122"/>
          <a:ea typeface="黑体" panose="02010609060101010101" pitchFamily="49" charset="-122"/>
          <a:cs typeface="+mn-cs"/>
          <a:sym typeface="Helvetica Neue" panose="02000503000000020004"/>
        </a:defRPr>
      </a:lvl1pPr>
      <a:lvl2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9400" b="0" i="0" u="none" strike="noStrike" cap="none" spc="0" baseline="0">
          <a:solidFill>
            <a:srgbClr val="BCB08F"/>
          </a:solidFill>
          <a:effectLst>
            <a:outerShdw blurRad="12700" dist="12700" dir="16200000" rotWithShape="0">
              <a:srgbClr val="000000">
                <a:alpha val="50000"/>
              </a:srgbClr>
            </a:outerShdw>
          </a:effectLst>
          <a:uFillTx/>
          <a:latin typeface="+mn-lt"/>
          <a:ea typeface="+mn-ea"/>
          <a:cs typeface="+mn-cs"/>
          <a:sym typeface="Helvetica Neue" panose="02000503000000020004"/>
        </a:defRPr>
      </a:lvl2pPr>
      <a:lvl3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9400" b="0" i="0" u="none" strike="noStrike" cap="none" spc="0" baseline="0">
          <a:solidFill>
            <a:srgbClr val="BCB08F"/>
          </a:solidFill>
          <a:effectLst>
            <a:outerShdw blurRad="12700" dist="12700" dir="16200000" rotWithShape="0">
              <a:srgbClr val="000000">
                <a:alpha val="50000"/>
              </a:srgbClr>
            </a:outerShdw>
          </a:effectLst>
          <a:uFillTx/>
          <a:latin typeface="+mn-lt"/>
          <a:ea typeface="+mn-ea"/>
          <a:cs typeface="+mn-cs"/>
          <a:sym typeface="Helvetica Neue" panose="02000503000000020004"/>
        </a:defRPr>
      </a:lvl3pPr>
      <a:lvl4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9400" b="0" i="0" u="none" strike="noStrike" cap="none" spc="0" baseline="0">
          <a:solidFill>
            <a:srgbClr val="BCB08F"/>
          </a:solidFill>
          <a:effectLst>
            <a:outerShdw blurRad="12700" dist="12700" dir="16200000" rotWithShape="0">
              <a:srgbClr val="000000">
                <a:alpha val="50000"/>
              </a:srgbClr>
            </a:outerShdw>
          </a:effectLst>
          <a:uFillTx/>
          <a:latin typeface="+mn-lt"/>
          <a:ea typeface="+mn-ea"/>
          <a:cs typeface="+mn-cs"/>
          <a:sym typeface="Helvetica Neue" panose="02000503000000020004"/>
        </a:defRPr>
      </a:lvl4pPr>
      <a:lvl5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9400" b="0" i="0" u="none" strike="noStrike" cap="none" spc="0" baseline="0">
          <a:solidFill>
            <a:srgbClr val="BCB08F"/>
          </a:solidFill>
          <a:effectLst>
            <a:outerShdw blurRad="12700" dist="12700" dir="16200000" rotWithShape="0">
              <a:srgbClr val="000000">
                <a:alpha val="50000"/>
              </a:srgbClr>
            </a:outerShdw>
          </a:effectLst>
          <a:uFillTx/>
          <a:latin typeface="+mn-lt"/>
          <a:ea typeface="+mn-ea"/>
          <a:cs typeface="+mn-cs"/>
          <a:sym typeface="Helvetica Neue" panose="02000503000000020004"/>
        </a:defRPr>
      </a:lvl5pPr>
      <a:lvl6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9400" b="0" i="0" u="none" strike="noStrike" cap="none" spc="0" baseline="0">
          <a:solidFill>
            <a:srgbClr val="BCB08F"/>
          </a:solidFill>
          <a:effectLst>
            <a:outerShdw blurRad="12700" dist="12700" dir="16200000" rotWithShape="0">
              <a:srgbClr val="000000">
                <a:alpha val="50000"/>
              </a:srgbClr>
            </a:outerShdw>
          </a:effectLst>
          <a:uFillTx/>
          <a:latin typeface="+mn-lt"/>
          <a:ea typeface="+mn-ea"/>
          <a:cs typeface="+mn-cs"/>
          <a:sym typeface="Helvetica Neue" panose="02000503000000020004"/>
        </a:defRPr>
      </a:lvl6pPr>
      <a:lvl7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9400" b="0" i="0" u="none" strike="noStrike" cap="none" spc="0" baseline="0">
          <a:solidFill>
            <a:srgbClr val="BCB08F"/>
          </a:solidFill>
          <a:effectLst>
            <a:outerShdw blurRad="12700" dist="12700" dir="16200000" rotWithShape="0">
              <a:srgbClr val="000000">
                <a:alpha val="50000"/>
              </a:srgbClr>
            </a:outerShdw>
          </a:effectLst>
          <a:uFillTx/>
          <a:latin typeface="+mn-lt"/>
          <a:ea typeface="+mn-ea"/>
          <a:cs typeface="+mn-cs"/>
          <a:sym typeface="Helvetica Neue" panose="02000503000000020004"/>
        </a:defRPr>
      </a:lvl7pPr>
      <a:lvl8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9400" b="0" i="0" u="none" strike="noStrike" cap="none" spc="0" baseline="0">
          <a:solidFill>
            <a:srgbClr val="BCB08F"/>
          </a:solidFill>
          <a:effectLst>
            <a:outerShdw blurRad="12700" dist="12700" dir="16200000" rotWithShape="0">
              <a:srgbClr val="000000">
                <a:alpha val="50000"/>
              </a:srgbClr>
            </a:outerShdw>
          </a:effectLst>
          <a:uFillTx/>
          <a:latin typeface="+mn-lt"/>
          <a:ea typeface="+mn-ea"/>
          <a:cs typeface="+mn-cs"/>
          <a:sym typeface="Helvetica Neue" panose="02000503000000020004"/>
        </a:defRPr>
      </a:lvl8pPr>
      <a:lvl9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9400" b="0" i="0" u="none" strike="noStrike" cap="none" spc="0" baseline="0">
          <a:solidFill>
            <a:srgbClr val="BCB08F"/>
          </a:solidFill>
          <a:effectLst>
            <a:outerShdw blurRad="12700" dist="12700" dir="16200000" rotWithShape="0">
              <a:srgbClr val="000000">
                <a:alpha val="50000"/>
              </a:srgbClr>
            </a:outerShdw>
          </a:effectLst>
          <a:uFillTx/>
          <a:latin typeface="+mn-lt"/>
          <a:ea typeface="+mn-ea"/>
          <a:cs typeface="+mn-cs"/>
          <a:sym typeface="Helvetica Neue" panose="02000503000000020004"/>
        </a:defRPr>
      </a:lvl9pPr>
    </p:titleStyle>
    <p:bodyStyle>
      <a:lvl1pPr marL="336550" marR="0" indent="-336550" algn="l" defTabSz="412750" rtl="0" latinLnBrk="0">
        <a:lnSpc>
          <a:spcPct val="120000"/>
        </a:lnSpc>
        <a:spcBef>
          <a:spcPct val="450000"/>
        </a:spcBef>
        <a:spcAft>
          <a:spcPts val="0"/>
        </a:spcAft>
        <a:buClrTx/>
        <a:buSzPct val="50000"/>
        <a:buFontTx/>
        <a:buBlip>
          <a:blip r:embed="rId7"/>
        </a:buBlip>
        <a:defRPr sz="2900" b="0" i="0" u="none" strike="noStrike" cap="none" spc="0" baseline="0">
          <a:solidFill>
            <a:srgbClr val="FFFFFF">
              <a:alpha val="80000"/>
            </a:srgbClr>
          </a:solidFill>
          <a:effectLst>
            <a:outerShdw blurRad="25400" dist="12700" dir="5400000" rotWithShape="0">
              <a:srgbClr val="FFFFFF"/>
            </a:outerShdw>
          </a:effectLst>
          <a:uFillTx/>
          <a:latin typeface="Hoefler Text"/>
          <a:ea typeface="Hoefler Text"/>
          <a:cs typeface="Hoefler Text"/>
          <a:sym typeface="Hoefler Text"/>
        </a:defRPr>
      </a:lvl1pPr>
      <a:lvl2pPr marL="673100" marR="0" indent="-336550" algn="l" defTabSz="412750" rtl="0" latinLnBrk="0">
        <a:lnSpc>
          <a:spcPct val="120000"/>
        </a:lnSpc>
        <a:spcBef>
          <a:spcPct val="450000"/>
        </a:spcBef>
        <a:spcAft>
          <a:spcPts val="0"/>
        </a:spcAft>
        <a:buClrTx/>
        <a:buSzPct val="50000"/>
        <a:buFontTx/>
        <a:buBlip>
          <a:blip r:embed="rId7"/>
        </a:buBlip>
        <a:defRPr sz="2900" b="0" i="1" u="none" strike="noStrike" cap="none" spc="0" baseline="0">
          <a:solidFill>
            <a:srgbClr val="86837F">
              <a:alpha val="80000"/>
            </a:srgbClr>
          </a:solidFill>
          <a:effectLst>
            <a:outerShdw blurRad="25400" dist="12700" dir="5400000" rotWithShape="0">
              <a:srgbClr val="FFFFFF"/>
            </a:outerShdw>
          </a:effectLst>
          <a:uFillTx/>
          <a:latin typeface="Hoefler Text"/>
          <a:ea typeface="Hoefler Text"/>
          <a:cs typeface="Hoefler Text"/>
          <a:sym typeface="Hoefler Text"/>
        </a:defRPr>
      </a:lvl2pPr>
      <a:lvl3pPr marL="1009650" marR="0" indent="-336550" algn="l" defTabSz="412750" rtl="0" latinLnBrk="0">
        <a:lnSpc>
          <a:spcPct val="150000"/>
        </a:lnSpc>
        <a:spcBef>
          <a:spcPts val="0"/>
        </a:spcBef>
        <a:spcAft>
          <a:spcPts val="0"/>
        </a:spcAft>
        <a:buClrTx/>
        <a:buSzPct val="50000"/>
        <a:buFontTx/>
        <a:buBlip>
          <a:blip r:embed="rId7"/>
        </a:buBlip>
        <a:defRPr sz="2900" b="0" i="0" u="none" strike="noStrike" cap="none" spc="0" baseline="0">
          <a:solidFill>
            <a:srgbClr val="FFFFFF">
              <a:alpha val="80000"/>
            </a:srgbClr>
          </a:solidFill>
          <a:effectLst/>
          <a:uFillTx/>
          <a:latin typeface="黑体" panose="02010609060101010101" pitchFamily="49" charset="-122"/>
          <a:ea typeface="黑体" panose="02010609060101010101" pitchFamily="49" charset="-122"/>
          <a:cs typeface="黑体" panose="02010609060101010101" pitchFamily="49" charset="-122"/>
          <a:sym typeface="Hoefler Text"/>
        </a:defRPr>
      </a:lvl3pPr>
      <a:lvl4pPr marL="1346200" marR="0" indent="-336550" algn="l" defTabSz="412750" rtl="0" latinLnBrk="0">
        <a:lnSpc>
          <a:spcPct val="150000"/>
        </a:lnSpc>
        <a:spcBef>
          <a:spcPts val="0"/>
        </a:spcBef>
        <a:spcAft>
          <a:spcPts val="0"/>
        </a:spcAft>
        <a:buClrTx/>
        <a:buSzPct val="50000"/>
        <a:buFontTx/>
        <a:buBlip>
          <a:blip r:embed="rId7"/>
        </a:buBlip>
        <a:defRPr sz="2900" b="0" i="0" u="none" strike="noStrike" cap="none" spc="0" baseline="0">
          <a:solidFill>
            <a:srgbClr val="FFFFFF">
              <a:alpha val="80000"/>
            </a:srgbClr>
          </a:solidFill>
          <a:effectLst/>
          <a:uFillTx/>
          <a:latin typeface="黑体" panose="02010609060101010101" pitchFamily="49" charset="-122"/>
          <a:ea typeface="黑体" panose="02010609060101010101" pitchFamily="49" charset="-122"/>
          <a:cs typeface="黑体" panose="02010609060101010101" pitchFamily="49" charset="-122"/>
          <a:sym typeface="Hoefler Text"/>
        </a:defRPr>
      </a:lvl4pPr>
      <a:lvl5pPr marL="1682750" marR="0" indent="-336550" algn="l" defTabSz="412750" rtl="0" latinLnBrk="0">
        <a:lnSpc>
          <a:spcPct val="150000"/>
        </a:lnSpc>
        <a:spcBef>
          <a:spcPts val="0"/>
        </a:spcBef>
        <a:spcAft>
          <a:spcPts val="0"/>
        </a:spcAft>
        <a:buClrTx/>
        <a:buSzPct val="50000"/>
        <a:buFontTx/>
        <a:buBlip>
          <a:blip r:embed="rId7"/>
        </a:buBlip>
        <a:defRPr sz="2900" b="0" i="0" u="none" strike="noStrike" cap="none" spc="0" baseline="0">
          <a:solidFill>
            <a:srgbClr val="FFFFFF">
              <a:alpha val="80000"/>
            </a:srgbClr>
          </a:solidFill>
          <a:effectLst/>
          <a:uFillTx/>
          <a:latin typeface="黑体" panose="02010609060101010101" pitchFamily="49" charset="-122"/>
          <a:ea typeface="黑体" panose="02010609060101010101" pitchFamily="49" charset="-122"/>
          <a:cs typeface="黑体" panose="02010609060101010101" pitchFamily="49" charset="-122"/>
          <a:sym typeface="Hoefler Text"/>
        </a:defRPr>
      </a:lvl5pPr>
      <a:lvl6pPr marL="2019300" marR="0" indent="-336550" algn="l" defTabSz="412750" rtl="0" latinLnBrk="0">
        <a:lnSpc>
          <a:spcPct val="120000"/>
        </a:lnSpc>
        <a:spcBef>
          <a:spcPct val="450000"/>
        </a:spcBef>
        <a:spcAft>
          <a:spcPts val="0"/>
        </a:spcAft>
        <a:buClrTx/>
        <a:buSzPct val="50000"/>
        <a:buFontTx/>
        <a:buBlip>
          <a:blip r:embed="rId7"/>
        </a:buBlip>
        <a:defRPr sz="2900" b="0" i="1" u="none" strike="noStrike" cap="none" spc="0" baseline="0">
          <a:solidFill>
            <a:srgbClr val="86837F">
              <a:alpha val="80000"/>
            </a:srgbClr>
          </a:solidFill>
          <a:effectLst>
            <a:outerShdw blurRad="25400" dist="12700" dir="5400000" rotWithShape="0">
              <a:srgbClr val="FFFFFF"/>
            </a:outerShdw>
          </a:effectLst>
          <a:uFillTx/>
          <a:latin typeface="Hoefler Text"/>
          <a:ea typeface="Hoefler Text"/>
          <a:cs typeface="Hoefler Text"/>
          <a:sym typeface="Hoefler Text"/>
        </a:defRPr>
      </a:lvl6pPr>
      <a:lvl7pPr marL="2355850" marR="0" indent="-336550" algn="l" defTabSz="412750" rtl="0" latinLnBrk="0">
        <a:lnSpc>
          <a:spcPct val="120000"/>
        </a:lnSpc>
        <a:spcBef>
          <a:spcPct val="450000"/>
        </a:spcBef>
        <a:spcAft>
          <a:spcPts val="0"/>
        </a:spcAft>
        <a:buClrTx/>
        <a:buSzPct val="50000"/>
        <a:buFontTx/>
        <a:buBlip>
          <a:blip r:embed="rId7"/>
        </a:buBlip>
        <a:defRPr sz="2900" b="0" i="1" u="none" strike="noStrike" cap="none" spc="0" baseline="0">
          <a:solidFill>
            <a:srgbClr val="86837F">
              <a:alpha val="80000"/>
            </a:srgbClr>
          </a:solidFill>
          <a:effectLst>
            <a:outerShdw blurRad="25400" dist="12700" dir="5400000" rotWithShape="0">
              <a:srgbClr val="FFFFFF"/>
            </a:outerShdw>
          </a:effectLst>
          <a:uFillTx/>
          <a:latin typeface="Hoefler Text"/>
          <a:ea typeface="Hoefler Text"/>
          <a:cs typeface="Hoefler Text"/>
          <a:sym typeface="Hoefler Text"/>
        </a:defRPr>
      </a:lvl7pPr>
      <a:lvl8pPr marL="2692400" marR="0" indent="-336550" algn="l" defTabSz="412750" rtl="0" latinLnBrk="0">
        <a:lnSpc>
          <a:spcPct val="120000"/>
        </a:lnSpc>
        <a:spcBef>
          <a:spcPct val="450000"/>
        </a:spcBef>
        <a:spcAft>
          <a:spcPts val="0"/>
        </a:spcAft>
        <a:buClrTx/>
        <a:buSzPct val="50000"/>
        <a:buFontTx/>
        <a:buBlip>
          <a:blip r:embed="rId7"/>
        </a:buBlip>
        <a:defRPr sz="2900" b="0" i="1" u="none" strike="noStrike" cap="none" spc="0" baseline="0">
          <a:solidFill>
            <a:srgbClr val="86837F">
              <a:alpha val="80000"/>
            </a:srgbClr>
          </a:solidFill>
          <a:effectLst>
            <a:outerShdw blurRad="25400" dist="12700" dir="5400000" rotWithShape="0">
              <a:srgbClr val="FFFFFF"/>
            </a:outerShdw>
          </a:effectLst>
          <a:uFillTx/>
          <a:latin typeface="Hoefler Text"/>
          <a:ea typeface="Hoefler Text"/>
          <a:cs typeface="Hoefler Text"/>
          <a:sym typeface="Hoefler Text"/>
        </a:defRPr>
      </a:lvl8pPr>
      <a:lvl9pPr marL="3028950" marR="0" indent="-336550" algn="l" defTabSz="412750" rtl="0" latinLnBrk="0">
        <a:lnSpc>
          <a:spcPct val="120000"/>
        </a:lnSpc>
        <a:spcBef>
          <a:spcPct val="450000"/>
        </a:spcBef>
        <a:spcAft>
          <a:spcPts val="0"/>
        </a:spcAft>
        <a:buClrTx/>
        <a:buSzPct val="50000"/>
        <a:buFontTx/>
        <a:buBlip>
          <a:blip r:embed="rId7"/>
        </a:buBlip>
        <a:defRPr sz="2900" b="0" i="1" u="none" strike="noStrike" cap="none" spc="0" baseline="0">
          <a:solidFill>
            <a:srgbClr val="86837F">
              <a:alpha val="80000"/>
            </a:srgbClr>
          </a:solidFill>
          <a:effectLst>
            <a:outerShdw blurRad="25400" dist="12700" dir="5400000" rotWithShape="0">
              <a:srgbClr val="FFFFFF"/>
            </a:outerShdw>
          </a:effectLst>
          <a:uFillTx/>
          <a:latin typeface="Hoefler Text"/>
          <a:ea typeface="Hoefler Text"/>
          <a:cs typeface="Hoefler Text"/>
          <a:sym typeface="Hoefler Text"/>
        </a:defRPr>
      </a:lvl9pPr>
    </p:bodyStyle>
    <p:otherStyle>
      <a:lvl1pPr marL="0" marR="0" indent="0" algn="ctr" defTabSz="412750" latinLnBrk="0">
        <a:lnSpc>
          <a:spcPct val="100000"/>
        </a:lnSpc>
        <a:spcBef>
          <a:spcPct val="0"/>
        </a:spcBef>
        <a:spcAft>
          <a:spcPts val="0"/>
        </a:spcAft>
        <a:buClrTx/>
        <a:buSzTx/>
        <a:buFontTx/>
        <a:buNone/>
        <a:defRPr sz="1200" b="1" i="0" u="none" strike="noStrike" cap="none" spc="0" baseline="0">
          <a:solidFill>
            <a:schemeClr val="tx1"/>
          </a:solidFill>
          <a:effectLst>
            <a:outerShdw blurRad="25400" dist="12700" dir="16200000" rotWithShape="0">
              <a:srgbClr val="000000">
                <a:alpha val="80000"/>
              </a:srgbClr>
            </a:outerShdw>
          </a:effectLst>
          <a:uFillTx/>
          <a:latin typeface="+mn-lt"/>
          <a:ea typeface="+mn-ea"/>
          <a:cs typeface="+mn-cs"/>
          <a:sym typeface="Palatino"/>
        </a:defRPr>
      </a:lvl1pPr>
      <a:lvl2pPr marL="0" marR="0" indent="114300" algn="ctr" defTabSz="412750" latinLnBrk="0">
        <a:lnSpc>
          <a:spcPct val="100000"/>
        </a:lnSpc>
        <a:spcBef>
          <a:spcPct val="0"/>
        </a:spcBef>
        <a:spcAft>
          <a:spcPts val="0"/>
        </a:spcAft>
        <a:buClrTx/>
        <a:buSzTx/>
        <a:buFontTx/>
        <a:buNone/>
        <a:defRPr sz="1200" b="1" i="0" u="none" strike="noStrike" cap="none" spc="0" baseline="0">
          <a:solidFill>
            <a:schemeClr val="tx1"/>
          </a:solidFill>
          <a:effectLst>
            <a:outerShdw blurRad="25400" dist="12700" dir="16200000" rotWithShape="0">
              <a:srgbClr val="000000">
                <a:alpha val="80000"/>
              </a:srgbClr>
            </a:outerShdw>
          </a:effectLst>
          <a:uFillTx/>
          <a:latin typeface="+mn-lt"/>
          <a:ea typeface="+mn-ea"/>
          <a:cs typeface="+mn-cs"/>
          <a:sym typeface="Palatino"/>
        </a:defRPr>
      </a:lvl2pPr>
      <a:lvl3pPr marL="0" marR="0" indent="228600" algn="ctr" defTabSz="412750" latinLnBrk="0">
        <a:lnSpc>
          <a:spcPct val="100000"/>
        </a:lnSpc>
        <a:spcBef>
          <a:spcPct val="0"/>
        </a:spcBef>
        <a:spcAft>
          <a:spcPts val="0"/>
        </a:spcAft>
        <a:buClrTx/>
        <a:buSzTx/>
        <a:buFontTx/>
        <a:buNone/>
        <a:defRPr sz="1200" b="1" i="0" u="none" strike="noStrike" cap="none" spc="0" baseline="0">
          <a:solidFill>
            <a:schemeClr val="tx1"/>
          </a:solidFill>
          <a:effectLst>
            <a:outerShdw blurRad="25400" dist="12700" dir="16200000" rotWithShape="0">
              <a:srgbClr val="000000">
                <a:alpha val="80000"/>
              </a:srgbClr>
            </a:outerShdw>
          </a:effectLst>
          <a:uFillTx/>
          <a:latin typeface="+mn-lt"/>
          <a:ea typeface="+mn-ea"/>
          <a:cs typeface="+mn-cs"/>
          <a:sym typeface="Palatino"/>
        </a:defRPr>
      </a:lvl3pPr>
      <a:lvl4pPr marL="0" marR="0" indent="342900" algn="ctr" defTabSz="412750" latinLnBrk="0">
        <a:lnSpc>
          <a:spcPct val="100000"/>
        </a:lnSpc>
        <a:spcBef>
          <a:spcPct val="0"/>
        </a:spcBef>
        <a:spcAft>
          <a:spcPts val="0"/>
        </a:spcAft>
        <a:buClrTx/>
        <a:buSzTx/>
        <a:buFontTx/>
        <a:buNone/>
        <a:defRPr sz="1200" b="1" i="0" u="none" strike="noStrike" cap="none" spc="0" baseline="0">
          <a:solidFill>
            <a:schemeClr val="tx1"/>
          </a:solidFill>
          <a:effectLst>
            <a:outerShdw blurRad="25400" dist="12700" dir="16200000" rotWithShape="0">
              <a:srgbClr val="000000">
                <a:alpha val="80000"/>
              </a:srgbClr>
            </a:outerShdw>
          </a:effectLst>
          <a:uFillTx/>
          <a:latin typeface="+mn-lt"/>
          <a:ea typeface="+mn-ea"/>
          <a:cs typeface="+mn-cs"/>
          <a:sym typeface="Palatino"/>
        </a:defRPr>
      </a:lvl4pPr>
      <a:lvl5pPr marL="0" marR="0" indent="457200" algn="ctr" defTabSz="412750" latinLnBrk="0">
        <a:lnSpc>
          <a:spcPct val="100000"/>
        </a:lnSpc>
        <a:spcBef>
          <a:spcPct val="0"/>
        </a:spcBef>
        <a:spcAft>
          <a:spcPts val="0"/>
        </a:spcAft>
        <a:buClrTx/>
        <a:buSzTx/>
        <a:buFontTx/>
        <a:buNone/>
        <a:defRPr sz="1200" b="1" i="0" u="none" strike="noStrike" cap="none" spc="0" baseline="0">
          <a:solidFill>
            <a:schemeClr val="tx1"/>
          </a:solidFill>
          <a:effectLst>
            <a:outerShdw blurRad="25400" dist="12700" dir="16200000" rotWithShape="0">
              <a:srgbClr val="000000">
                <a:alpha val="80000"/>
              </a:srgbClr>
            </a:outerShdw>
          </a:effectLst>
          <a:uFillTx/>
          <a:latin typeface="+mn-lt"/>
          <a:ea typeface="+mn-ea"/>
          <a:cs typeface="+mn-cs"/>
          <a:sym typeface="Palatino"/>
        </a:defRPr>
      </a:lvl5pPr>
      <a:lvl6pPr marL="0" marR="0" indent="571500" algn="ctr" defTabSz="412750" latinLnBrk="0">
        <a:lnSpc>
          <a:spcPct val="100000"/>
        </a:lnSpc>
        <a:spcBef>
          <a:spcPct val="0"/>
        </a:spcBef>
        <a:spcAft>
          <a:spcPts val="0"/>
        </a:spcAft>
        <a:buClrTx/>
        <a:buSzTx/>
        <a:buFontTx/>
        <a:buNone/>
        <a:defRPr sz="1200" b="1" i="0" u="none" strike="noStrike" cap="none" spc="0" baseline="0">
          <a:solidFill>
            <a:schemeClr val="tx1"/>
          </a:solidFill>
          <a:effectLst>
            <a:outerShdw blurRad="25400" dist="12700" dir="16200000" rotWithShape="0">
              <a:srgbClr val="000000">
                <a:alpha val="80000"/>
              </a:srgbClr>
            </a:outerShdw>
          </a:effectLst>
          <a:uFillTx/>
          <a:latin typeface="+mn-lt"/>
          <a:ea typeface="+mn-ea"/>
          <a:cs typeface="+mn-cs"/>
          <a:sym typeface="Palatino"/>
        </a:defRPr>
      </a:lvl6pPr>
      <a:lvl7pPr marL="0" marR="0" indent="685800" algn="ctr" defTabSz="412750" latinLnBrk="0">
        <a:lnSpc>
          <a:spcPct val="100000"/>
        </a:lnSpc>
        <a:spcBef>
          <a:spcPct val="0"/>
        </a:spcBef>
        <a:spcAft>
          <a:spcPts val="0"/>
        </a:spcAft>
        <a:buClrTx/>
        <a:buSzTx/>
        <a:buFontTx/>
        <a:buNone/>
        <a:defRPr sz="1200" b="1" i="0" u="none" strike="noStrike" cap="none" spc="0" baseline="0">
          <a:solidFill>
            <a:schemeClr val="tx1"/>
          </a:solidFill>
          <a:effectLst>
            <a:outerShdw blurRad="25400" dist="12700" dir="16200000" rotWithShape="0">
              <a:srgbClr val="000000">
                <a:alpha val="80000"/>
              </a:srgbClr>
            </a:outerShdw>
          </a:effectLst>
          <a:uFillTx/>
          <a:latin typeface="+mn-lt"/>
          <a:ea typeface="+mn-ea"/>
          <a:cs typeface="+mn-cs"/>
          <a:sym typeface="Palatino"/>
        </a:defRPr>
      </a:lvl7pPr>
      <a:lvl8pPr marL="0" marR="0" indent="800100" algn="ctr" defTabSz="412750" latinLnBrk="0">
        <a:lnSpc>
          <a:spcPct val="100000"/>
        </a:lnSpc>
        <a:spcBef>
          <a:spcPct val="0"/>
        </a:spcBef>
        <a:spcAft>
          <a:spcPts val="0"/>
        </a:spcAft>
        <a:buClrTx/>
        <a:buSzTx/>
        <a:buFontTx/>
        <a:buNone/>
        <a:defRPr sz="1200" b="1" i="0" u="none" strike="noStrike" cap="none" spc="0" baseline="0">
          <a:solidFill>
            <a:schemeClr val="tx1"/>
          </a:solidFill>
          <a:effectLst>
            <a:outerShdw blurRad="25400" dist="12700" dir="16200000" rotWithShape="0">
              <a:srgbClr val="000000">
                <a:alpha val="80000"/>
              </a:srgbClr>
            </a:outerShdw>
          </a:effectLst>
          <a:uFillTx/>
          <a:latin typeface="+mn-lt"/>
          <a:ea typeface="+mn-ea"/>
          <a:cs typeface="+mn-cs"/>
          <a:sym typeface="Palatino"/>
        </a:defRPr>
      </a:lvl8pPr>
      <a:lvl9pPr marL="0" marR="0" indent="914400" algn="ctr" defTabSz="412750" latinLnBrk="0">
        <a:lnSpc>
          <a:spcPct val="100000"/>
        </a:lnSpc>
        <a:spcBef>
          <a:spcPct val="0"/>
        </a:spcBef>
        <a:spcAft>
          <a:spcPts val="0"/>
        </a:spcAft>
        <a:buClrTx/>
        <a:buSzTx/>
        <a:buFontTx/>
        <a:buNone/>
        <a:defRPr sz="1200" b="1" i="0" u="none" strike="noStrike" cap="none" spc="0" baseline="0">
          <a:solidFill>
            <a:schemeClr val="tx1"/>
          </a:solidFill>
          <a:effectLst>
            <a:outerShdw blurRad="25400" dist="12700" dir="16200000" rotWithShape="0">
              <a:srgbClr val="000000">
                <a:alpha val="80000"/>
              </a:srgbClr>
            </a:outerShdw>
          </a:effectLst>
          <a:uFillTx/>
          <a:latin typeface="+mn-lt"/>
          <a:ea typeface="+mn-ea"/>
          <a:cs typeface="+mn-cs"/>
          <a:sym typeface="Palatino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6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正文级别 1…"/>
          <p:cNvSpPr txBox="1">
            <a:spLocks noGrp="1"/>
          </p:cNvSpPr>
          <p:nvPr>
            <p:ph type="body" idx="1"/>
          </p:nvPr>
        </p:nvSpPr>
        <p:spPr>
          <a:xfrm>
            <a:off x="1551929" y="2053198"/>
            <a:ext cx="7614369" cy="3541273"/>
          </a:xfrm>
          <a:prstGeom prst="rect">
            <a:avLst/>
          </a:prstGeom>
          <a:ln w="12700">
            <a:miter lim="400000"/>
          </a:ln>
        </p:spPr>
        <p:txBody>
          <a:bodyPr lIns="50800" tIns="50800" rIns="50800" bIns="50800" anchor="ctr">
            <a:normAutofit/>
          </a:bodyPr>
          <a:lstStyle>
            <a:lvl1pPr>
              <a:buBlip>
                <a:blip r:embed="rId7"/>
              </a:buBlip>
            </a:lvl1pPr>
            <a:lvl2pPr>
              <a:buBlip>
                <a:blip r:embed="rId7"/>
              </a:buBlip>
            </a:lvl2pPr>
            <a:lvl3pPr>
              <a:buBlip>
                <a:blip r:embed="rId7"/>
              </a:buBlip>
            </a:lvl3pPr>
            <a:lvl4pPr>
              <a:buBlip>
                <a:blip r:embed="rId7"/>
              </a:buBlip>
            </a:lvl4pPr>
            <a:lvl5pPr>
              <a:buBlip>
                <a:blip r:embed="rId7"/>
              </a:buBlip>
            </a:lvl5pPr>
          </a:lstStyle>
          <a:p>
            <a:r>
              <a:rPr dirty="0" err="1"/>
              <a:t>正文级别</a:t>
            </a:r>
            <a:r>
              <a:rPr dirty="0"/>
              <a:t> 1文级别 2</a:t>
            </a:r>
          </a:p>
          <a:p>
            <a:pPr lvl="2"/>
            <a:r>
              <a:rPr dirty="0" err="1"/>
              <a:t>正文级别</a:t>
            </a:r>
            <a:r>
              <a:rPr dirty="0"/>
              <a:t> 3</a:t>
            </a:r>
          </a:p>
          <a:p>
            <a:pPr lvl="3"/>
            <a:r>
              <a:rPr dirty="0" err="1"/>
              <a:t>正文级别</a:t>
            </a:r>
            <a:r>
              <a:rPr dirty="0"/>
              <a:t> 4</a:t>
            </a:r>
          </a:p>
          <a:p>
            <a:pPr lvl="4"/>
            <a:r>
              <a:rPr dirty="0" err="1"/>
              <a:t>正文级别</a:t>
            </a:r>
            <a:r>
              <a:rPr dirty="0"/>
              <a:t> 5</a:t>
            </a:r>
          </a:p>
        </p:txBody>
      </p:sp>
      <p:sp>
        <p:nvSpPr>
          <p:cNvPr id="3" name="标题文本"/>
          <p:cNvSpPr txBox="1">
            <a:spLocks noGrp="1"/>
          </p:cNvSpPr>
          <p:nvPr>
            <p:ph type="title"/>
          </p:nvPr>
        </p:nvSpPr>
        <p:spPr>
          <a:xfrm>
            <a:off x="1800614" y="1059673"/>
            <a:ext cx="8393921" cy="866075"/>
          </a:xfrm>
          <a:prstGeom prst="rect">
            <a:avLst/>
          </a:prstGeom>
          <a:ln w="12700">
            <a:miter lim="400000"/>
          </a:ln>
        </p:spPr>
        <p:txBody>
          <a:bodyPr lIns="50800" tIns="50800" rIns="50800" bIns="50800" anchor="ctr">
            <a:normAutofit/>
          </a:bodyPr>
          <a:lstStyle/>
          <a:p>
            <a:r>
              <a:rPr dirty="0" err="1"/>
              <a:t>标题文本</a:t>
            </a:r>
            <a:endParaRPr dirty="0"/>
          </a:p>
        </p:txBody>
      </p:sp>
      <p:sp>
        <p:nvSpPr>
          <p:cNvPr id="4" name="幻灯片编号"/>
          <p:cNvSpPr txBox="1">
            <a:spLocks noGrp="1"/>
          </p:cNvSpPr>
          <p:nvPr>
            <p:ph type="sldNum" sz="quarter" idx="2"/>
          </p:nvPr>
        </p:nvSpPr>
        <p:spPr>
          <a:xfrm>
            <a:off x="5997575" y="6616700"/>
            <a:ext cx="209551" cy="254001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ctr">
            <a:spAutoFit/>
          </a:bodyPr>
          <a:lstStyle>
            <a:lvl1pPr>
              <a:defRPr sz="1200" b="1" i="0">
                <a:solidFill>
                  <a:srgbClr val="F3F1DF"/>
                </a:solidFill>
                <a:effectLst>
                  <a:outerShdw blurRad="25400" dist="12700" dir="16200000" rotWithShape="0">
                    <a:srgbClr val="000000">
                      <a:alpha val="80000"/>
                    </a:srgbClr>
                  </a:outerShdw>
                </a:effectLst>
                <a:latin typeface="Palatino"/>
                <a:ea typeface="Palatino"/>
                <a:cs typeface="Palatino"/>
                <a:sym typeface="Palatino"/>
              </a:defRPr>
            </a:lvl1pPr>
          </a:lstStyle>
          <a:p>
            <a:fld id="{86CB4B4D-7CA3-9044-876B-883B54F8677D}" type="slidenum">
              <a:rPr/>
              <a:t>‹#›</a:t>
            </a:fld>
            <a:endParaRPr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</p:sldLayoutIdLst>
  <p:transition spd="med"/>
  <p:txStyles>
    <p:titleStyle>
      <a:lvl1pPr marL="0" marR="0" indent="0" algn="ctr" defTabSz="412750" rtl="0" latinLnBrk="0">
        <a:lnSpc>
          <a:spcPct val="100000"/>
        </a:lnSpc>
        <a:spcBef>
          <a:spcPct val="0"/>
        </a:spcBef>
        <a:spcAft>
          <a:spcPts val="0"/>
        </a:spcAft>
        <a:buClrTx/>
        <a:buSzTx/>
        <a:buFontTx/>
        <a:buNone/>
        <a:defRPr sz="4400" b="0" i="0" u="none" strike="noStrike" cap="none" spc="0" baseline="0">
          <a:solidFill>
            <a:srgbClr val="FFFF00"/>
          </a:solidFill>
          <a:effectLst/>
          <a:uFillTx/>
          <a:latin typeface="黑体" panose="02010609060101010101" pitchFamily="49" charset="-122"/>
          <a:ea typeface="黑体" panose="02010609060101010101" pitchFamily="49" charset="-122"/>
          <a:cs typeface="+mn-cs"/>
          <a:sym typeface="Helvetica Neue" panose="02000503000000020004"/>
        </a:defRPr>
      </a:lvl1pPr>
      <a:lvl2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9400" b="0" i="0" u="none" strike="noStrike" cap="none" spc="0" baseline="0">
          <a:solidFill>
            <a:srgbClr val="BCB08F"/>
          </a:solidFill>
          <a:effectLst>
            <a:outerShdw blurRad="12700" dist="12700" dir="16200000" rotWithShape="0">
              <a:srgbClr val="000000">
                <a:alpha val="50000"/>
              </a:srgbClr>
            </a:outerShdw>
          </a:effectLst>
          <a:uFillTx/>
          <a:latin typeface="+mn-lt"/>
          <a:ea typeface="+mn-ea"/>
          <a:cs typeface="+mn-cs"/>
          <a:sym typeface="Helvetica Neue" panose="02000503000000020004"/>
        </a:defRPr>
      </a:lvl2pPr>
      <a:lvl3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9400" b="0" i="0" u="none" strike="noStrike" cap="none" spc="0" baseline="0">
          <a:solidFill>
            <a:srgbClr val="BCB08F"/>
          </a:solidFill>
          <a:effectLst>
            <a:outerShdw blurRad="12700" dist="12700" dir="16200000" rotWithShape="0">
              <a:srgbClr val="000000">
                <a:alpha val="50000"/>
              </a:srgbClr>
            </a:outerShdw>
          </a:effectLst>
          <a:uFillTx/>
          <a:latin typeface="+mn-lt"/>
          <a:ea typeface="+mn-ea"/>
          <a:cs typeface="+mn-cs"/>
          <a:sym typeface="Helvetica Neue" panose="02000503000000020004"/>
        </a:defRPr>
      </a:lvl3pPr>
      <a:lvl4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9400" b="0" i="0" u="none" strike="noStrike" cap="none" spc="0" baseline="0">
          <a:solidFill>
            <a:srgbClr val="BCB08F"/>
          </a:solidFill>
          <a:effectLst>
            <a:outerShdw blurRad="12700" dist="12700" dir="16200000" rotWithShape="0">
              <a:srgbClr val="000000">
                <a:alpha val="50000"/>
              </a:srgbClr>
            </a:outerShdw>
          </a:effectLst>
          <a:uFillTx/>
          <a:latin typeface="+mn-lt"/>
          <a:ea typeface="+mn-ea"/>
          <a:cs typeface="+mn-cs"/>
          <a:sym typeface="Helvetica Neue" panose="02000503000000020004"/>
        </a:defRPr>
      </a:lvl4pPr>
      <a:lvl5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9400" b="0" i="0" u="none" strike="noStrike" cap="none" spc="0" baseline="0">
          <a:solidFill>
            <a:srgbClr val="BCB08F"/>
          </a:solidFill>
          <a:effectLst>
            <a:outerShdw blurRad="12700" dist="12700" dir="16200000" rotWithShape="0">
              <a:srgbClr val="000000">
                <a:alpha val="50000"/>
              </a:srgbClr>
            </a:outerShdw>
          </a:effectLst>
          <a:uFillTx/>
          <a:latin typeface="+mn-lt"/>
          <a:ea typeface="+mn-ea"/>
          <a:cs typeface="+mn-cs"/>
          <a:sym typeface="Helvetica Neue" panose="02000503000000020004"/>
        </a:defRPr>
      </a:lvl5pPr>
      <a:lvl6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9400" b="0" i="0" u="none" strike="noStrike" cap="none" spc="0" baseline="0">
          <a:solidFill>
            <a:srgbClr val="BCB08F"/>
          </a:solidFill>
          <a:effectLst>
            <a:outerShdw blurRad="12700" dist="12700" dir="16200000" rotWithShape="0">
              <a:srgbClr val="000000">
                <a:alpha val="50000"/>
              </a:srgbClr>
            </a:outerShdw>
          </a:effectLst>
          <a:uFillTx/>
          <a:latin typeface="+mn-lt"/>
          <a:ea typeface="+mn-ea"/>
          <a:cs typeface="+mn-cs"/>
          <a:sym typeface="Helvetica Neue" panose="02000503000000020004"/>
        </a:defRPr>
      </a:lvl6pPr>
      <a:lvl7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9400" b="0" i="0" u="none" strike="noStrike" cap="none" spc="0" baseline="0">
          <a:solidFill>
            <a:srgbClr val="BCB08F"/>
          </a:solidFill>
          <a:effectLst>
            <a:outerShdw blurRad="12700" dist="12700" dir="16200000" rotWithShape="0">
              <a:srgbClr val="000000">
                <a:alpha val="50000"/>
              </a:srgbClr>
            </a:outerShdw>
          </a:effectLst>
          <a:uFillTx/>
          <a:latin typeface="+mn-lt"/>
          <a:ea typeface="+mn-ea"/>
          <a:cs typeface="+mn-cs"/>
          <a:sym typeface="Helvetica Neue" panose="02000503000000020004"/>
        </a:defRPr>
      </a:lvl7pPr>
      <a:lvl8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9400" b="0" i="0" u="none" strike="noStrike" cap="none" spc="0" baseline="0">
          <a:solidFill>
            <a:srgbClr val="BCB08F"/>
          </a:solidFill>
          <a:effectLst>
            <a:outerShdw blurRad="12700" dist="12700" dir="16200000" rotWithShape="0">
              <a:srgbClr val="000000">
                <a:alpha val="50000"/>
              </a:srgbClr>
            </a:outerShdw>
          </a:effectLst>
          <a:uFillTx/>
          <a:latin typeface="+mn-lt"/>
          <a:ea typeface="+mn-ea"/>
          <a:cs typeface="+mn-cs"/>
          <a:sym typeface="Helvetica Neue" panose="02000503000000020004"/>
        </a:defRPr>
      </a:lvl8pPr>
      <a:lvl9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9400" b="0" i="0" u="none" strike="noStrike" cap="none" spc="0" baseline="0">
          <a:solidFill>
            <a:srgbClr val="BCB08F"/>
          </a:solidFill>
          <a:effectLst>
            <a:outerShdw blurRad="12700" dist="12700" dir="16200000" rotWithShape="0">
              <a:srgbClr val="000000">
                <a:alpha val="50000"/>
              </a:srgbClr>
            </a:outerShdw>
          </a:effectLst>
          <a:uFillTx/>
          <a:latin typeface="+mn-lt"/>
          <a:ea typeface="+mn-ea"/>
          <a:cs typeface="+mn-cs"/>
          <a:sym typeface="Helvetica Neue" panose="02000503000000020004"/>
        </a:defRPr>
      </a:lvl9pPr>
    </p:titleStyle>
    <p:bodyStyle>
      <a:lvl1pPr marL="336550" marR="0" indent="-336550" algn="l" defTabSz="412750" rtl="0" latinLnBrk="0">
        <a:lnSpc>
          <a:spcPct val="120000"/>
        </a:lnSpc>
        <a:spcBef>
          <a:spcPct val="450000"/>
        </a:spcBef>
        <a:spcAft>
          <a:spcPts val="0"/>
        </a:spcAft>
        <a:buClrTx/>
        <a:buSzPct val="50000"/>
        <a:buFontTx/>
        <a:buBlip>
          <a:blip r:embed="rId7"/>
        </a:buBlip>
        <a:defRPr sz="2900" b="0" i="0" u="none" strike="noStrike" cap="none" spc="0" baseline="0">
          <a:solidFill>
            <a:srgbClr val="FFFFFF">
              <a:alpha val="80000"/>
            </a:srgbClr>
          </a:solidFill>
          <a:effectLst>
            <a:outerShdw blurRad="25400" dist="12700" dir="5400000" rotWithShape="0">
              <a:srgbClr val="FFFFFF"/>
            </a:outerShdw>
          </a:effectLst>
          <a:uFillTx/>
          <a:latin typeface="Hoefler Text"/>
          <a:ea typeface="Hoefler Text"/>
          <a:cs typeface="Hoefler Text"/>
          <a:sym typeface="Hoefler Text"/>
        </a:defRPr>
      </a:lvl1pPr>
      <a:lvl2pPr marL="673100" marR="0" indent="-336550" algn="l" defTabSz="412750" rtl="0" latinLnBrk="0">
        <a:lnSpc>
          <a:spcPct val="120000"/>
        </a:lnSpc>
        <a:spcBef>
          <a:spcPct val="450000"/>
        </a:spcBef>
        <a:spcAft>
          <a:spcPts val="0"/>
        </a:spcAft>
        <a:buClrTx/>
        <a:buSzPct val="50000"/>
        <a:buFontTx/>
        <a:buBlip>
          <a:blip r:embed="rId7"/>
        </a:buBlip>
        <a:defRPr sz="2900" b="0" i="1" u="none" strike="noStrike" cap="none" spc="0" baseline="0">
          <a:solidFill>
            <a:srgbClr val="86837F">
              <a:alpha val="80000"/>
            </a:srgbClr>
          </a:solidFill>
          <a:effectLst>
            <a:outerShdw blurRad="25400" dist="12700" dir="5400000" rotWithShape="0">
              <a:srgbClr val="FFFFFF"/>
            </a:outerShdw>
          </a:effectLst>
          <a:uFillTx/>
          <a:latin typeface="Hoefler Text"/>
          <a:ea typeface="Hoefler Text"/>
          <a:cs typeface="Hoefler Text"/>
          <a:sym typeface="Hoefler Text"/>
        </a:defRPr>
      </a:lvl2pPr>
      <a:lvl3pPr marL="1009650" marR="0" indent="-336550" algn="l" defTabSz="412750" rtl="0" latinLnBrk="0">
        <a:lnSpc>
          <a:spcPct val="150000"/>
        </a:lnSpc>
        <a:spcBef>
          <a:spcPts val="0"/>
        </a:spcBef>
        <a:spcAft>
          <a:spcPts val="0"/>
        </a:spcAft>
        <a:buClrTx/>
        <a:buSzPct val="50000"/>
        <a:buFontTx/>
        <a:buBlip>
          <a:blip r:embed="rId7"/>
        </a:buBlip>
        <a:defRPr sz="2900" b="0" i="0" u="none" strike="noStrike" cap="none" spc="0" baseline="0">
          <a:solidFill>
            <a:srgbClr val="FFFFFF">
              <a:alpha val="80000"/>
            </a:srgbClr>
          </a:solidFill>
          <a:effectLst/>
          <a:uFillTx/>
          <a:latin typeface="黑体" panose="02010609060101010101" pitchFamily="49" charset="-122"/>
          <a:ea typeface="黑体" panose="02010609060101010101" pitchFamily="49" charset="-122"/>
          <a:cs typeface="黑体" panose="02010609060101010101" pitchFamily="49" charset="-122"/>
          <a:sym typeface="Hoefler Text"/>
        </a:defRPr>
      </a:lvl3pPr>
      <a:lvl4pPr marL="1346200" marR="0" indent="-336550" algn="l" defTabSz="412750" rtl="0" latinLnBrk="0">
        <a:lnSpc>
          <a:spcPct val="150000"/>
        </a:lnSpc>
        <a:spcBef>
          <a:spcPts val="0"/>
        </a:spcBef>
        <a:spcAft>
          <a:spcPts val="0"/>
        </a:spcAft>
        <a:buClrTx/>
        <a:buSzPct val="50000"/>
        <a:buFontTx/>
        <a:buBlip>
          <a:blip r:embed="rId7"/>
        </a:buBlip>
        <a:defRPr sz="2900" b="0" i="0" u="none" strike="noStrike" cap="none" spc="0" baseline="0">
          <a:solidFill>
            <a:srgbClr val="FFFFFF">
              <a:alpha val="80000"/>
            </a:srgbClr>
          </a:solidFill>
          <a:effectLst/>
          <a:uFillTx/>
          <a:latin typeface="黑体" panose="02010609060101010101" pitchFamily="49" charset="-122"/>
          <a:ea typeface="黑体" panose="02010609060101010101" pitchFamily="49" charset="-122"/>
          <a:cs typeface="黑体" panose="02010609060101010101" pitchFamily="49" charset="-122"/>
          <a:sym typeface="Hoefler Text"/>
        </a:defRPr>
      </a:lvl4pPr>
      <a:lvl5pPr marL="1682750" marR="0" indent="-336550" algn="l" defTabSz="412750" rtl="0" latinLnBrk="0">
        <a:lnSpc>
          <a:spcPct val="150000"/>
        </a:lnSpc>
        <a:spcBef>
          <a:spcPts val="0"/>
        </a:spcBef>
        <a:spcAft>
          <a:spcPts val="0"/>
        </a:spcAft>
        <a:buClrTx/>
        <a:buSzPct val="50000"/>
        <a:buFontTx/>
        <a:buBlip>
          <a:blip r:embed="rId7"/>
        </a:buBlip>
        <a:defRPr sz="2900" b="0" i="0" u="none" strike="noStrike" cap="none" spc="0" baseline="0">
          <a:solidFill>
            <a:srgbClr val="FFFFFF">
              <a:alpha val="80000"/>
            </a:srgbClr>
          </a:solidFill>
          <a:effectLst/>
          <a:uFillTx/>
          <a:latin typeface="黑体" panose="02010609060101010101" pitchFamily="49" charset="-122"/>
          <a:ea typeface="黑体" panose="02010609060101010101" pitchFamily="49" charset="-122"/>
          <a:cs typeface="黑体" panose="02010609060101010101" pitchFamily="49" charset="-122"/>
          <a:sym typeface="Hoefler Text"/>
        </a:defRPr>
      </a:lvl5pPr>
      <a:lvl6pPr marL="2019300" marR="0" indent="-336550" algn="l" defTabSz="412750" rtl="0" latinLnBrk="0">
        <a:lnSpc>
          <a:spcPct val="120000"/>
        </a:lnSpc>
        <a:spcBef>
          <a:spcPct val="450000"/>
        </a:spcBef>
        <a:spcAft>
          <a:spcPts val="0"/>
        </a:spcAft>
        <a:buClrTx/>
        <a:buSzPct val="50000"/>
        <a:buFontTx/>
        <a:buBlip>
          <a:blip r:embed="rId7"/>
        </a:buBlip>
        <a:defRPr sz="2900" b="0" i="1" u="none" strike="noStrike" cap="none" spc="0" baseline="0">
          <a:solidFill>
            <a:srgbClr val="86837F">
              <a:alpha val="80000"/>
            </a:srgbClr>
          </a:solidFill>
          <a:effectLst>
            <a:outerShdw blurRad="25400" dist="12700" dir="5400000" rotWithShape="0">
              <a:srgbClr val="FFFFFF"/>
            </a:outerShdw>
          </a:effectLst>
          <a:uFillTx/>
          <a:latin typeface="Hoefler Text"/>
          <a:ea typeface="Hoefler Text"/>
          <a:cs typeface="Hoefler Text"/>
          <a:sym typeface="Hoefler Text"/>
        </a:defRPr>
      </a:lvl6pPr>
      <a:lvl7pPr marL="2355850" marR="0" indent="-336550" algn="l" defTabSz="412750" rtl="0" latinLnBrk="0">
        <a:lnSpc>
          <a:spcPct val="120000"/>
        </a:lnSpc>
        <a:spcBef>
          <a:spcPct val="450000"/>
        </a:spcBef>
        <a:spcAft>
          <a:spcPts val="0"/>
        </a:spcAft>
        <a:buClrTx/>
        <a:buSzPct val="50000"/>
        <a:buFontTx/>
        <a:buBlip>
          <a:blip r:embed="rId7"/>
        </a:buBlip>
        <a:defRPr sz="2900" b="0" i="1" u="none" strike="noStrike" cap="none" spc="0" baseline="0">
          <a:solidFill>
            <a:srgbClr val="86837F">
              <a:alpha val="80000"/>
            </a:srgbClr>
          </a:solidFill>
          <a:effectLst>
            <a:outerShdw blurRad="25400" dist="12700" dir="5400000" rotWithShape="0">
              <a:srgbClr val="FFFFFF"/>
            </a:outerShdw>
          </a:effectLst>
          <a:uFillTx/>
          <a:latin typeface="Hoefler Text"/>
          <a:ea typeface="Hoefler Text"/>
          <a:cs typeface="Hoefler Text"/>
          <a:sym typeface="Hoefler Text"/>
        </a:defRPr>
      </a:lvl7pPr>
      <a:lvl8pPr marL="2692400" marR="0" indent="-336550" algn="l" defTabSz="412750" rtl="0" latinLnBrk="0">
        <a:lnSpc>
          <a:spcPct val="120000"/>
        </a:lnSpc>
        <a:spcBef>
          <a:spcPct val="450000"/>
        </a:spcBef>
        <a:spcAft>
          <a:spcPts val="0"/>
        </a:spcAft>
        <a:buClrTx/>
        <a:buSzPct val="50000"/>
        <a:buFontTx/>
        <a:buBlip>
          <a:blip r:embed="rId7"/>
        </a:buBlip>
        <a:defRPr sz="2900" b="0" i="1" u="none" strike="noStrike" cap="none" spc="0" baseline="0">
          <a:solidFill>
            <a:srgbClr val="86837F">
              <a:alpha val="80000"/>
            </a:srgbClr>
          </a:solidFill>
          <a:effectLst>
            <a:outerShdw blurRad="25400" dist="12700" dir="5400000" rotWithShape="0">
              <a:srgbClr val="FFFFFF"/>
            </a:outerShdw>
          </a:effectLst>
          <a:uFillTx/>
          <a:latin typeface="Hoefler Text"/>
          <a:ea typeface="Hoefler Text"/>
          <a:cs typeface="Hoefler Text"/>
          <a:sym typeface="Hoefler Text"/>
        </a:defRPr>
      </a:lvl8pPr>
      <a:lvl9pPr marL="3028950" marR="0" indent="-336550" algn="l" defTabSz="412750" rtl="0" latinLnBrk="0">
        <a:lnSpc>
          <a:spcPct val="120000"/>
        </a:lnSpc>
        <a:spcBef>
          <a:spcPct val="450000"/>
        </a:spcBef>
        <a:spcAft>
          <a:spcPts val="0"/>
        </a:spcAft>
        <a:buClrTx/>
        <a:buSzPct val="50000"/>
        <a:buFontTx/>
        <a:buBlip>
          <a:blip r:embed="rId7"/>
        </a:buBlip>
        <a:defRPr sz="2900" b="0" i="1" u="none" strike="noStrike" cap="none" spc="0" baseline="0">
          <a:solidFill>
            <a:srgbClr val="86837F">
              <a:alpha val="80000"/>
            </a:srgbClr>
          </a:solidFill>
          <a:effectLst>
            <a:outerShdw blurRad="25400" dist="12700" dir="5400000" rotWithShape="0">
              <a:srgbClr val="FFFFFF"/>
            </a:outerShdw>
          </a:effectLst>
          <a:uFillTx/>
          <a:latin typeface="Hoefler Text"/>
          <a:ea typeface="Hoefler Text"/>
          <a:cs typeface="Hoefler Text"/>
          <a:sym typeface="Hoefler Text"/>
        </a:defRPr>
      </a:lvl9pPr>
    </p:bodyStyle>
    <p:otherStyle>
      <a:lvl1pPr marL="0" marR="0" indent="0" algn="ctr" defTabSz="412750" latinLnBrk="0">
        <a:lnSpc>
          <a:spcPct val="100000"/>
        </a:lnSpc>
        <a:spcBef>
          <a:spcPct val="0"/>
        </a:spcBef>
        <a:spcAft>
          <a:spcPts val="0"/>
        </a:spcAft>
        <a:buClrTx/>
        <a:buSzTx/>
        <a:buFontTx/>
        <a:buNone/>
        <a:defRPr sz="1200" b="1" i="0" u="none" strike="noStrike" cap="none" spc="0" baseline="0">
          <a:solidFill>
            <a:schemeClr val="tx1"/>
          </a:solidFill>
          <a:effectLst>
            <a:outerShdw blurRad="25400" dist="12700" dir="16200000" rotWithShape="0">
              <a:srgbClr val="000000">
                <a:alpha val="80000"/>
              </a:srgbClr>
            </a:outerShdw>
          </a:effectLst>
          <a:uFillTx/>
          <a:latin typeface="+mn-lt"/>
          <a:ea typeface="+mn-ea"/>
          <a:cs typeface="+mn-cs"/>
          <a:sym typeface="Palatino"/>
        </a:defRPr>
      </a:lvl1pPr>
      <a:lvl2pPr marL="0" marR="0" indent="114300" algn="ctr" defTabSz="412750" latinLnBrk="0">
        <a:lnSpc>
          <a:spcPct val="100000"/>
        </a:lnSpc>
        <a:spcBef>
          <a:spcPct val="0"/>
        </a:spcBef>
        <a:spcAft>
          <a:spcPts val="0"/>
        </a:spcAft>
        <a:buClrTx/>
        <a:buSzTx/>
        <a:buFontTx/>
        <a:buNone/>
        <a:defRPr sz="1200" b="1" i="0" u="none" strike="noStrike" cap="none" spc="0" baseline="0">
          <a:solidFill>
            <a:schemeClr val="tx1"/>
          </a:solidFill>
          <a:effectLst>
            <a:outerShdw blurRad="25400" dist="12700" dir="16200000" rotWithShape="0">
              <a:srgbClr val="000000">
                <a:alpha val="80000"/>
              </a:srgbClr>
            </a:outerShdw>
          </a:effectLst>
          <a:uFillTx/>
          <a:latin typeface="+mn-lt"/>
          <a:ea typeface="+mn-ea"/>
          <a:cs typeface="+mn-cs"/>
          <a:sym typeface="Palatino"/>
        </a:defRPr>
      </a:lvl2pPr>
      <a:lvl3pPr marL="0" marR="0" indent="228600" algn="ctr" defTabSz="412750" latinLnBrk="0">
        <a:lnSpc>
          <a:spcPct val="100000"/>
        </a:lnSpc>
        <a:spcBef>
          <a:spcPct val="0"/>
        </a:spcBef>
        <a:spcAft>
          <a:spcPts val="0"/>
        </a:spcAft>
        <a:buClrTx/>
        <a:buSzTx/>
        <a:buFontTx/>
        <a:buNone/>
        <a:defRPr sz="1200" b="1" i="0" u="none" strike="noStrike" cap="none" spc="0" baseline="0">
          <a:solidFill>
            <a:schemeClr val="tx1"/>
          </a:solidFill>
          <a:effectLst>
            <a:outerShdw blurRad="25400" dist="12700" dir="16200000" rotWithShape="0">
              <a:srgbClr val="000000">
                <a:alpha val="80000"/>
              </a:srgbClr>
            </a:outerShdw>
          </a:effectLst>
          <a:uFillTx/>
          <a:latin typeface="+mn-lt"/>
          <a:ea typeface="+mn-ea"/>
          <a:cs typeface="+mn-cs"/>
          <a:sym typeface="Palatino"/>
        </a:defRPr>
      </a:lvl3pPr>
      <a:lvl4pPr marL="0" marR="0" indent="342900" algn="ctr" defTabSz="412750" latinLnBrk="0">
        <a:lnSpc>
          <a:spcPct val="100000"/>
        </a:lnSpc>
        <a:spcBef>
          <a:spcPct val="0"/>
        </a:spcBef>
        <a:spcAft>
          <a:spcPts val="0"/>
        </a:spcAft>
        <a:buClrTx/>
        <a:buSzTx/>
        <a:buFontTx/>
        <a:buNone/>
        <a:defRPr sz="1200" b="1" i="0" u="none" strike="noStrike" cap="none" spc="0" baseline="0">
          <a:solidFill>
            <a:schemeClr val="tx1"/>
          </a:solidFill>
          <a:effectLst>
            <a:outerShdw blurRad="25400" dist="12700" dir="16200000" rotWithShape="0">
              <a:srgbClr val="000000">
                <a:alpha val="80000"/>
              </a:srgbClr>
            </a:outerShdw>
          </a:effectLst>
          <a:uFillTx/>
          <a:latin typeface="+mn-lt"/>
          <a:ea typeface="+mn-ea"/>
          <a:cs typeface="+mn-cs"/>
          <a:sym typeface="Palatino"/>
        </a:defRPr>
      </a:lvl4pPr>
      <a:lvl5pPr marL="0" marR="0" indent="457200" algn="ctr" defTabSz="412750" latinLnBrk="0">
        <a:lnSpc>
          <a:spcPct val="100000"/>
        </a:lnSpc>
        <a:spcBef>
          <a:spcPct val="0"/>
        </a:spcBef>
        <a:spcAft>
          <a:spcPts val="0"/>
        </a:spcAft>
        <a:buClrTx/>
        <a:buSzTx/>
        <a:buFontTx/>
        <a:buNone/>
        <a:defRPr sz="1200" b="1" i="0" u="none" strike="noStrike" cap="none" spc="0" baseline="0">
          <a:solidFill>
            <a:schemeClr val="tx1"/>
          </a:solidFill>
          <a:effectLst>
            <a:outerShdw blurRad="25400" dist="12700" dir="16200000" rotWithShape="0">
              <a:srgbClr val="000000">
                <a:alpha val="80000"/>
              </a:srgbClr>
            </a:outerShdw>
          </a:effectLst>
          <a:uFillTx/>
          <a:latin typeface="+mn-lt"/>
          <a:ea typeface="+mn-ea"/>
          <a:cs typeface="+mn-cs"/>
          <a:sym typeface="Palatino"/>
        </a:defRPr>
      </a:lvl5pPr>
      <a:lvl6pPr marL="0" marR="0" indent="571500" algn="ctr" defTabSz="412750" latinLnBrk="0">
        <a:lnSpc>
          <a:spcPct val="100000"/>
        </a:lnSpc>
        <a:spcBef>
          <a:spcPct val="0"/>
        </a:spcBef>
        <a:spcAft>
          <a:spcPts val="0"/>
        </a:spcAft>
        <a:buClrTx/>
        <a:buSzTx/>
        <a:buFontTx/>
        <a:buNone/>
        <a:defRPr sz="1200" b="1" i="0" u="none" strike="noStrike" cap="none" spc="0" baseline="0">
          <a:solidFill>
            <a:schemeClr val="tx1"/>
          </a:solidFill>
          <a:effectLst>
            <a:outerShdw blurRad="25400" dist="12700" dir="16200000" rotWithShape="0">
              <a:srgbClr val="000000">
                <a:alpha val="80000"/>
              </a:srgbClr>
            </a:outerShdw>
          </a:effectLst>
          <a:uFillTx/>
          <a:latin typeface="+mn-lt"/>
          <a:ea typeface="+mn-ea"/>
          <a:cs typeface="+mn-cs"/>
          <a:sym typeface="Palatino"/>
        </a:defRPr>
      </a:lvl6pPr>
      <a:lvl7pPr marL="0" marR="0" indent="685800" algn="ctr" defTabSz="412750" latinLnBrk="0">
        <a:lnSpc>
          <a:spcPct val="100000"/>
        </a:lnSpc>
        <a:spcBef>
          <a:spcPct val="0"/>
        </a:spcBef>
        <a:spcAft>
          <a:spcPts val="0"/>
        </a:spcAft>
        <a:buClrTx/>
        <a:buSzTx/>
        <a:buFontTx/>
        <a:buNone/>
        <a:defRPr sz="1200" b="1" i="0" u="none" strike="noStrike" cap="none" spc="0" baseline="0">
          <a:solidFill>
            <a:schemeClr val="tx1"/>
          </a:solidFill>
          <a:effectLst>
            <a:outerShdw blurRad="25400" dist="12700" dir="16200000" rotWithShape="0">
              <a:srgbClr val="000000">
                <a:alpha val="80000"/>
              </a:srgbClr>
            </a:outerShdw>
          </a:effectLst>
          <a:uFillTx/>
          <a:latin typeface="+mn-lt"/>
          <a:ea typeface="+mn-ea"/>
          <a:cs typeface="+mn-cs"/>
          <a:sym typeface="Palatino"/>
        </a:defRPr>
      </a:lvl7pPr>
      <a:lvl8pPr marL="0" marR="0" indent="800100" algn="ctr" defTabSz="412750" latinLnBrk="0">
        <a:lnSpc>
          <a:spcPct val="100000"/>
        </a:lnSpc>
        <a:spcBef>
          <a:spcPct val="0"/>
        </a:spcBef>
        <a:spcAft>
          <a:spcPts val="0"/>
        </a:spcAft>
        <a:buClrTx/>
        <a:buSzTx/>
        <a:buFontTx/>
        <a:buNone/>
        <a:defRPr sz="1200" b="1" i="0" u="none" strike="noStrike" cap="none" spc="0" baseline="0">
          <a:solidFill>
            <a:schemeClr val="tx1"/>
          </a:solidFill>
          <a:effectLst>
            <a:outerShdw blurRad="25400" dist="12700" dir="16200000" rotWithShape="0">
              <a:srgbClr val="000000">
                <a:alpha val="80000"/>
              </a:srgbClr>
            </a:outerShdw>
          </a:effectLst>
          <a:uFillTx/>
          <a:latin typeface="+mn-lt"/>
          <a:ea typeface="+mn-ea"/>
          <a:cs typeface="+mn-cs"/>
          <a:sym typeface="Palatino"/>
        </a:defRPr>
      </a:lvl8pPr>
      <a:lvl9pPr marL="0" marR="0" indent="914400" algn="ctr" defTabSz="412750" latinLnBrk="0">
        <a:lnSpc>
          <a:spcPct val="100000"/>
        </a:lnSpc>
        <a:spcBef>
          <a:spcPct val="0"/>
        </a:spcBef>
        <a:spcAft>
          <a:spcPts val="0"/>
        </a:spcAft>
        <a:buClrTx/>
        <a:buSzTx/>
        <a:buFontTx/>
        <a:buNone/>
        <a:defRPr sz="1200" b="1" i="0" u="none" strike="noStrike" cap="none" spc="0" baseline="0">
          <a:solidFill>
            <a:schemeClr val="tx1"/>
          </a:solidFill>
          <a:effectLst>
            <a:outerShdw blurRad="25400" dist="12700" dir="16200000" rotWithShape="0">
              <a:srgbClr val="000000">
                <a:alpha val="80000"/>
              </a:srgbClr>
            </a:outerShdw>
          </a:effectLst>
          <a:uFillTx/>
          <a:latin typeface="+mn-lt"/>
          <a:ea typeface="+mn-ea"/>
          <a:cs typeface="+mn-cs"/>
          <a:sym typeface="Palatino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6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正文级别 1…"/>
          <p:cNvSpPr txBox="1">
            <a:spLocks noGrp="1"/>
          </p:cNvSpPr>
          <p:nvPr>
            <p:ph type="body" idx="1"/>
          </p:nvPr>
        </p:nvSpPr>
        <p:spPr>
          <a:xfrm>
            <a:off x="1551929" y="2053198"/>
            <a:ext cx="7614369" cy="3541273"/>
          </a:xfrm>
          <a:prstGeom prst="rect">
            <a:avLst/>
          </a:prstGeom>
          <a:ln w="12700">
            <a:miter lim="400000"/>
          </a:ln>
        </p:spPr>
        <p:txBody>
          <a:bodyPr lIns="50800" tIns="50800" rIns="50800" bIns="50800" anchor="ctr">
            <a:normAutofit/>
          </a:bodyPr>
          <a:lstStyle>
            <a:lvl1pPr>
              <a:buBlip>
                <a:blip r:embed="rId7"/>
              </a:buBlip>
            </a:lvl1pPr>
            <a:lvl2pPr>
              <a:buBlip>
                <a:blip r:embed="rId7"/>
              </a:buBlip>
            </a:lvl2pPr>
            <a:lvl3pPr>
              <a:buBlip>
                <a:blip r:embed="rId7"/>
              </a:buBlip>
            </a:lvl3pPr>
            <a:lvl4pPr>
              <a:buBlip>
                <a:blip r:embed="rId7"/>
              </a:buBlip>
            </a:lvl4pPr>
            <a:lvl5pPr>
              <a:buBlip>
                <a:blip r:embed="rId7"/>
              </a:buBlip>
            </a:lvl5pPr>
          </a:lstStyle>
          <a:p>
            <a:r>
              <a:rPr dirty="0" err="1"/>
              <a:t>正文级别</a:t>
            </a:r>
            <a:r>
              <a:rPr dirty="0"/>
              <a:t> 1文级别 2</a:t>
            </a:r>
          </a:p>
          <a:p>
            <a:pPr lvl="2"/>
            <a:r>
              <a:rPr dirty="0" err="1"/>
              <a:t>正文级别</a:t>
            </a:r>
            <a:r>
              <a:rPr dirty="0"/>
              <a:t> 3</a:t>
            </a:r>
          </a:p>
          <a:p>
            <a:pPr lvl="3"/>
            <a:r>
              <a:rPr dirty="0" err="1"/>
              <a:t>正文级别</a:t>
            </a:r>
            <a:r>
              <a:rPr dirty="0"/>
              <a:t> 4</a:t>
            </a:r>
          </a:p>
          <a:p>
            <a:pPr lvl="4"/>
            <a:r>
              <a:rPr dirty="0" err="1"/>
              <a:t>正文级别</a:t>
            </a:r>
            <a:r>
              <a:rPr dirty="0"/>
              <a:t> 5</a:t>
            </a:r>
          </a:p>
        </p:txBody>
      </p:sp>
      <p:sp>
        <p:nvSpPr>
          <p:cNvPr id="3" name="标题文本"/>
          <p:cNvSpPr txBox="1">
            <a:spLocks noGrp="1"/>
          </p:cNvSpPr>
          <p:nvPr>
            <p:ph type="title"/>
          </p:nvPr>
        </p:nvSpPr>
        <p:spPr>
          <a:xfrm>
            <a:off x="1800614" y="1059673"/>
            <a:ext cx="8393921" cy="866075"/>
          </a:xfrm>
          <a:prstGeom prst="rect">
            <a:avLst/>
          </a:prstGeom>
          <a:ln w="12700">
            <a:miter lim="400000"/>
          </a:ln>
        </p:spPr>
        <p:txBody>
          <a:bodyPr lIns="50800" tIns="50800" rIns="50800" bIns="50800" anchor="ctr">
            <a:normAutofit/>
          </a:bodyPr>
          <a:lstStyle/>
          <a:p>
            <a:r>
              <a:rPr dirty="0" err="1"/>
              <a:t>标题文本</a:t>
            </a:r>
            <a:endParaRPr dirty="0"/>
          </a:p>
        </p:txBody>
      </p:sp>
      <p:sp>
        <p:nvSpPr>
          <p:cNvPr id="4" name="幻灯片编号"/>
          <p:cNvSpPr txBox="1">
            <a:spLocks noGrp="1"/>
          </p:cNvSpPr>
          <p:nvPr>
            <p:ph type="sldNum" sz="quarter" idx="2"/>
          </p:nvPr>
        </p:nvSpPr>
        <p:spPr>
          <a:xfrm>
            <a:off x="5997575" y="6616700"/>
            <a:ext cx="209551" cy="254001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ctr">
            <a:spAutoFit/>
          </a:bodyPr>
          <a:lstStyle>
            <a:lvl1pPr>
              <a:defRPr sz="1200" b="1" i="0">
                <a:solidFill>
                  <a:srgbClr val="F3F1DF"/>
                </a:solidFill>
                <a:effectLst>
                  <a:outerShdw blurRad="25400" dist="12700" dir="16200000" rotWithShape="0">
                    <a:srgbClr val="000000">
                      <a:alpha val="80000"/>
                    </a:srgbClr>
                  </a:outerShdw>
                </a:effectLst>
                <a:latin typeface="Palatino"/>
                <a:ea typeface="Palatino"/>
                <a:cs typeface="Palatino"/>
                <a:sym typeface="Palatino"/>
              </a:defRPr>
            </a:lvl1pPr>
          </a:lstStyle>
          <a:p>
            <a:fld id="{86CB4B4D-7CA3-9044-876B-883B54F8677D}" type="slidenum">
              <a:rPr/>
              <a:t>‹#›</a:t>
            </a:fld>
            <a:endParaRPr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93" r:id="rId1"/>
    <p:sldLayoutId id="2147483694" r:id="rId2"/>
    <p:sldLayoutId id="2147483695" r:id="rId3"/>
    <p:sldLayoutId id="2147483696" r:id="rId4"/>
  </p:sldLayoutIdLst>
  <p:transition spd="med"/>
  <p:txStyles>
    <p:titleStyle>
      <a:lvl1pPr marL="0" marR="0" indent="0" algn="ctr" defTabSz="412750" rtl="0" latinLnBrk="0">
        <a:lnSpc>
          <a:spcPct val="100000"/>
        </a:lnSpc>
        <a:spcBef>
          <a:spcPct val="0"/>
        </a:spcBef>
        <a:spcAft>
          <a:spcPts val="0"/>
        </a:spcAft>
        <a:buClrTx/>
        <a:buSzTx/>
        <a:buFontTx/>
        <a:buNone/>
        <a:defRPr sz="4400" b="0" i="0" u="none" strike="noStrike" cap="none" spc="0" baseline="0">
          <a:solidFill>
            <a:srgbClr val="FFFF00"/>
          </a:solidFill>
          <a:effectLst/>
          <a:uFillTx/>
          <a:latin typeface="黑体" panose="02010609060101010101" pitchFamily="49" charset="-122"/>
          <a:ea typeface="黑体" panose="02010609060101010101" pitchFamily="49" charset="-122"/>
          <a:cs typeface="+mn-cs"/>
          <a:sym typeface="Helvetica Neue" panose="02000503000000020004"/>
        </a:defRPr>
      </a:lvl1pPr>
      <a:lvl2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9400" b="0" i="0" u="none" strike="noStrike" cap="none" spc="0" baseline="0">
          <a:solidFill>
            <a:srgbClr val="BCB08F"/>
          </a:solidFill>
          <a:effectLst>
            <a:outerShdw blurRad="12700" dist="12700" dir="16200000" rotWithShape="0">
              <a:srgbClr val="000000">
                <a:alpha val="50000"/>
              </a:srgbClr>
            </a:outerShdw>
          </a:effectLst>
          <a:uFillTx/>
          <a:latin typeface="+mn-lt"/>
          <a:ea typeface="+mn-ea"/>
          <a:cs typeface="+mn-cs"/>
          <a:sym typeface="Helvetica Neue" panose="02000503000000020004"/>
        </a:defRPr>
      </a:lvl2pPr>
      <a:lvl3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9400" b="0" i="0" u="none" strike="noStrike" cap="none" spc="0" baseline="0">
          <a:solidFill>
            <a:srgbClr val="BCB08F"/>
          </a:solidFill>
          <a:effectLst>
            <a:outerShdw blurRad="12700" dist="12700" dir="16200000" rotWithShape="0">
              <a:srgbClr val="000000">
                <a:alpha val="50000"/>
              </a:srgbClr>
            </a:outerShdw>
          </a:effectLst>
          <a:uFillTx/>
          <a:latin typeface="+mn-lt"/>
          <a:ea typeface="+mn-ea"/>
          <a:cs typeface="+mn-cs"/>
          <a:sym typeface="Helvetica Neue" panose="02000503000000020004"/>
        </a:defRPr>
      </a:lvl3pPr>
      <a:lvl4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9400" b="0" i="0" u="none" strike="noStrike" cap="none" spc="0" baseline="0">
          <a:solidFill>
            <a:srgbClr val="BCB08F"/>
          </a:solidFill>
          <a:effectLst>
            <a:outerShdw blurRad="12700" dist="12700" dir="16200000" rotWithShape="0">
              <a:srgbClr val="000000">
                <a:alpha val="50000"/>
              </a:srgbClr>
            </a:outerShdw>
          </a:effectLst>
          <a:uFillTx/>
          <a:latin typeface="+mn-lt"/>
          <a:ea typeface="+mn-ea"/>
          <a:cs typeface="+mn-cs"/>
          <a:sym typeface="Helvetica Neue" panose="02000503000000020004"/>
        </a:defRPr>
      </a:lvl4pPr>
      <a:lvl5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9400" b="0" i="0" u="none" strike="noStrike" cap="none" spc="0" baseline="0">
          <a:solidFill>
            <a:srgbClr val="BCB08F"/>
          </a:solidFill>
          <a:effectLst>
            <a:outerShdw blurRad="12700" dist="12700" dir="16200000" rotWithShape="0">
              <a:srgbClr val="000000">
                <a:alpha val="50000"/>
              </a:srgbClr>
            </a:outerShdw>
          </a:effectLst>
          <a:uFillTx/>
          <a:latin typeface="+mn-lt"/>
          <a:ea typeface="+mn-ea"/>
          <a:cs typeface="+mn-cs"/>
          <a:sym typeface="Helvetica Neue" panose="02000503000000020004"/>
        </a:defRPr>
      </a:lvl5pPr>
      <a:lvl6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9400" b="0" i="0" u="none" strike="noStrike" cap="none" spc="0" baseline="0">
          <a:solidFill>
            <a:srgbClr val="BCB08F"/>
          </a:solidFill>
          <a:effectLst>
            <a:outerShdw blurRad="12700" dist="12700" dir="16200000" rotWithShape="0">
              <a:srgbClr val="000000">
                <a:alpha val="50000"/>
              </a:srgbClr>
            </a:outerShdw>
          </a:effectLst>
          <a:uFillTx/>
          <a:latin typeface="+mn-lt"/>
          <a:ea typeface="+mn-ea"/>
          <a:cs typeface="+mn-cs"/>
          <a:sym typeface="Helvetica Neue" panose="02000503000000020004"/>
        </a:defRPr>
      </a:lvl6pPr>
      <a:lvl7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9400" b="0" i="0" u="none" strike="noStrike" cap="none" spc="0" baseline="0">
          <a:solidFill>
            <a:srgbClr val="BCB08F"/>
          </a:solidFill>
          <a:effectLst>
            <a:outerShdw blurRad="12700" dist="12700" dir="16200000" rotWithShape="0">
              <a:srgbClr val="000000">
                <a:alpha val="50000"/>
              </a:srgbClr>
            </a:outerShdw>
          </a:effectLst>
          <a:uFillTx/>
          <a:latin typeface="+mn-lt"/>
          <a:ea typeface="+mn-ea"/>
          <a:cs typeface="+mn-cs"/>
          <a:sym typeface="Helvetica Neue" panose="02000503000000020004"/>
        </a:defRPr>
      </a:lvl7pPr>
      <a:lvl8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9400" b="0" i="0" u="none" strike="noStrike" cap="none" spc="0" baseline="0">
          <a:solidFill>
            <a:srgbClr val="BCB08F"/>
          </a:solidFill>
          <a:effectLst>
            <a:outerShdw blurRad="12700" dist="12700" dir="16200000" rotWithShape="0">
              <a:srgbClr val="000000">
                <a:alpha val="50000"/>
              </a:srgbClr>
            </a:outerShdw>
          </a:effectLst>
          <a:uFillTx/>
          <a:latin typeface="+mn-lt"/>
          <a:ea typeface="+mn-ea"/>
          <a:cs typeface="+mn-cs"/>
          <a:sym typeface="Helvetica Neue" panose="02000503000000020004"/>
        </a:defRPr>
      </a:lvl8pPr>
      <a:lvl9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9400" b="0" i="0" u="none" strike="noStrike" cap="none" spc="0" baseline="0">
          <a:solidFill>
            <a:srgbClr val="BCB08F"/>
          </a:solidFill>
          <a:effectLst>
            <a:outerShdw blurRad="12700" dist="12700" dir="16200000" rotWithShape="0">
              <a:srgbClr val="000000">
                <a:alpha val="50000"/>
              </a:srgbClr>
            </a:outerShdw>
          </a:effectLst>
          <a:uFillTx/>
          <a:latin typeface="+mn-lt"/>
          <a:ea typeface="+mn-ea"/>
          <a:cs typeface="+mn-cs"/>
          <a:sym typeface="Helvetica Neue" panose="02000503000000020004"/>
        </a:defRPr>
      </a:lvl9pPr>
    </p:titleStyle>
    <p:bodyStyle>
      <a:lvl1pPr marL="336550" marR="0" indent="-336550" algn="l" defTabSz="412750" rtl="0" latinLnBrk="0">
        <a:lnSpc>
          <a:spcPct val="120000"/>
        </a:lnSpc>
        <a:spcBef>
          <a:spcPct val="450000"/>
        </a:spcBef>
        <a:spcAft>
          <a:spcPts val="0"/>
        </a:spcAft>
        <a:buClrTx/>
        <a:buSzPct val="50000"/>
        <a:buFontTx/>
        <a:buBlip>
          <a:blip r:embed="rId7"/>
        </a:buBlip>
        <a:defRPr sz="2900" b="0" i="0" u="none" strike="noStrike" cap="none" spc="0" baseline="0">
          <a:solidFill>
            <a:srgbClr val="FFFFFF">
              <a:alpha val="80000"/>
            </a:srgbClr>
          </a:solidFill>
          <a:effectLst>
            <a:outerShdw blurRad="25400" dist="12700" dir="5400000" rotWithShape="0">
              <a:srgbClr val="FFFFFF"/>
            </a:outerShdw>
          </a:effectLst>
          <a:uFillTx/>
          <a:latin typeface="Hoefler Text"/>
          <a:ea typeface="Hoefler Text"/>
          <a:cs typeface="Hoefler Text"/>
          <a:sym typeface="Hoefler Text"/>
        </a:defRPr>
      </a:lvl1pPr>
      <a:lvl2pPr marL="673100" marR="0" indent="-336550" algn="l" defTabSz="412750" rtl="0" latinLnBrk="0">
        <a:lnSpc>
          <a:spcPct val="120000"/>
        </a:lnSpc>
        <a:spcBef>
          <a:spcPct val="450000"/>
        </a:spcBef>
        <a:spcAft>
          <a:spcPts val="0"/>
        </a:spcAft>
        <a:buClrTx/>
        <a:buSzPct val="50000"/>
        <a:buFontTx/>
        <a:buBlip>
          <a:blip r:embed="rId7"/>
        </a:buBlip>
        <a:defRPr sz="2900" b="0" i="1" u="none" strike="noStrike" cap="none" spc="0" baseline="0">
          <a:solidFill>
            <a:srgbClr val="86837F">
              <a:alpha val="80000"/>
            </a:srgbClr>
          </a:solidFill>
          <a:effectLst>
            <a:outerShdw blurRad="25400" dist="12700" dir="5400000" rotWithShape="0">
              <a:srgbClr val="FFFFFF"/>
            </a:outerShdw>
          </a:effectLst>
          <a:uFillTx/>
          <a:latin typeface="Hoefler Text"/>
          <a:ea typeface="Hoefler Text"/>
          <a:cs typeface="Hoefler Text"/>
          <a:sym typeface="Hoefler Text"/>
        </a:defRPr>
      </a:lvl2pPr>
      <a:lvl3pPr marL="1009650" marR="0" indent="-336550" algn="l" defTabSz="412750" rtl="0" latinLnBrk="0">
        <a:lnSpc>
          <a:spcPct val="150000"/>
        </a:lnSpc>
        <a:spcBef>
          <a:spcPts val="0"/>
        </a:spcBef>
        <a:spcAft>
          <a:spcPts val="0"/>
        </a:spcAft>
        <a:buClrTx/>
        <a:buSzPct val="50000"/>
        <a:buFontTx/>
        <a:buBlip>
          <a:blip r:embed="rId7"/>
        </a:buBlip>
        <a:defRPr sz="2900" b="0" i="0" u="none" strike="noStrike" cap="none" spc="0" baseline="0">
          <a:solidFill>
            <a:srgbClr val="FFFFFF">
              <a:alpha val="80000"/>
            </a:srgbClr>
          </a:solidFill>
          <a:effectLst/>
          <a:uFillTx/>
          <a:latin typeface="黑体" panose="02010609060101010101" pitchFamily="49" charset="-122"/>
          <a:ea typeface="黑体" panose="02010609060101010101" pitchFamily="49" charset="-122"/>
          <a:cs typeface="黑体" panose="02010609060101010101" pitchFamily="49" charset="-122"/>
          <a:sym typeface="Hoefler Text"/>
        </a:defRPr>
      </a:lvl3pPr>
      <a:lvl4pPr marL="1346200" marR="0" indent="-336550" algn="l" defTabSz="412750" rtl="0" latinLnBrk="0">
        <a:lnSpc>
          <a:spcPct val="150000"/>
        </a:lnSpc>
        <a:spcBef>
          <a:spcPts val="0"/>
        </a:spcBef>
        <a:spcAft>
          <a:spcPts val="0"/>
        </a:spcAft>
        <a:buClrTx/>
        <a:buSzPct val="50000"/>
        <a:buFontTx/>
        <a:buBlip>
          <a:blip r:embed="rId7"/>
        </a:buBlip>
        <a:defRPr sz="2900" b="0" i="0" u="none" strike="noStrike" cap="none" spc="0" baseline="0">
          <a:solidFill>
            <a:srgbClr val="FFFFFF">
              <a:alpha val="80000"/>
            </a:srgbClr>
          </a:solidFill>
          <a:effectLst/>
          <a:uFillTx/>
          <a:latin typeface="黑体" panose="02010609060101010101" pitchFamily="49" charset="-122"/>
          <a:ea typeface="黑体" panose="02010609060101010101" pitchFamily="49" charset="-122"/>
          <a:cs typeface="黑体" panose="02010609060101010101" pitchFamily="49" charset="-122"/>
          <a:sym typeface="Hoefler Text"/>
        </a:defRPr>
      </a:lvl4pPr>
      <a:lvl5pPr marL="1682750" marR="0" indent="-336550" algn="l" defTabSz="412750" rtl="0" latinLnBrk="0">
        <a:lnSpc>
          <a:spcPct val="150000"/>
        </a:lnSpc>
        <a:spcBef>
          <a:spcPts val="0"/>
        </a:spcBef>
        <a:spcAft>
          <a:spcPts val="0"/>
        </a:spcAft>
        <a:buClrTx/>
        <a:buSzPct val="50000"/>
        <a:buFontTx/>
        <a:buBlip>
          <a:blip r:embed="rId7"/>
        </a:buBlip>
        <a:defRPr sz="2900" b="0" i="0" u="none" strike="noStrike" cap="none" spc="0" baseline="0">
          <a:solidFill>
            <a:srgbClr val="FFFFFF">
              <a:alpha val="80000"/>
            </a:srgbClr>
          </a:solidFill>
          <a:effectLst/>
          <a:uFillTx/>
          <a:latin typeface="黑体" panose="02010609060101010101" pitchFamily="49" charset="-122"/>
          <a:ea typeface="黑体" panose="02010609060101010101" pitchFamily="49" charset="-122"/>
          <a:cs typeface="黑体" panose="02010609060101010101" pitchFamily="49" charset="-122"/>
          <a:sym typeface="Hoefler Text"/>
        </a:defRPr>
      </a:lvl5pPr>
      <a:lvl6pPr marL="2019300" marR="0" indent="-336550" algn="l" defTabSz="412750" rtl="0" latinLnBrk="0">
        <a:lnSpc>
          <a:spcPct val="120000"/>
        </a:lnSpc>
        <a:spcBef>
          <a:spcPct val="450000"/>
        </a:spcBef>
        <a:spcAft>
          <a:spcPts val="0"/>
        </a:spcAft>
        <a:buClrTx/>
        <a:buSzPct val="50000"/>
        <a:buFontTx/>
        <a:buBlip>
          <a:blip r:embed="rId7"/>
        </a:buBlip>
        <a:defRPr sz="2900" b="0" i="1" u="none" strike="noStrike" cap="none" spc="0" baseline="0">
          <a:solidFill>
            <a:srgbClr val="86837F">
              <a:alpha val="80000"/>
            </a:srgbClr>
          </a:solidFill>
          <a:effectLst>
            <a:outerShdw blurRad="25400" dist="12700" dir="5400000" rotWithShape="0">
              <a:srgbClr val="FFFFFF"/>
            </a:outerShdw>
          </a:effectLst>
          <a:uFillTx/>
          <a:latin typeface="Hoefler Text"/>
          <a:ea typeface="Hoefler Text"/>
          <a:cs typeface="Hoefler Text"/>
          <a:sym typeface="Hoefler Text"/>
        </a:defRPr>
      </a:lvl6pPr>
      <a:lvl7pPr marL="2355850" marR="0" indent="-336550" algn="l" defTabSz="412750" rtl="0" latinLnBrk="0">
        <a:lnSpc>
          <a:spcPct val="120000"/>
        </a:lnSpc>
        <a:spcBef>
          <a:spcPct val="450000"/>
        </a:spcBef>
        <a:spcAft>
          <a:spcPts val="0"/>
        </a:spcAft>
        <a:buClrTx/>
        <a:buSzPct val="50000"/>
        <a:buFontTx/>
        <a:buBlip>
          <a:blip r:embed="rId7"/>
        </a:buBlip>
        <a:defRPr sz="2900" b="0" i="1" u="none" strike="noStrike" cap="none" spc="0" baseline="0">
          <a:solidFill>
            <a:srgbClr val="86837F">
              <a:alpha val="80000"/>
            </a:srgbClr>
          </a:solidFill>
          <a:effectLst>
            <a:outerShdw blurRad="25400" dist="12700" dir="5400000" rotWithShape="0">
              <a:srgbClr val="FFFFFF"/>
            </a:outerShdw>
          </a:effectLst>
          <a:uFillTx/>
          <a:latin typeface="Hoefler Text"/>
          <a:ea typeface="Hoefler Text"/>
          <a:cs typeface="Hoefler Text"/>
          <a:sym typeface="Hoefler Text"/>
        </a:defRPr>
      </a:lvl7pPr>
      <a:lvl8pPr marL="2692400" marR="0" indent="-336550" algn="l" defTabSz="412750" rtl="0" latinLnBrk="0">
        <a:lnSpc>
          <a:spcPct val="120000"/>
        </a:lnSpc>
        <a:spcBef>
          <a:spcPct val="450000"/>
        </a:spcBef>
        <a:spcAft>
          <a:spcPts val="0"/>
        </a:spcAft>
        <a:buClrTx/>
        <a:buSzPct val="50000"/>
        <a:buFontTx/>
        <a:buBlip>
          <a:blip r:embed="rId7"/>
        </a:buBlip>
        <a:defRPr sz="2900" b="0" i="1" u="none" strike="noStrike" cap="none" spc="0" baseline="0">
          <a:solidFill>
            <a:srgbClr val="86837F">
              <a:alpha val="80000"/>
            </a:srgbClr>
          </a:solidFill>
          <a:effectLst>
            <a:outerShdw blurRad="25400" dist="12700" dir="5400000" rotWithShape="0">
              <a:srgbClr val="FFFFFF"/>
            </a:outerShdw>
          </a:effectLst>
          <a:uFillTx/>
          <a:latin typeface="Hoefler Text"/>
          <a:ea typeface="Hoefler Text"/>
          <a:cs typeface="Hoefler Text"/>
          <a:sym typeface="Hoefler Text"/>
        </a:defRPr>
      </a:lvl8pPr>
      <a:lvl9pPr marL="3028950" marR="0" indent="-336550" algn="l" defTabSz="412750" rtl="0" latinLnBrk="0">
        <a:lnSpc>
          <a:spcPct val="120000"/>
        </a:lnSpc>
        <a:spcBef>
          <a:spcPct val="450000"/>
        </a:spcBef>
        <a:spcAft>
          <a:spcPts val="0"/>
        </a:spcAft>
        <a:buClrTx/>
        <a:buSzPct val="50000"/>
        <a:buFontTx/>
        <a:buBlip>
          <a:blip r:embed="rId7"/>
        </a:buBlip>
        <a:defRPr sz="2900" b="0" i="1" u="none" strike="noStrike" cap="none" spc="0" baseline="0">
          <a:solidFill>
            <a:srgbClr val="86837F">
              <a:alpha val="80000"/>
            </a:srgbClr>
          </a:solidFill>
          <a:effectLst>
            <a:outerShdw blurRad="25400" dist="12700" dir="5400000" rotWithShape="0">
              <a:srgbClr val="FFFFFF"/>
            </a:outerShdw>
          </a:effectLst>
          <a:uFillTx/>
          <a:latin typeface="Hoefler Text"/>
          <a:ea typeface="Hoefler Text"/>
          <a:cs typeface="Hoefler Text"/>
          <a:sym typeface="Hoefler Text"/>
        </a:defRPr>
      </a:lvl9pPr>
    </p:bodyStyle>
    <p:otherStyle>
      <a:lvl1pPr marL="0" marR="0" indent="0" algn="ctr" defTabSz="412750" latinLnBrk="0">
        <a:lnSpc>
          <a:spcPct val="100000"/>
        </a:lnSpc>
        <a:spcBef>
          <a:spcPct val="0"/>
        </a:spcBef>
        <a:spcAft>
          <a:spcPts val="0"/>
        </a:spcAft>
        <a:buClrTx/>
        <a:buSzTx/>
        <a:buFontTx/>
        <a:buNone/>
        <a:defRPr sz="1200" b="1" i="0" u="none" strike="noStrike" cap="none" spc="0" baseline="0">
          <a:solidFill>
            <a:schemeClr val="tx1"/>
          </a:solidFill>
          <a:effectLst>
            <a:outerShdw blurRad="25400" dist="12700" dir="16200000" rotWithShape="0">
              <a:srgbClr val="000000">
                <a:alpha val="80000"/>
              </a:srgbClr>
            </a:outerShdw>
          </a:effectLst>
          <a:uFillTx/>
          <a:latin typeface="+mn-lt"/>
          <a:ea typeface="+mn-ea"/>
          <a:cs typeface="+mn-cs"/>
          <a:sym typeface="Palatino"/>
        </a:defRPr>
      </a:lvl1pPr>
      <a:lvl2pPr marL="0" marR="0" indent="114300" algn="ctr" defTabSz="412750" latinLnBrk="0">
        <a:lnSpc>
          <a:spcPct val="100000"/>
        </a:lnSpc>
        <a:spcBef>
          <a:spcPct val="0"/>
        </a:spcBef>
        <a:spcAft>
          <a:spcPts val="0"/>
        </a:spcAft>
        <a:buClrTx/>
        <a:buSzTx/>
        <a:buFontTx/>
        <a:buNone/>
        <a:defRPr sz="1200" b="1" i="0" u="none" strike="noStrike" cap="none" spc="0" baseline="0">
          <a:solidFill>
            <a:schemeClr val="tx1"/>
          </a:solidFill>
          <a:effectLst>
            <a:outerShdw blurRad="25400" dist="12700" dir="16200000" rotWithShape="0">
              <a:srgbClr val="000000">
                <a:alpha val="80000"/>
              </a:srgbClr>
            </a:outerShdw>
          </a:effectLst>
          <a:uFillTx/>
          <a:latin typeface="+mn-lt"/>
          <a:ea typeface="+mn-ea"/>
          <a:cs typeface="+mn-cs"/>
          <a:sym typeface="Palatino"/>
        </a:defRPr>
      </a:lvl2pPr>
      <a:lvl3pPr marL="0" marR="0" indent="228600" algn="ctr" defTabSz="412750" latinLnBrk="0">
        <a:lnSpc>
          <a:spcPct val="100000"/>
        </a:lnSpc>
        <a:spcBef>
          <a:spcPct val="0"/>
        </a:spcBef>
        <a:spcAft>
          <a:spcPts val="0"/>
        </a:spcAft>
        <a:buClrTx/>
        <a:buSzTx/>
        <a:buFontTx/>
        <a:buNone/>
        <a:defRPr sz="1200" b="1" i="0" u="none" strike="noStrike" cap="none" spc="0" baseline="0">
          <a:solidFill>
            <a:schemeClr val="tx1"/>
          </a:solidFill>
          <a:effectLst>
            <a:outerShdw blurRad="25400" dist="12700" dir="16200000" rotWithShape="0">
              <a:srgbClr val="000000">
                <a:alpha val="80000"/>
              </a:srgbClr>
            </a:outerShdw>
          </a:effectLst>
          <a:uFillTx/>
          <a:latin typeface="+mn-lt"/>
          <a:ea typeface="+mn-ea"/>
          <a:cs typeface="+mn-cs"/>
          <a:sym typeface="Palatino"/>
        </a:defRPr>
      </a:lvl3pPr>
      <a:lvl4pPr marL="0" marR="0" indent="342900" algn="ctr" defTabSz="412750" latinLnBrk="0">
        <a:lnSpc>
          <a:spcPct val="100000"/>
        </a:lnSpc>
        <a:spcBef>
          <a:spcPct val="0"/>
        </a:spcBef>
        <a:spcAft>
          <a:spcPts val="0"/>
        </a:spcAft>
        <a:buClrTx/>
        <a:buSzTx/>
        <a:buFontTx/>
        <a:buNone/>
        <a:defRPr sz="1200" b="1" i="0" u="none" strike="noStrike" cap="none" spc="0" baseline="0">
          <a:solidFill>
            <a:schemeClr val="tx1"/>
          </a:solidFill>
          <a:effectLst>
            <a:outerShdw blurRad="25400" dist="12700" dir="16200000" rotWithShape="0">
              <a:srgbClr val="000000">
                <a:alpha val="80000"/>
              </a:srgbClr>
            </a:outerShdw>
          </a:effectLst>
          <a:uFillTx/>
          <a:latin typeface="+mn-lt"/>
          <a:ea typeface="+mn-ea"/>
          <a:cs typeface="+mn-cs"/>
          <a:sym typeface="Palatino"/>
        </a:defRPr>
      </a:lvl4pPr>
      <a:lvl5pPr marL="0" marR="0" indent="457200" algn="ctr" defTabSz="412750" latinLnBrk="0">
        <a:lnSpc>
          <a:spcPct val="100000"/>
        </a:lnSpc>
        <a:spcBef>
          <a:spcPct val="0"/>
        </a:spcBef>
        <a:spcAft>
          <a:spcPts val="0"/>
        </a:spcAft>
        <a:buClrTx/>
        <a:buSzTx/>
        <a:buFontTx/>
        <a:buNone/>
        <a:defRPr sz="1200" b="1" i="0" u="none" strike="noStrike" cap="none" spc="0" baseline="0">
          <a:solidFill>
            <a:schemeClr val="tx1"/>
          </a:solidFill>
          <a:effectLst>
            <a:outerShdw blurRad="25400" dist="12700" dir="16200000" rotWithShape="0">
              <a:srgbClr val="000000">
                <a:alpha val="80000"/>
              </a:srgbClr>
            </a:outerShdw>
          </a:effectLst>
          <a:uFillTx/>
          <a:latin typeface="+mn-lt"/>
          <a:ea typeface="+mn-ea"/>
          <a:cs typeface="+mn-cs"/>
          <a:sym typeface="Palatino"/>
        </a:defRPr>
      </a:lvl5pPr>
      <a:lvl6pPr marL="0" marR="0" indent="571500" algn="ctr" defTabSz="412750" latinLnBrk="0">
        <a:lnSpc>
          <a:spcPct val="100000"/>
        </a:lnSpc>
        <a:spcBef>
          <a:spcPct val="0"/>
        </a:spcBef>
        <a:spcAft>
          <a:spcPts val="0"/>
        </a:spcAft>
        <a:buClrTx/>
        <a:buSzTx/>
        <a:buFontTx/>
        <a:buNone/>
        <a:defRPr sz="1200" b="1" i="0" u="none" strike="noStrike" cap="none" spc="0" baseline="0">
          <a:solidFill>
            <a:schemeClr val="tx1"/>
          </a:solidFill>
          <a:effectLst>
            <a:outerShdw blurRad="25400" dist="12700" dir="16200000" rotWithShape="0">
              <a:srgbClr val="000000">
                <a:alpha val="80000"/>
              </a:srgbClr>
            </a:outerShdw>
          </a:effectLst>
          <a:uFillTx/>
          <a:latin typeface="+mn-lt"/>
          <a:ea typeface="+mn-ea"/>
          <a:cs typeface="+mn-cs"/>
          <a:sym typeface="Palatino"/>
        </a:defRPr>
      </a:lvl6pPr>
      <a:lvl7pPr marL="0" marR="0" indent="685800" algn="ctr" defTabSz="412750" latinLnBrk="0">
        <a:lnSpc>
          <a:spcPct val="100000"/>
        </a:lnSpc>
        <a:spcBef>
          <a:spcPct val="0"/>
        </a:spcBef>
        <a:spcAft>
          <a:spcPts val="0"/>
        </a:spcAft>
        <a:buClrTx/>
        <a:buSzTx/>
        <a:buFontTx/>
        <a:buNone/>
        <a:defRPr sz="1200" b="1" i="0" u="none" strike="noStrike" cap="none" spc="0" baseline="0">
          <a:solidFill>
            <a:schemeClr val="tx1"/>
          </a:solidFill>
          <a:effectLst>
            <a:outerShdw blurRad="25400" dist="12700" dir="16200000" rotWithShape="0">
              <a:srgbClr val="000000">
                <a:alpha val="80000"/>
              </a:srgbClr>
            </a:outerShdw>
          </a:effectLst>
          <a:uFillTx/>
          <a:latin typeface="+mn-lt"/>
          <a:ea typeface="+mn-ea"/>
          <a:cs typeface="+mn-cs"/>
          <a:sym typeface="Palatino"/>
        </a:defRPr>
      </a:lvl7pPr>
      <a:lvl8pPr marL="0" marR="0" indent="800100" algn="ctr" defTabSz="412750" latinLnBrk="0">
        <a:lnSpc>
          <a:spcPct val="100000"/>
        </a:lnSpc>
        <a:spcBef>
          <a:spcPct val="0"/>
        </a:spcBef>
        <a:spcAft>
          <a:spcPts val="0"/>
        </a:spcAft>
        <a:buClrTx/>
        <a:buSzTx/>
        <a:buFontTx/>
        <a:buNone/>
        <a:defRPr sz="1200" b="1" i="0" u="none" strike="noStrike" cap="none" spc="0" baseline="0">
          <a:solidFill>
            <a:schemeClr val="tx1"/>
          </a:solidFill>
          <a:effectLst>
            <a:outerShdw blurRad="25400" dist="12700" dir="16200000" rotWithShape="0">
              <a:srgbClr val="000000">
                <a:alpha val="80000"/>
              </a:srgbClr>
            </a:outerShdw>
          </a:effectLst>
          <a:uFillTx/>
          <a:latin typeface="+mn-lt"/>
          <a:ea typeface="+mn-ea"/>
          <a:cs typeface="+mn-cs"/>
          <a:sym typeface="Palatino"/>
        </a:defRPr>
      </a:lvl8pPr>
      <a:lvl9pPr marL="0" marR="0" indent="914400" algn="ctr" defTabSz="412750" latinLnBrk="0">
        <a:lnSpc>
          <a:spcPct val="100000"/>
        </a:lnSpc>
        <a:spcBef>
          <a:spcPct val="0"/>
        </a:spcBef>
        <a:spcAft>
          <a:spcPts val="0"/>
        </a:spcAft>
        <a:buClrTx/>
        <a:buSzTx/>
        <a:buFontTx/>
        <a:buNone/>
        <a:defRPr sz="1200" b="1" i="0" u="none" strike="noStrike" cap="none" spc="0" baseline="0">
          <a:solidFill>
            <a:schemeClr val="tx1"/>
          </a:solidFill>
          <a:effectLst>
            <a:outerShdw blurRad="25400" dist="12700" dir="16200000" rotWithShape="0">
              <a:srgbClr val="000000">
                <a:alpha val="80000"/>
              </a:srgbClr>
            </a:outerShdw>
          </a:effectLst>
          <a:uFillTx/>
          <a:latin typeface="+mn-lt"/>
          <a:ea typeface="+mn-ea"/>
          <a:cs typeface="+mn-cs"/>
          <a:sym typeface="Palatino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6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正文级别 1…"/>
          <p:cNvSpPr txBox="1">
            <a:spLocks noGrp="1"/>
          </p:cNvSpPr>
          <p:nvPr>
            <p:ph type="body" idx="1"/>
          </p:nvPr>
        </p:nvSpPr>
        <p:spPr>
          <a:xfrm>
            <a:off x="1551929" y="2053198"/>
            <a:ext cx="7614369" cy="3541273"/>
          </a:xfrm>
          <a:prstGeom prst="rect">
            <a:avLst/>
          </a:prstGeom>
          <a:ln w="12700">
            <a:miter lim="400000"/>
          </a:ln>
        </p:spPr>
        <p:txBody>
          <a:bodyPr lIns="50800" tIns="50800" rIns="50800" bIns="50800" anchor="ctr">
            <a:normAutofit/>
          </a:bodyPr>
          <a:lstStyle>
            <a:lvl1pPr>
              <a:buBlip>
                <a:blip r:embed="rId7"/>
              </a:buBlip>
            </a:lvl1pPr>
            <a:lvl2pPr>
              <a:buBlip>
                <a:blip r:embed="rId7"/>
              </a:buBlip>
            </a:lvl2pPr>
            <a:lvl3pPr>
              <a:buBlip>
                <a:blip r:embed="rId7"/>
              </a:buBlip>
            </a:lvl3pPr>
            <a:lvl4pPr>
              <a:buBlip>
                <a:blip r:embed="rId7"/>
              </a:buBlip>
            </a:lvl4pPr>
            <a:lvl5pPr>
              <a:buBlip>
                <a:blip r:embed="rId7"/>
              </a:buBlip>
            </a:lvl5pPr>
          </a:lstStyle>
          <a:p>
            <a:r>
              <a:rPr dirty="0" err="1"/>
              <a:t>正文级别</a:t>
            </a:r>
            <a:r>
              <a:rPr dirty="0"/>
              <a:t> 1文级别 2</a:t>
            </a:r>
          </a:p>
          <a:p>
            <a:pPr lvl="2"/>
            <a:r>
              <a:rPr dirty="0" err="1"/>
              <a:t>正文级别</a:t>
            </a:r>
            <a:r>
              <a:rPr dirty="0"/>
              <a:t> 3</a:t>
            </a:r>
          </a:p>
          <a:p>
            <a:pPr lvl="3"/>
            <a:r>
              <a:rPr dirty="0" err="1"/>
              <a:t>正文级别</a:t>
            </a:r>
            <a:r>
              <a:rPr dirty="0"/>
              <a:t> 4</a:t>
            </a:r>
          </a:p>
          <a:p>
            <a:pPr lvl="4"/>
            <a:r>
              <a:rPr dirty="0" err="1"/>
              <a:t>正文级别</a:t>
            </a:r>
            <a:r>
              <a:rPr dirty="0"/>
              <a:t> 5</a:t>
            </a:r>
          </a:p>
        </p:txBody>
      </p:sp>
      <p:sp>
        <p:nvSpPr>
          <p:cNvPr id="3" name="标题文本"/>
          <p:cNvSpPr txBox="1">
            <a:spLocks noGrp="1"/>
          </p:cNvSpPr>
          <p:nvPr>
            <p:ph type="title"/>
          </p:nvPr>
        </p:nvSpPr>
        <p:spPr>
          <a:xfrm>
            <a:off x="1800614" y="1059673"/>
            <a:ext cx="8393921" cy="866075"/>
          </a:xfrm>
          <a:prstGeom prst="rect">
            <a:avLst/>
          </a:prstGeom>
          <a:ln w="12700">
            <a:miter lim="400000"/>
          </a:ln>
        </p:spPr>
        <p:txBody>
          <a:bodyPr lIns="50800" tIns="50800" rIns="50800" bIns="50800" anchor="ctr">
            <a:normAutofit/>
          </a:bodyPr>
          <a:lstStyle/>
          <a:p>
            <a:r>
              <a:rPr dirty="0" err="1"/>
              <a:t>标题文本</a:t>
            </a:r>
            <a:endParaRPr dirty="0"/>
          </a:p>
        </p:txBody>
      </p:sp>
      <p:sp>
        <p:nvSpPr>
          <p:cNvPr id="4" name="幻灯片编号"/>
          <p:cNvSpPr txBox="1">
            <a:spLocks noGrp="1"/>
          </p:cNvSpPr>
          <p:nvPr>
            <p:ph type="sldNum" sz="quarter" idx="2"/>
          </p:nvPr>
        </p:nvSpPr>
        <p:spPr>
          <a:xfrm>
            <a:off x="5997575" y="6616700"/>
            <a:ext cx="209551" cy="254001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ctr">
            <a:spAutoFit/>
          </a:bodyPr>
          <a:lstStyle>
            <a:lvl1pPr>
              <a:defRPr sz="1200" b="1" i="0">
                <a:solidFill>
                  <a:srgbClr val="F3F1DF"/>
                </a:solidFill>
                <a:effectLst>
                  <a:outerShdw blurRad="25400" dist="12700" dir="16200000" rotWithShape="0">
                    <a:srgbClr val="000000">
                      <a:alpha val="80000"/>
                    </a:srgbClr>
                  </a:outerShdw>
                </a:effectLst>
                <a:latin typeface="Palatino"/>
                <a:ea typeface="Palatino"/>
                <a:cs typeface="Palatino"/>
                <a:sym typeface="Palatino"/>
              </a:defRPr>
            </a:lvl1pPr>
          </a:lstStyle>
          <a:p>
            <a:fld id="{86CB4B4D-7CA3-9044-876B-883B54F8677D}" type="slidenum">
              <a:rPr/>
              <a:t>‹#›</a:t>
            </a:fld>
            <a:endParaRPr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</p:sldLayoutIdLst>
  <p:transition spd="med"/>
  <p:txStyles>
    <p:titleStyle>
      <a:lvl1pPr marL="0" marR="0" indent="0" algn="ctr" defTabSz="412750" rtl="0" latinLnBrk="0">
        <a:lnSpc>
          <a:spcPct val="100000"/>
        </a:lnSpc>
        <a:spcBef>
          <a:spcPct val="0"/>
        </a:spcBef>
        <a:spcAft>
          <a:spcPts val="0"/>
        </a:spcAft>
        <a:buClrTx/>
        <a:buSzTx/>
        <a:buFontTx/>
        <a:buNone/>
        <a:defRPr sz="4400" b="0" i="0" u="none" strike="noStrike" cap="none" spc="0" baseline="0">
          <a:solidFill>
            <a:srgbClr val="FFFF00"/>
          </a:solidFill>
          <a:effectLst/>
          <a:uFillTx/>
          <a:latin typeface="黑体" panose="02010609060101010101" pitchFamily="49" charset="-122"/>
          <a:ea typeface="黑体" panose="02010609060101010101" pitchFamily="49" charset="-122"/>
          <a:cs typeface="+mn-cs"/>
          <a:sym typeface="Helvetica Neue" panose="02000503000000020004"/>
        </a:defRPr>
      </a:lvl1pPr>
      <a:lvl2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9400" b="0" i="0" u="none" strike="noStrike" cap="none" spc="0" baseline="0">
          <a:solidFill>
            <a:srgbClr val="BCB08F"/>
          </a:solidFill>
          <a:effectLst>
            <a:outerShdw blurRad="12700" dist="12700" dir="16200000" rotWithShape="0">
              <a:srgbClr val="000000">
                <a:alpha val="50000"/>
              </a:srgbClr>
            </a:outerShdw>
          </a:effectLst>
          <a:uFillTx/>
          <a:latin typeface="+mn-lt"/>
          <a:ea typeface="+mn-ea"/>
          <a:cs typeface="+mn-cs"/>
          <a:sym typeface="Helvetica Neue" panose="02000503000000020004"/>
        </a:defRPr>
      </a:lvl2pPr>
      <a:lvl3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9400" b="0" i="0" u="none" strike="noStrike" cap="none" spc="0" baseline="0">
          <a:solidFill>
            <a:srgbClr val="BCB08F"/>
          </a:solidFill>
          <a:effectLst>
            <a:outerShdw blurRad="12700" dist="12700" dir="16200000" rotWithShape="0">
              <a:srgbClr val="000000">
                <a:alpha val="50000"/>
              </a:srgbClr>
            </a:outerShdw>
          </a:effectLst>
          <a:uFillTx/>
          <a:latin typeface="+mn-lt"/>
          <a:ea typeface="+mn-ea"/>
          <a:cs typeface="+mn-cs"/>
          <a:sym typeface="Helvetica Neue" panose="02000503000000020004"/>
        </a:defRPr>
      </a:lvl3pPr>
      <a:lvl4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9400" b="0" i="0" u="none" strike="noStrike" cap="none" spc="0" baseline="0">
          <a:solidFill>
            <a:srgbClr val="BCB08F"/>
          </a:solidFill>
          <a:effectLst>
            <a:outerShdw blurRad="12700" dist="12700" dir="16200000" rotWithShape="0">
              <a:srgbClr val="000000">
                <a:alpha val="50000"/>
              </a:srgbClr>
            </a:outerShdw>
          </a:effectLst>
          <a:uFillTx/>
          <a:latin typeface="+mn-lt"/>
          <a:ea typeface="+mn-ea"/>
          <a:cs typeface="+mn-cs"/>
          <a:sym typeface="Helvetica Neue" panose="02000503000000020004"/>
        </a:defRPr>
      </a:lvl4pPr>
      <a:lvl5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9400" b="0" i="0" u="none" strike="noStrike" cap="none" spc="0" baseline="0">
          <a:solidFill>
            <a:srgbClr val="BCB08F"/>
          </a:solidFill>
          <a:effectLst>
            <a:outerShdw blurRad="12700" dist="12700" dir="16200000" rotWithShape="0">
              <a:srgbClr val="000000">
                <a:alpha val="50000"/>
              </a:srgbClr>
            </a:outerShdw>
          </a:effectLst>
          <a:uFillTx/>
          <a:latin typeface="+mn-lt"/>
          <a:ea typeface="+mn-ea"/>
          <a:cs typeface="+mn-cs"/>
          <a:sym typeface="Helvetica Neue" panose="02000503000000020004"/>
        </a:defRPr>
      </a:lvl5pPr>
      <a:lvl6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9400" b="0" i="0" u="none" strike="noStrike" cap="none" spc="0" baseline="0">
          <a:solidFill>
            <a:srgbClr val="BCB08F"/>
          </a:solidFill>
          <a:effectLst>
            <a:outerShdw blurRad="12700" dist="12700" dir="16200000" rotWithShape="0">
              <a:srgbClr val="000000">
                <a:alpha val="50000"/>
              </a:srgbClr>
            </a:outerShdw>
          </a:effectLst>
          <a:uFillTx/>
          <a:latin typeface="+mn-lt"/>
          <a:ea typeface="+mn-ea"/>
          <a:cs typeface="+mn-cs"/>
          <a:sym typeface="Helvetica Neue" panose="02000503000000020004"/>
        </a:defRPr>
      </a:lvl6pPr>
      <a:lvl7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9400" b="0" i="0" u="none" strike="noStrike" cap="none" spc="0" baseline="0">
          <a:solidFill>
            <a:srgbClr val="BCB08F"/>
          </a:solidFill>
          <a:effectLst>
            <a:outerShdw blurRad="12700" dist="12700" dir="16200000" rotWithShape="0">
              <a:srgbClr val="000000">
                <a:alpha val="50000"/>
              </a:srgbClr>
            </a:outerShdw>
          </a:effectLst>
          <a:uFillTx/>
          <a:latin typeface="+mn-lt"/>
          <a:ea typeface="+mn-ea"/>
          <a:cs typeface="+mn-cs"/>
          <a:sym typeface="Helvetica Neue" panose="02000503000000020004"/>
        </a:defRPr>
      </a:lvl7pPr>
      <a:lvl8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9400" b="0" i="0" u="none" strike="noStrike" cap="none" spc="0" baseline="0">
          <a:solidFill>
            <a:srgbClr val="BCB08F"/>
          </a:solidFill>
          <a:effectLst>
            <a:outerShdw blurRad="12700" dist="12700" dir="16200000" rotWithShape="0">
              <a:srgbClr val="000000">
                <a:alpha val="50000"/>
              </a:srgbClr>
            </a:outerShdw>
          </a:effectLst>
          <a:uFillTx/>
          <a:latin typeface="+mn-lt"/>
          <a:ea typeface="+mn-ea"/>
          <a:cs typeface="+mn-cs"/>
          <a:sym typeface="Helvetica Neue" panose="02000503000000020004"/>
        </a:defRPr>
      </a:lvl8pPr>
      <a:lvl9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9400" b="0" i="0" u="none" strike="noStrike" cap="none" spc="0" baseline="0">
          <a:solidFill>
            <a:srgbClr val="BCB08F"/>
          </a:solidFill>
          <a:effectLst>
            <a:outerShdw blurRad="12700" dist="12700" dir="16200000" rotWithShape="0">
              <a:srgbClr val="000000">
                <a:alpha val="50000"/>
              </a:srgbClr>
            </a:outerShdw>
          </a:effectLst>
          <a:uFillTx/>
          <a:latin typeface="+mn-lt"/>
          <a:ea typeface="+mn-ea"/>
          <a:cs typeface="+mn-cs"/>
          <a:sym typeface="Helvetica Neue" panose="02000503000000020004"/>
        </a:defRPr>
      </a:lvl9pPr>
    </p:titleStyle>
    <p:bodyStyle>
      <a:lvl1pPr marL="336550" marR="0" indent="-336550" algn="l" defTabSz="412750" rtl="0" latinLnBrk="0">
        <a:lnSpc>
          <a:spcPct val="120000"/>
        </a:lnSpc>
        <a:spcBef>
          <a:spcPct val="450000"/>
        </a:spcBef>
        <a:spcAft>
          <a:spcPts val="0"/>
        </a:spcAft>
        <a:buClrTx/>
        <a:buSzPct val="50000"/>
        <a:buFontTx/>
        <a:buBlip>
          <a:blip r:embed="rId7"/>
        </a:buBlip>
        <a:defRPr sz="2900" b="0" i="0" u="none" strike="noStrike" cap="none" spc="0" baseline="0">
          <a:solidFill>
            <a:srgbClr val="FFFFFF">
              <a:alpha val="80000"/>
            </a:srgbClr>
          </a:solidFill>
          <a:effectLst>
            <a:outerShdw blurRad="25400" dist="12700" dir="5400000" rotWithShape="0">
              <a:srgbClr val="FFFFFF"/>
            </a:outerShdw>
          </a:effectLst>
          <a:uFillTx/>
          <a:latin typeface="Hoefler Text"/>
          <a:ea typeface="Hoefler Text"/>
          <a:cs typeface="Hoefler Text"/>
          <a:sym typeface="Hoefler Text"/>
        </a:defRPr>
      </a:lvl1pPr>
      <a:lvl2pPr marL="673100" marR="0" indent="-336550" algn="l" defTabSz="412750" rtl="0" latinLnBrk="0">
        <a:lnSpc>
          <a:spcPct val="120000"/>
        </a:lnSpc>
        <a:spcBef>
          <a:spcPct val="450000"/>
        </a:spcBef>
        <a:spcAft>
          <a:spcPts val="0"/>
        </a:spcAft>
        <a:buClrTx/>
        <a:buSzPct val="50000"/>
        <a:buFontTx/>
        <a:buBlip>
          <a:blip r:embed="rId7"/>
        </a:buBlip>
        <a:defRPr sz="2900" b="0" i="1" u="none" strike="noStrike" cap="none" spc="0" baseline="0">
          <a:solidFill>
            <a:srgbClr val="86837F">
              <a:alpha val="80000"/>
            </a:srgbClr>
          </a:solidFill>
          <a:effectLst>
            <a:outerShdw blurRad="25400" dist="12700" dir="5400000" rotWithShape="0">
              <a:srgbClr val="FFFFFF"/>
            </a:outerShdw>
          </a:effectLst>
          <a:uFillTx/>
          <a:latin typeface="Hoefler Text"/>
          <a:ea typeface="Hoefler Text"/>
          <a:cs typeface="Hoefler Text"/>
          <a:sym typeface="Hoefler Text"/>
        </a:defRPr>
      </a:lvl2pPr>
      <a:lvl3pPr marL="1009650" marR="0" indent="-336550" algn="l" defTabSz="412750" rtl="0" latinLnBrk="0">
        <a:lnSpc>
          <a:spcPct val="150000"/>
        </a:lnSpc>
        <a:spcBef>
          <a:spcPts val="0"/>
        </a:spcBef>
        <a:spcAft>
          <a:spcPts val="0"/>
        </a:spcAft>
        <a:buClrTx/>
        <a:buSzPct val="50000"/>
        <a:buFontTx/>
        <a:buBlip>
          <a:blip r:embed="rId7"/>
        </a:buBlip>
        <a:defRPr sz="2900" b="0" i="0" u="none" strike="noStrike" cap="none" spc="0" baseline="0">
          <a:solidFill>
            <a:srgbClr val="FFFFFF">
              <a:alpha val="80000"/>
            </a:srgbClr>
          </a:solidFill>
          <a:effectLst/>
          <a:uFillTx/>
          <a:latin typeface="黑体" panose="02010609060101010101" pitchFamily="49" charset="-122"/>
          <a:ea typeface="黑体" panose="02010609060101010101" pitchFamily="49" charset="-122"/>
          <a:cs typeface="黑体" panose="02010609060101010101" pitchFamily="49" charset="-122"/>
          <a:sym typeface="Hoefler Text"/>
        </a:defRPr>
      </a:lvl3pPr>
      <a:lvl4pPr marL="1346200" marR="0" indent="-336550" algn="l" defTabSz="412750" rtl="0" latinLnBrk="0">
        <a:lnSpc>
          <a:spcPct val="150000"/>
        </a:lnSpc>
        <a:spcBef>
          <a:spcPts val="0"/>
        </a:spcBef>
        <a:spcAft>
          <a:spcPts val="0"/>
        </a:spcAft>
        <a:buClrTx/>
        <a:buSzPct val="50000"/>
        <a:buFontTx/>
        <a:buBlip>
          <a:blip r:embed="rId7"/>
        </a:buBlip>
        <a:defRPr sz="2900" b="0" i="0" u="none" strike="noStrike" cap="none" spc="0" baseline="0">
          <a:solidFill>
            <a:srgbClr val="FFFFFF">
              <a:alpha val="80000"/>
            </a:srgbClr>
          </a:solidFill>
          <a:effectLst/>
          <a:uFillTx/>
          <a:latin typeface="黑体" panose="02010609060101010101" pitchFamily="49" charset="-122"/>
          <a:ea typeface="黑体" panose="02010609060101010101" pitchFamily="49" charset="-122"/>
          <a:cs typeface="黑体" panose="02010609060101010101" pitchFamily="49" charset="-122"/>
          <a:sym typeface="Hoefler Text"/>
        </a:defRPr>
      </a:lvl4pPr>
      <a:lvl5pPr marL="1682750" marR="0" indent="-336550" algn="l" defTabSz="412750" rtl="0" latinLnBrk="0">
        <a:lnSpc>
          <a:spcPct val="150000"/>
        </a:lnSpc>
        <a:spcBef>
          <a:spcPts val="0"/>
        </a:spcBef>
        <a:spcAft>
          <a:spcPts val="0"/>
        </a:spcAft>
        <a:buClrTx/>
        <a:buSzPct val="50000"/>
        <a:buFontTx/>
        <a:buBlip>
          <a:blip r:embed="rId7"/>
        </a:buBlip>
        <a:defRPr sz="2900" b="0" i="0" u="none" strike="noStrike" cap="none" spc="0" baseline="0">
          <a:solidFill>
            <a:srgbClr val="FFFFFF">
              <a:alpha val="80000"/>
            </a:srgbClr>
          </a:solidFill>
          <a:effectLst/>
          <a:uFillTx/>
          <a:latin typeface="黑体" panose="02010609060101010101" pitchFamily="49" charset="-122"/>
          <a:ea typeface="黑体" panose="02010609060101010101" pitchFamily="49" charset="-122"/>
          <a:cs typeface="黑体" panose="02010609060101010101" pitchFamily="49" charset="-122"/>
          <a:sym typeface="Hoefler Text"/>
        </a:defRPr>
      </a:lvl5pPr>
      <a:lvl6pPr marL="2019300" marR="0" indent="-336550" algn="l" defTabSz="412750" rtl="0" latinLnBrk="0">
        <a:lnSpc>
          <a:spcPct val="120000"/>
        </a:lnSpc>
        <a:spcBef>
          <a:spcPct val="450000"/>
        </a:spcBef>
        <a:spcAft>
          <a:spcPts val="0"/>
        </a:spcAft>
        <a:buClrTx/>
        <a:buSzPct val="50000"/>
        <a:buFontTx/>
        <a:buBlip>
          <a:blip r:embed="rId7"/>
        </a:buBlip>
        <a:defRPr sz="2900" b="0" i="1" u="none" strike="noStrike" cap="none" spc="0" baseline="0">
          <a:solidFill>
            <a:srgbClr val="86837F">
              <a:alpha val="80000"/>
            </a:srgbClr>
          </a:solidFill>
          <a:effectLst>
            <a:outerShdw blurRad="25400" dist="12700" dir="5400000" rotWithShape="0">
              <a:srgbClr val="FFFFFF"/>
            </a:outerShdw>
          </a:effectLst>
          <a:uFillTx/>
          <a:latin typeface="Hoefler Text"/>
          <a:ea typeface="Hoefler Text"/>
          <a:cs typeface="Hoefler Text"/>
          <a:sym typeface="Hoefler Text"/>
        </a:defRPr>
      </a:lvl6pPr>
      <a:lvl7pPr marL="2355850" marR="0" indent="-336550" algn="l" defTabSz="412750" rtl="0" latinLnBrk="0">
        <a:lnSpc>
          <a:spcPct val="120000"/>
        </a:lnSpc>
        <a:spcBef>
          <a:spcPct val="450000"/>
        </a:spcBef>
        <a:spcAft>
          <a:spcPts val="0"/>
        </a:spcAft>
        <a:buClrTx/>
        <a:buSzPct val="50000"/>
        <a:buFontTx/>
        <a:buBlip>
          <a:blip r:embed="rId7"/>
        </a:buBlip>
        <a:defRPr sz="2900" b="0" i="1" u="none" strike="noStrike" cap="none" spc="0" baseline="0">
          <a:solidFill>
            <a:srgbClr val="86837F">
              <a:alpha val="80000"/>
            </a:srgbClr>
          </a:solidFill>
          <a:effectLst>
            <a:outerShdw blurRad="25400" dist="12700" dir="5400000" rotWithShape="0">
              <a:srgbClr val="FFFFFF"/>
            </a:outerShdw>
          </a:effectLst>
          <a:uFillTx/>
          <a:latin typeface="Hoefler Text"/>
          <a:ea typeface="Hoefler Text"/>
          <a:cs typeface="Hoefler Text"/>
          <a:sym typeface="Hoefler Text"/>
        </a:defRPr>
      </a:lvl7pPr>
      <a:lvl8pPr marL="2692400" marR="0" indent="-336550" algn="l" defTabSz="412750" rtl="0" latinLnBrk="0">
        <a:lnSpc>
          <a:spcPct val="120000"/>
        </a:lnSpc>
        <a:spcBef>
          <a:spcPct val="450000"/>
        </a:spcBef>
        <a:spcAft>
          <a:spcPts val="0"/>
        </a:spcAft>
        <a:buClrTx/>
        <a:buSzPct val="50000"/>
        <a:buFontTx/>
        <a:buBlip>
          <a:blip r:embed="rId7"/>
        </a:buBlip>
        <a:defRPr sz="2900" b="0" i="1" u="none" strike="noStrike" cap="none" spc="0" baseline="0">
          <a:solidFill>
            <a:srgbClr val="86837F">
              <a:alpha val="80000"/>
            </a:srgbClr>
          </a:solidFill>
          <a:effectLst>
            <a:outerShdw blurRad="25400" dist="12700" dir="5400000" rotWithShape="0">
              <a:srgbClr val="FFFFFF"/>
            </a:outerShdw>
          </a:effectLst>
          <a:uFillTx/>
          <a:latin typeface="Hoefler Text"/>
          <a:ea typeface="Hoefler Text"/>
          <a:cs typeface="Hoefler Text"/>
          <a:sym typeface="Hoefler Text"/>
        </a:defRPr>
      </a:lvl8pPr>
      <a:lvl9pPr marL="3028950" marR="0" indent="-336550" algn="l" defTabSz="412750" rtl="0" latinLnBrk="0">
        <a:lnSpc>
          <a:spcPct val="120000"/>
        </a:lnSpc>
        <a:spcBef>
          <a:spcPct val="450000"/>
        </a:spcBef>
        <a:spcAft>
          <a:spcPts val="0"/>
        </a:spcAft>
        <a:buClrTx/>
        <a:buSzPct val="50000"/>
        <a:buFontTx/>
        <a:buBlip>
          <a:blip r:embed="rId7"/>
        </a:buBlip>
        <a:defRPr sz="2900" b="0" i="1" u="none" strike="noStrike" cap="none" spc="0" baseline="0">
          <a:solidFill>
            <a:srgbClr val="86837F">
              <a:alpha val="80000"/>
            </a:srgbClr>
          </a:solidFill>
          <a:effectLst>
            <a:outerShdw blurRad="25400" dist="12700" dir="5400000" rotWithShape="0">
              <a:srgbClr val="FFFFFF"/>
            </a:outerShdw>
          </a:effectLst>
          <a:uFillTx/>
          <a:latin typeface="Hoefler Text"/>
          <a:ea typeface="Hoefler Text"/>
          <a:cs typeface="Hoefler Text"/>
          <a:sym typeface="Hoefler Text"/>
        </a:defRPr>
      </a:lvl9pPr>
    </p:bodyStyle>
    <p:otherStyle>
      <a:lvl1pPr marL="0" marR="0" indent="0" algn="ctr" defTabSz="412750" latinLnBrk="0">
        <a:lnSpc>
          <a:spcPct val="100000"/>
        </a:lnSpc>
        <a:spcBef>
          <a:spcPct val="0"/>
        </a:spcBef>
        <a:spcAft>
          <a:spcPts val="0"/>
        </a:spcAft>
        <a:buClrTx/>
        <a:buSzTx/>
        <a:buFontTx/>
        <a:buNone/>
        <a:defRPr sz="1200" b="1" i="0" u="none" strike="noStrike" cap="none" spc="0" baseline="0">
          <a:solidFill>
            <a:schemeClr val="tx1"/>
          </a:solidFill>
          <a:effectLst>
            <a:outerShdw blurRad="25400" dist="12700" dir="16200000" rotWithShape="0">
              <a:srgbClr val="000000">
                <a:alpha val="80000"/>
              </a:srgbClr>
            </a:outerShdw>
          </a:effectLst>
          <a:uFillTx/>
          <a:latin typeface="+mn-lt"/>
          <a:ea typeface="+mn-ea"/>
          <a:cs typeface="+mn-cs"/>
          <a:sym typeface="Palatino"/>
        </a:defRPr>
      </a:lvl1pPr>
      <a:lvl2pPr marL="0" marR="0" indent="114300" algn="ctr" defTabSz="412750" latinLnBrk="0">
        <a:lnSpc>
          <a:spcPct val="100000"/>
        </a:lnSpc>
        <a:spcBef>
          <a:spcPct val="0"/>
        </a:spcBef>
        <a:spcAft>
          <a:spcPts val="0"/>
        </a:spcAft>
        <a:buClrTx/>
        <a:buSzTx/>
        <a:buFontTx/>
        <a:buNone/>
        <a:defRPr sz="1200" b="1" i="0" u="none" strike="noStrike" cap="none" spc="0" baseline="0">
          <a:solidFill>
            <a:schemeClr val="tx1"/>
          </a:solidFill>
          <a:effectLst>
            <a:outerShdw blurRad="25400" dist="12700" dir="16200000" rotWithShape="0">
              <a:srgbClr val="000000">
                <a:alpha val="80000"/>
              </a:srgbClr>
            </a:outerShdw>
          </a:effectLst>
          <a:uFillTx/>
          <a:latin typeface="+mn-lt"/>
          <a:ea typeface="+mn-ea"/>
          <a:cs typeface="+mn-cs"/>
          <a:sym typeface="Palatino"/>
        </a:defRPr>
      </a:lvl2pPr>
      <a:lvl3pPr marL="0" marR="0" indent="228600" algn="ctr" defTabSz="412750" latinLnBrk="0">
        <a:lnSpc>
          <a:spcPct val="100000"/>
        </a:lnSpc>
        <a:spcBef>
          <a:spcPct val="0"/>
        </a:spcBef>
        <a:spcAft>
          <a:spcPts val="0"/>
        </a:spcAft>
        <a:buClrTx/>
        <a:buSzTx/>
        <a:buFontTx/>
        <a:buNone/>
        <a:defRPr sz="1200" b="1" i="0" u="none" strike="noStrike" cap="none" spc="0" baseline="0">
          <a:solidFill>
            <a:schemeClr val="tx1"/>
          </a:solidFill>
          <a:effectLst>
            <a:outerShdw blurRad="25400" dist="12700" dir="16200000" rotWithShape="0">
              <a:srgbClr val="000000">
                <a:alpha val="80000"/>
              </a:srgbClr>
            </a:outerShdw>
          </a:effectLst>
          <a:uFillTx/>
          <a:latin typeface="+mn-lt"/>
          <a:ea typeface="+mn-ea"/>
          <a:cs typeface="+mn-cs"/>
          <a:sym typeface="Palatino"/>
        </a:defRPr>
      </a:lvl3pPr>
      <a:lvl4pPr marL="0" marR="0" indent="342900" algn="ctr" defTabSz="412750" latinLnBrk="0">
        <a:lnSpc>
          <a:spcPct val="100000"/>
        </a:lnSpc>
        <a:spcBef>
          <a:spcPct val="0"/>
        </a:spcBef>
        <a:spcAft>
          <a:spcPts val="0"/>
        </a:spcAft>
        <a:buClrTx/>
        <a:buSzTx/>
        <a:buFontTx/>
        <a:buNone/>
        <a:defRPr sz="1200" b="1" i="0" u="none" strike="noStrike" cap="none" spc="0" baseline="0">
          <a:solidFill>
            <a:schemeClr val="tx1"/>
          </a:solidFill>
          <a:effectLst>
            <a:outerShdw blurRad="25400" dist="12700" dir="16200000" rotWithShape="0">
              <a:srgbClr val="000000">
                <a:alpha val="80000"/>
              </a:srgbClr>
            </a:outerShdw>
          </a:effectLst>
          <a:uFillTx/>
          <a:latin typeface="+mn-lt"/>
          <a:ea typeface="+mn-ea"/>
          <a:cs typeface="+mn-cs"/>
          <a:sym typeface="Palatino"/>
        </a:defRPr>
      </a:lvl4pPr>
      <a:lvl5pPr marL="0" marR="0" indent="457200" algn="ctr" defTabSz="412750" latinLnBrk="0">
        <a:lnSpc>
          <a:spcPct val="100000"/>
        </a:lnSpc>
        <a:spcBef>
          <a:spcPct val="0"/>
        </a:spcBef>
        <a:spcAft>
          <a:spcPts val="0"/>
        </a:spcAft>
        <a:buClrTx/>
        <a:buSzTx/>
        <a:buFontTx/>
        <a:buNone/>
        <a:defRPr sz="1200" b="1" i="0" u="none" strike="noStrike" cap="none" spc="0" baseline="0">
          <a:solidFill>
            <a:schemeClr val="tx1"/>
          </a:solidFill>
          <a:effectLst>
            <a:outerShdw blurRad="25400" dist="12700" dir="16200000" rotWithShape="0">
              <a:srgbClr val="000000">
                <a:alpha val="80000"/>
              </a:srgbClr>
            </a:outerShdw>
          </a:effectLst>
          <a:uFillTx/>
          <a:latin typeface="+mn-lt"/>
          <a:ea typeface="+mn-ea"/>
          <a:cs typeface="+mn-cs"/>
          <a:sym typeface="Palatino"/>
        </a:defRPr>
      </a:lvl5pPr>
      <a:lvl6pPr marL="0" marR="0" indent="571500" algn="ctr" defTabSz="412750" latinLnBrk="0">
        <a:lnSpc>
          <a:spcPct val="100000"/>
        </a:lnSpc>
        <a:spcBef>
          <a:spcPct val="0"/>
        </a:spcBef>
        <a:spcAft>
          <a:spcPts val="0"/>
        </a:spcAft>
        <a:buClrTx/>
        <a:buSzTx/>
        <a:buFontTx/>
        <a:buNone/>
        <a:defRPr sz="1200" b="1" i="0" u="none" strike="noStrike" cap="none" spc="0" baseline="0">
          <a:solidFill>
            <a:schemeClr val="tx1"/>
          </a:solidFill>
          <a:effectLst>
            <a:outerShdw blurRad="25400" dist="12700" dir="16200000" rotWithShape="0">
              <a:srgbClr val="000000">
                <a:alpha val="80000"/>
              </a:srgbClr>
            </a:outerShdw>
          </a:effectLst>
          <a:uFillTx/>
          <a:latin typeface="+mn-lt"/>
          <a:ea typeface="+mn-ea"/>
          <a:cs typeface="+mn-cs"/>
          <a:sym typeface="Palatino"/>
        </a:defRPr>
      </a:lvl6pPr>
      <a:lvl7pPr marL="0" marR="0" indent="685800" algn="ctr" defTabSz="412750" latinLnBrk="0">
        <a:lnSpc>
          <a:spcPct val="100000"/>
        </a:lnSpc>
        <a:spcBef>
          <a:spcPct val="0"/>
        </a:spcBef>
        <a:spcAft>
          <a:spcPts val="0"/>
        </a:spcAft>
        <a:buClrTx/>
        <a:buSzTx/>
        <a:buFontTx/>
        <a:buNone/>
        <a:defRPr sz="1200" b="1" i="0" u="none" strike="noStrike" cap="none" spc="0" baseline="0">
          <a:solidFill>
            <a:schemeClr val="tx1"/>
          </a:solidFill>
          <a:effectLst>
            <a:outerShdw blurRad="25400" dist="12700" dir="16200000" rotWithShape="0">
              <a:srgbClr val="000000">
                <a:alpha val="80000"/>
              </a:srgbClr>
            </a:outerShdw>
          </a:effectLst>
          <a:uFillTx/>
          <a:latin typeface="+mn-lt"/>
          <a:ea typeface="+mn-ea"/>
          <a:cs typeface="+mn-cs"/>
          <a:sym typeface="Palatino"/>
        </a:defRPr>
      </a:lvl7pPr>
      <a:lvl8pPr marL="0" marR="0" indent="800100" algn="ctr" defTabSz="412750" latinLnBrk="0">
        <a:lnSpc>
          <a:spcPct val="100000"/>
        </a:lnSpc>
        <a:spcBef>
          <a:spcPct val="0"/>
        </a:spcBef>
        <a:spcAft>
          <a:spcPts val="0"/>
        </a:spcAft>
        <a:buClrTx/>
        <a:buSzTx/>
        <a:buFontTx/>
        <a:buNone/>
        <a:defRPr sz="1200" b="1" i="0" u="none" strike="noStrike" cap="none" spc="0" baseline="0">
          <a:solidFill>
            <a:schemeClr val="tx1"/>
          </a:solidFill>
          <a:effectLst>
            <a:outerShdw blurRad="25400" dist="12700" dir="16200000" rotWithShape="0">
              <a:srgbClr val="000000">
                <a:alpha val="80000"/>
              </a:srgbClr>
            </a:outerShdw>
          </a:effectLst>
          <a:uFillTx/>
          <a:latin typeface="+mn-lt"/>
          <a:ea typeface="+mn-ea"/>
          <a:cs typeface="+mn-cs"/>
          <a:sym typeface="Palatino"/>
        </a:defRPr>
      </a:lvl8pPr>
      <a:lvl9pPr marL="0" marR="0" indent="914400" algn="ctr" defTabSz="412750" latinLnBrk="0">
        <a:lnSpc>
          <a:spcPct val="100000"/>
        </a:lnSpc>
        <a:spcBef>
          <a:spcPct val="0"/>
        </a:spcBef>
        <a:spcAft>
          <a:spcPts val="0"/>
        </a:spcAft>
        <a:buClrTx/>
        <a:buSzTx/>
        <a:buFontTx/>
        <a:buNone/>
        <a:defRPr sz="1200" b="1" i="0" u="none" strike="noStrike" cap="none" spc="0" baseline="0">
          <a:solidFill>
            <a:schemeClr val="tx1"/>
          </a:solidFill>
          <a:effectLst>
            <a:outerShdw blurRad="25400" dist="12700" dir="16200000" rotWithShape="0">
              <a:srgbClr val="000000">
                <a:alpha val="80000"/>
              </a:srgbClr>
            </a:outerShdw>
          </a:effectLst>
          <a:uFillTx/>
          <a:latin typeface="+mn-lt"/>
          <a:ea typeface="+mn-ea"/>
          <a:cs typeface="+mn-cs"/>
          <a:sym typeface="Palatino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正文级别 1…"/>
          <p:cNvSpPr txBox="1">
            <a:spLocks noGrp="1"/>
          </p:cNvSpPr>
          <p:nvPr>
            <p:ph type="body" idx="1"/>
          </p:nvPr>
        </p:nvSpPr>
        <p:spPr>
          <a:xfrm>
            <a:off x="1551929" y="2053198"/>
            <a:ext cx="7614369" cy="3541273"/>
          </a:xfrm>
          <a:prstGeom prst="rect">
            <a:avLst/>
          </a:prstGeom>
          <a:ln w="12700">
            <a:miter lim="400000"/>
          </a:ln>
        </p:spPr>
        <p:txBody>
          <a:bodyPr lIns="50800" tIns="50800" rIns="50800" bIns="50800" anchor="ctr">
            <a:normAutofit/>
          </a:bodyPr>
          <a:lstStyle>
            <a:lvl1pPr>
              <a:buBlip>
                <a:blip r:embed="rId6"/>
              </a:buBlip>
            </a:lvl1pPr>
            <a:lvl2pPr>
              <a:buBlip>
                <a:blip r:embed="rId6"/>
              </a:buBlip>
            </a:lvl2pPr>
            <a:lvl3pPr>
              <a:buBlip>
                <a:blip r:embed="rId6"/>
              </a:buBlip>
            </a:lvl3pPr>
            <a:lvl4pPr>
              <a:buBlip>
                <a:blip r:embed="rId6"/>
              </a:buBlip>
            </a:lvl4pPr>
            <a:lvl5pPr>
              <a:buBlip>
                <a:blip r:embed="rId6"/>
              </a:buBlip>
            </a:lvl5pPr>
          </a:lstStyle>
          <a:p>
            <a:r>
              <a:rPr dirty="0" err="1"/>
              <a:t>正文级别</a:t>
            </a:r>
            <a:r>
              <a:rPr dirty="0"/>
              <a:t> 1文级别 2</a:t>
            </a:r>
          </a:p>
          <a:p>
            <a:pPr lvl="2"/>
            <a:r>
              <a:rPr dirty="0" err="1"/>
              <a:t>正文级别</a:t>
            </a:r>
            <a:r>
              <a:rPr dirty="0"/>
              <a:t> 3</a:t>
            </a:r>
          </a:p>
          <a:p>
            <a:pPr lvl="3"/>
            <a:r>
              <a:rPr dirty="0" err="1"/>
              <a:t>正文级别</a:t>
            </a:r>
            <a:r>
              <a:rPr dirty="0"/>
              <a:t> 4</a:t>
            </a:r>
          </a:p>
          <a:p>
            <a:pPr lvl="4"/>
            <a:r>
              <a:rPr dirty="0" err="1"/>
              <a:t>正文级别</a:t>
            </a:r>
            <a:r>
              <a:rPr dirty="0"/>
              <a:t> 5</a:t>
            </a:r>
          </a:p>
        </p:txBody>
      </p:sp>
      <p:sp>
        <p:nvSpPr>
          <p:cNvPr id="3" name="标题文本"/>
          <p:cNvSpPr txBox="1">
            <a:spLocks noGrp="1"/>
          </p:cNvSpPr>
          <p:nvPr>
            <p:ph type="title"/>
          </p:nvPr>
        </p:nvSpPr>
        <p:spPr>
          <a:xfrm>
            <a:off x="1800614" y="1059673"/>
            <a:ext cx="8393921" cy="866075"/>
          </a:xfrm>
          <a:prstGeom prst="rect">
            <a:avLst/>
          </a:prstGeom>
          <a:ln w="12700">
            <a:miter lim="400000"/>
          </a:ln>
        </p:spPr>
        <p:txBody>
          <a:bodyPr lIns="50800" tIns="50800" rIns="50800" bIns="50800" anchor="ctr">
            <a:normAutofit/>
          </a:bodyPr>
          <a:lstStyle/>
          <a:p>
            <a:r>
              <a:rPr dirty="0" err="1"/>
              <a:t>标题文本</a:t>
            </a:r>
            <a:endParaRPr dirty="0"/>
          </a:p>
        </p:txBody>
      </p:sp>
      <p:sp>
        <p:nvSpPr>
          <p:cNvPr id="4" name="幻灯片编号"/>
          <p:cNvSpPr txBox="1">
            <a:spLocks noGrp="1"/>
          </p:cNvSpPr>
          <p:nvPr>
            <p:ph type="sldNum" sz="quarter" idx="2"/>
          </p:nvPr>
        </p:nvSpPr>
        <p:spPr>
          <a:xfrm>
            <a:off x="5997575" y="6616700"/>
            <a:ext cx="209551" cy="254001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ctr">
            <a:spAutoFit/>
          </a:bodyPr>
          <a:lstStyle>
            <a:lvl1pPr>
              <a:defRPr sz="1200" b="1" i="0">
                <a:solidFill>
                  <a:srgbClr val="F3F1DF"/>
                </a:solidFill>
                <a:effectLst>
                  <a:outerShdw blurRad="25400" dist="12700" dir="16200000" rotWithShape="0">
                    <a:srgbClr val="000000">
                      <a:alpha val="80000"/>
                    </a:srgbClr>
                  </a:outerShdw>
                </a:effectLst>
                <a:latin typeface="Palatino"/>
                <a:ea typeface="Palatino"/>
                <a:cs typeface="Palatino"/>
                <a:sym typeface="Palatino"/>
              </a:defRPr>
            </a:lvl1pPr>
          </a:lstStyle>
          <a:p>
            <a:fld id="{86CB4B4D-7CA3-9044-876B-883B54F8677D}" type="slidenum">
              <a:rPr/>
              <a:t>‹#›</a:t>
            </a:fld>
            <a:endParaRPr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03" r:id="rId1"/>
    <p:sldLayoutId id="2147483704" r:id="rId2"/>
    <p:sldLayoutId id="2147483705" r:id="rId3"/>
  </p:sldLayoutIdLst>
  <p:transition spd="med"/>
  <p:txStyles>
    <p:titleStyle>
      <a:lvl1pPr marL="0" marR="0" indent="0" algn="ctr" defTabSz="412750" rtl="0" latinLnBrk="0">
        <a:lnSpc>
          <a:spcPct val="100000"/>
        </a:lnSpc>
        <a:spcBef>
          <a:spcPct val="0"/>
        </a:spcBef>
        <a:spcAft>
          <a:spcPts val="0"/>
        </a:spcAft>
        <a:buClrTx/>
        <a:buSzTx/>
        <a:buFontTx/>
        <a:buNone/>
        <a:defRPr sz="4400" b="0" i="0" u="none" strike="noStrike" cap="none" spc="0" baseline="0">
          <a:solidFill>
            <a:srgbClr val="FFFF00"/>
          </a:solidFill>
          <a:effectLst/>
          <a:uFillTx/>
          <a:latin typeface="黑体" panose="02010609060101010101" pitchFamily="49" charset="-122"/>
          <a:ea typeface="黑体" panose="02010609060101010101" pitchFamily="49" charset="-122"/>
          <a:cs typeface="+mn-cs"/>
          <a:sym typeface="Helvetica Neue" panose="02000503000000020004"/>
        </a:defRPr>
      </a:lvl1pPr>
      <a:lvl2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9400" b="0" i="0" u="none" strike="noStrike" cap="none" spc="0" baseline="0">
          <a:solidFill>
            <a:srgbClr val="BCB08F"/>
          </a:solidFill>
          <a:effectLst>
            <a:outerShdw blurRad="12700" dist="12700" dir="16200000" rotWithShape="0">
              <a:srgbClr val="000000">
                <a:alpha val="50000"/>
              </a:srgbClr>
            </a:outerShdw>
          </a:effectLst>
          <a:uFillTx/>
          <a:latin typeface="+mn-lt"/>
          <a:ea typeface="+mn-ea"/>
          <a:cs typeface="+mn-cs"/>
          <a:sym typeface="Helvetica Neue" panose="02000503000000020004"/>
        </a:defRPr>
      </a:lvl2pPr>
      <a:lvl3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9400" b="0" i="0" u="none" strike="noStrike" cap="none" spc="0" baseline="0">
          <a:solidFill>
            <a:srgbClr val="BCB08F"/>
          </a:solidFill>
          <a:effectLst>
            <a:outerShdw blurRad="12700" dist="12700" dir="16200000" rotWithShape="0">
              <a:srgbClr val="000000">
                <a:alpha val="50000"/>
              </a:srgbClr>
            </a:outerShdw>
          </a:effectLst>
          <a:uFillTx/>
          <a:latin typeface="+mn-lt"/>
          <a:ea typeface="+mn-ea"/>
          <a:cs typeface="+mn-cs"/>
          <a:sym typeface="Helvetica Neue" panose="02000503000000020004"/>
        </a:defRPr>
      </a:lvl3pPr>
      <a:lvl4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9400" b="0" i="0" u="none" strike="noStrike" cap="none" spc="0" baseline="0">
          <a:solidFill>
            <a:srgbClr val="BCB08F"/>
          </a:solidFill>
          <a:effectLst>
            <a:outerShdw blurRad="12700" dist="12700" dir="16200000" rotWithShape="0">
              <a:srgbClr val="000000">
                <a:alpha val="50000"/>
              </a:srgbClr>
            </a:outerShdw>
          </a:effectLst>
          <a:uFillTx/>
          <a:latin typeface="+mn-lt"/>
          <a:ea typeface="+mn-ea"/>
          <a:cs typeface="+mn-cs"/>
          <a:sym typeface="Helvetica Neue" panose="02000503000000020004"/>
        </a:defRPr>
      </a:lvl4pPr>
      <a:lvl5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9400" b="0" i="0" u="none" strike="noStrike" cap="none" spc="0" baseline="0">
          <a:solidFill>
            <a:srgbClr val="BCB08F"/>
          </a:solidFill>
          <a:effectLst>
            <a:outerShdw blurRad="12700" dist="12700" dir="16200000" rotWithShape="0">
              <a:srgbClr val="000000">
                <a:alpha val="50000"/>
              </a:srgbClr>
            </a:outerShdw>
          </a:effectLst>
          <a:uFillTx/>
          <a:latin typeface="+mn-lt"/>
          <a:ea typeface="+mn-ea"/>
          <a:cs typeface="+mn-cs"/>
          <a:sym typeface="Helvetica Neue" panose="02000503000000020004"/>
        </a:defRPr>
      </a:lvl5pPr>
      <a:lvl6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9400" b="0" i="0" u="none" strike="noStrike" cap="none" spc="0" baseline="0">
          <a:solidFill>
            <a:srgbClr val="BCB08F"/>
          </a:solidFill>
          <a:effectLst>
            <a:outerShdw blurRad="12700" dist="12700" dir="16200000" rotWithShape="0">
              <a:srgbClr val="000000">
                <a:alpha val="50000"/>
              </a:srgbClr>
            </a:outerShdw>
          </a:effectLst>
          <a:uFillTx/>
          <a:latin typeface="+mn-lt"/>
          <a:ea typeface="+mn-ea"/>
          <a:cs typeface="+mn-cs"/>
          <a:sym typeface="Helvetica Neue" panose="02000503000000020004"/>
        </a:defRPr>
      </a:lvl6pPr>
      <a:lvl7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9400" b="0" i="0" u="none" strike="noStrike" cap="none" spc="0" baseline="0">
          <a:solidFill>
            <a:srgbClr val="BCB08F"/>
          </a:solidFill>
          <a:effectLst>
            <a:outerShdw blurRad="12700" dist="12700" dir="16200000" rotWithShape="0">
              <a:srgbClr val="000000">
                <a:alpha val="50000"/>
              </a:srgbClr>
            </a:outerShdw>
          </a:effectLst>
          <a:uFillTx/>
          <a:latin typeface="+mn-lt"/>
          <a:ea typeface="+mn-ea"/>
          <a:cs typeface="+mn-cs"/>
          <a:sym typeface="Helvetica Neue" panose="02000503000000020004"/>
        </a:defRPr>
      </a:lvl7pPr>
      <a:lvl8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9400" b="0" i="0" u="none" strike="noStrike" cap="none" spc="0" baseline="0">
          <a:solidFill>
            <a:srgbClr val="BCB08F"/>
          </a:solidFill>
          <a:effectLst>
            <a:outerShdw blurRad="12700" dist="12700" dir="16200000" rotWithShape="0">
              <a:srgbClr val="000000">
                <a:alpha val="50000"/>
              </a:srgbClr>
            </a:outerShdw>
          </a:effectLst>
          <a:uFillTx/>
          <a:latin typeface="+mn-lt"/>
          <a:ea typeface="+mn-ea"/>
          <a:cs typeface="+mn-cs"/>
          <a:sym typeface="Helvetica Neue" panose="02000503000000020004"/>
        </a:defRPr>
      </a:lvl8pPr>
      <a:lvl9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9400" b="0" i="0" u="none" strike="noStrike" cap="none" spc="0" baseline="0">
          <a:solidFill>
            <a:srgbClr val="BCB08F"/>
          </a:solidFill>
          <a:effectLst>
            <a:outerShdw blurRad="12700" dist="12700" dir="16200000" rotWithShape="0">
              <a:srgbClr val="000000">
                <a:alpha val="50000"/>
              </a:srgbClr>
            </a:outerShdw>
          </a:effectLst>
          <a:uFillTx/>
          <a:latin typeface="+mn-lt"/>
          <a:ea typeface="+mn-ea"/>
          <a:cs typeface="+mn-cs"/>
          <a:sym typeface="Helvetica Neue" panose="02000503000000020004"/>
        </a:defRPr>
      </a:lvl9pPr>
    </p:titleStyle>
    <p:bodyStyle>
      <a:lvl1pPr marL="336550" marR="0" indent="-336550" algn="l" defTabSz="412750" rtl="0" latinLnBrk="0">
        <a:lnSpc>
          <a:spcPct val="120000"/>
        </a:lnSpc>
        <a:spcBef>
          <a:spcPct val="450000"/>
        </a:spcBef>
        <a:spcAft>
          <a:spcPts val="0"/>
        </a:spcAft>
        <a:buClrTx/>
        <a:buSzPct val="50000"/>
        <a:buFontTx/>
        <a:buBlip>
          <a:blip r:embed="rId6"/>
        </a:buBlip>
        <a:defRPr sz="2900" b="0" i="0" u="none" strike="noStrike" cap="none" spc="0" baseline="0">
          <a:solidFill>
            <a:srgbClr val="FFFFFF">
              <a:alpha val="80000"/>
            </a:srgbClr>
          </a:solidFill>
          <a:effectLst>
            <a:outerShdw blurRad="25400" dist="12700" dir="5400000" rotWithShape="0">
              <a:srgbClr val="FFFFFF"/>
            </a:outerShdw>
          </a:effectLst>
          <a:uFillTx/>
          <a:latin typeface="Hoefler Text"/>
          <a:ea typeface="Hoefler Text"/>
          <a:cs typeface="Hoefler Text"/>
          <a:sym typeface="Hoefler Text"/>
        </a:defRPr>
      </a:lvl1pPr>
      <a:lvl2pPr marL="673100" marR="0" indent="-336550" algn="l" defTabSz="412750" rtl="0" latinLnBrk="0">
        <a:lnSpc>
          <a:spcPct val="120000"/>
        </a:lnSpc>
        <a:spcBef>
          <a:spcPct val="450000"/>
        </a:spcBef>
        <a:spcAft>
          <a:spcPts val="0"/>
        </a:spcAft>
        <a:buClrTx/>
        <a:buSzPct val="50000"/>
        <a:buFontTx/>
        <a:buBlip>
          <a:blip r:embed="rId6"/>
        </a:buBlip>
        <a:defRPr sz="2900" b="0" i="1" u="none" strike="noStrike" cap="none" spc="0" baseline="0">
          <a:solidFill>
            <a:srgbClr val="86837F">
              <a:alpha val="80000"/>
            </a:srgbClr>
          </a:solidFill>
          <a:effectLst>
            <a:outerShdw blurRad="25400" dist="12700" dir="5400000" rotWithShape="0">
              <a:srgbClr val="FFFFFF"/>
            </a:outerShdw>
          </a:effectLst>
          <a:uFillTx/>
          <a:latin typeface="Hoefler Text"/>
          <a:ea typeface="Hoefler Text"/>
          <a:cs typeface="Hoefler Text"/>
          <a:sym typeface="Hoefler Text"/>
        </a:defRPr>
      </a:lvl2pPr>
      <a:lvl3pPr marL="1009650" marR="0" indent="-336550" algn="l" defTabSz="412750" rtl="0" latinLnBrk="0">
        <a:lnSpc>
          <a:spcPct val="150000"/>
        </a:lnSpc>
        <a:spcBef>
          <a:spcPts val="0"/>
        </a:spcBef>
        <a:spcAft>
          <a:spcPts val="0"/>
        </a:spcAft>
        <a:buClrTx/>
        <a:buSzPct val="50000"/>
        <a:buFontTx/>
        <a:buBlip>
          <a:blip r:embed="rId6"/>
        </a:buBlip>
        <a:defRPr sz="2900" b="0" i="0" u="none" strike="noStrike" cap="none" spc="0" baseline="0">
          <a:solidFill>
            <a:srgbClr val="FFFFFF">
              <a:alpha val="80000"/>
            </a:srgbClr>
          </a:solidFill>
          <a:effectLst/>
          <a:uFillTx/>
          <a:latin typeface="黑体" panose="02010609060101010101" pitchFamily="49" charset="-122"/>
          <a:ea typeface="黑体" panose="02010609060101010101" pitchFamily="49" charset="-122"/>
          <a:cs typeface="黑体" panose="02010609060101010101" pitchFamily="49" charset="-122"/>
          <a:sym typeface="Hoefler Text"/>
        </a:defRPr>
      </a:lvl3pPr>
      <a:lvl4pPr marL="1346200" marR="0" indent="-336550" algn="l" defTabSz="412750" rtl="0" latinLnBrk="0">
        <a:lnSpc>
          <a:spcPct val="150000"/>
        </a:lnSpc>
        <a:spcBef>
          <a:spcPts val="0"/>
        </a:spcBef>
        <a:spcAft>
          <a:spcPts val="0"/>
        </a:spcAft>
        <a:buClrTx/>
        <a:buSzPct val="50000"/>
        <a:buFontTx/>
        <a:buBlip>
          <a:blip r:embed="rId6"/>
        </a:buBlip>
        <a:defRPr sz="2900" b="0" i="0" u="none" strike="noStrike" cap="none" spc="0" baseline="0">
          <a:solidFill>
            <a:srgbClr val="FFFFFF">
              <a:alpha val="80000"/>
            </a:srgbClr>
          </a:solidFill>
          <a:effectLst/>
          <a:uFillTx/>
          <a:latin typeface="黑体" panose="02010609060101010101" pitchFamily="49" charset="-122"/>
          <a:ea typeface="黑体" panose="02010609060101010101" pitchFamily="49" charset="-122"/>
          <a:cs typeface="黑体" panose="02010609060101010101" pitchFamily="49" charset="-122"/>
          <a:sym typeface="Hoefler Text"/>
        </a:defRPr>
      </a:lvl4pPr>
      <a:lvl5pPr marL="1682750" marR="0" indent="-336550" algn="l" defTabSz="412750" rtl="0" latinLnBrk="0">
        <a:lnSpc>
          <a:spcPct val="150000"/>
        </a:lnSpc>
        <a:spcBef>
          <a:spcPts val="0"/>
        </a:spcBef>
        <a:spcAft>
          <a:spcPts val="0"/>
        </a:spcAft>
        <a:buClrTx/>
        <a:buSzPct val="50000"/>
        <a:buFontTx/>
        <a:buBlip>
          <a:blip r:embed="rId6"/>
        </a:buBlip>
        <a:defRPr sz="2900" b="0" i="0" u="none" strike="noStrike" cap="none" spc="0" baseline="0">
          <a:solidFill>
            <a:srgbClr val="FFFFFF">
              <a:alpha val="80000"/>
            </a:srgbClr>
          </a:solidFill>
          <a:effectLst/>
          <a:uFillTx/>
          <a:latin typeface="黑体" panose="02010609060101010101" pitchFamily="49" charset="-122"/>
          <a:ea typeface="黑体" panose="02010609060101010101" pitchFamily="49" charset="-122"/>
          <a:cs typeface="黑体" panose="02010609060101010101" pitchFamily="49" charset="-122"/>
          <a:sym typeface="Hoefler Text"/>
        </a:defRPr>
      </a:lvl5pPr>
      <a:lvl6pPr marL="2019300" marR="0" indent="-336550" algn="l" defTabSz="412750" rtl="0" latinLnBrk="0">
        <a:lnSpc>
          <a:spcPct val="120000"/>
        </a:lnSpc>
        <a:spcBef>
          <a:spcPct val="450000"/>
        </a:spcBef>
        <a:spcAft>
          <a:spcPts val="0"/>
        </a:spcAft>
        <a:buClrTx/>
        <a:buSzPct val="50000"/>
        <a:buFontTx/>
        <a:buBlip>
          <a:blip r:embed="rId6"/>
        </a:buBlip>
        <a:defRPr sz="2900" b="0" i="1" u="none" strike="noStrike" cap="none" spc="0" baseline="0">
          <a:solidFill>
            <a:srgbClr val="86837F">
              <a:alpha val="80000"/>
            </a:srgbClr>
          </a:solidFill>
          <a:effectLst>
            <a:outerShdw blurRad="25400" dist="12700" dir="5400000" rotWithShape="0">
              <a:srgbClr val="FFFFFF"/>
            </a:outerShdw>
          </a:effectLst>
          <a:uFillTx/>
          <a:latin typeface="Hoefler Text"/>
          <a:ea typeface="Hoefler Text"/>
          <a:cs typeface="Hoefler Text"/>
          <a:sym typeface="Hoefler Text"/>
        </a:defRPr>
      </a:lvl6pPr>
      <a:lvl7pPr marL="2355850" marR="0" indent="-336550" algn="l" defTabSz="412750" rtl="0" latinLnBrk="0">
        <a:lnSpc>
          <a:spcPct val="120000"/>
        </a:lnSpc>
        <a:spcBef>
          <a:spcPct val="450000"/>
        </a:spcBef>
        <a:spcAft>
          <a:spcPts val="0"/>
        </a:spcAft>
        <a:buClrTx/>
        <a:buSzPct val="50000"/>
        <a:buFontTx/>
        <a:buBlip>
          <a:blip r:embed="rId6"/>
        </a:buBlip>
        <a:defRPr sz="2900" b="0" i="1" u="none" strike="noStrike" cap="none" spc="0" baseline="0">
          <a:solidFill>
            <a:srgbClr val="86837F">
              <a:alpha val="80000"/>
            </a:srgbClr>
          </a:solidFill>
          <a:effectLst>
            <a:outerShdw blurRad="25400" dist="12700" dir="5400000" rotWithShape="0">
              <a:srgbClr val="FFFFFF"/>
            </a:outerShdw>
          </a:effectLst>
          <a:uFillTx/>
          <a:latin typeface="Hoefler Text"/>
          <a:ea typeface="Hoefler Text"/>
          <a:cs typeface="Hoefler Text"/>
          <a:sym typeface="Hoefler Text"/>
        </a:defRPr>
      </a:lvl7pPr>
      <a:lvl8pPr marL="2692400" marR="0" indent="-336550" algn="l" defTabSz="412750" rtl="0" latinLnBrk="0">
        <a:lnSpc>
          <a:spcPct val="120000"/>
        </a:lnSpc>
        <a:spcBef>
          <a:spcPct val="450000"/>
        </a:spcBef>
        <a:spcAft>
          <a:spcPts val="0"/>
        </a:spcAft>
        <a:buClrTx/>
        <a:buSzPct val="50000"/>
        <a:buFontTx/>
        <a:buBlip>
          <a:blip r:embed="rId6"/>
        </a:buBlip>
        <a:defRPr sz="2900" b="0" i="1" u="none" strike="noStrike" cap="none" spc="0" baseline="0">
          <a:solidFill>
            <a:srgbClr val="86837F">
              <a:alpha val="80000"/>
            </a:srgbClr>
          </a:solidFill>
          <a:effectLst>
            <a:outerShdw blurRad="25400" dist="12700" dir="5400000" rotWithShape="0">
              <a:srgbClr val="FFFFFF"/>
            </a:outerShdw>
          </a:effectLst>
          <a:uFillTx/>
          <a:latin typeface="Hoefler Text"/>
          <a:ea typeface="Hoefler Text"/>
          <a:cs typeface="Hoefler Text"/>
          <a:sym typeface="Hoefler Text"/>
        </a:defRPr>
      </a:lvl8pPr>
      <a:lvl9pPr marL="3028950" marR="0" indent="-336550" algn="l" defTabSz="412750" rtl="0" latinLnBrk="0">
        <a:lnSpc>
          <a:spcPct val="120000"/>
        </a:lnSpc>
        <a:spcBef>
          <a:spcPct val="450000"/>
        </a:spcBef>
        <a:spcAft>
          <a:spcPts val="0"/>
        </a:spcAft>
        <a:buClrTx/>
        <a:buSzPct val="50000"/>
        <a:buFontTx/>
        <a:buBlip>
          <a:blip r:embed="rId6"/>
        </a:buBlip>
        <a:defRPr sz="2900" b="0" i="1" u="none" strike="noStrike" cap="none" spc="0" baseline="0">
          <a:solidFill>
            <a:srgbClr val="86837F">
              <a:alpha val="80000"/>
            </a:srgbClr>
          </a:solidFill>
          <a:effectLst>
            <a:outerShdw blurRad="25400" dist="12700" dir="5400000" rotWithShape="0">
              <a:srgbClr val="FFFFFF"/>
            </a:outerShdw>
          </a:effectLst>
          <a:uFillTx/>
          <a:latin typeface="Hoefler Text"/>
          <a:ea typeface="Hoefler Text"/>
          <a:cs typeface="Hoefler Text"/>
          <a:sym typeface="Hoefler Text"/>
        </a:defRPr>
      </a:lvl9pPr>
    </p:bodyStyle>
    <p:otherStyle>
      <a:lvl1pPr marL="0" marR="0" indent="0" algn="ctr" defTabSz="412750" latinLnBrk="0">
        <a:lnSpc>
          <a:spcPct val="100000"/>
        </a:lnSpc>
        <a:spcBef>
          <a:spcPct val="0"/>
        </a:spcBef>
        <a:spcAft>
          <a:spcPts val="0"/>
        </a:spcAft>
        <a:buClrTx/>
        <a:buSzTx/>
        <a:buFontTx/>
        <a:buNone/>
        <a:defRPr sz="1200" b="1" i="0" u="none" strike="noStrike" cap="none" spc="0" baseline="0">
          <a:solidFill>
            <a:schemeClr val="tx1"/>
          </a:solidFill>
          <a:effectLst>
            <a:outerShdw blurRad="25400" dist="12700" dir="16200000" rotWithShape="0">
              <a:srgbClr val="000000">
                <a:alpha val="80000"/>
              </a:srgbClr>
            </a:outerShdw>
          </a:effectLst>
          <a:uFillTx/>
          <a:latin typeface="+mn-lt"/>
          <a:ea typeface="+mn-ea"/>
          <a:cs typeface="+mn-cs"/>
          <a:sym typeface="Palatino"/>
        </a:defRPr>
      </a:lvl1pPr>
      <a:lvl2pPr marL="0" marR="0" indent="114300" algn="ctr" defTabSz="412750" latinLnBrk="0">
        <a:lnSpc>
          <a:spcPct val="100000"/>
        </a:lnSpc>
        <a:spcBef>
          <a:spcPct val="0"/>
        </a:spcBef>
        <a:spcAft>
          <a:spcPts val="0"/>
        </a:spcAft>
        <a:buClrTx/>
        <a:buSzTx/>
        <a:buFontTx/>
        <a:buNone/>
        <a:defRPr sz="1200" b="1" i="0" u="none" strike="noStrike" cap="none" spc="0" baseline="0">
          <a:solidFill>
            <a:schemeClr val="tx1"/>
          </a:solidFill>
          <a:effectLst>
            <a:outerShdw blurRad="25400" dist="12700" dir="16200000" rotWithShape="0">
              <a:srgbClr val="000000">
                <a:alpha val="80000"/>
              </a:srgbClr>
            </a:outerShdw>
          </a:effectLst>
          <a:uFillTx/>
          <a:latin typeface="+mn-lt"/>
          <a:ea typeface="+mn-ea"/>
          <a:cs typeface="+mn-cs"/>
          <a:sym typeface="Palatino"/>
        </a:defRPr>
      </a:lvl2pPr>
      <a:lvl3pPr marL="0" marR="0" indent="228600" algn="ctr" defTabSz="412750" latinLnBrk="0">
        <a:lnSpc>
          <a:spcPct val="100000"/>
        </a:lnSpc>
        <a:spcBef>
          <a:spcPct val="0"/>
        </a:spcBef>
        <a:spcAft>
          <a:spcPts val="0"/>
        </a:spcAft>
        <a:buClrTx/>
        <a:buSzTx/>
        <a:buFontTx/>
        <a:buNone/>
        <a:defRPr sz="1200" b="1" i="0" u="none" strike="noStrike" cap="none" spc="0" baseline="0">
          <a:solidFill>
            <a:schemeClr val="tx1"/>
          </a:solidFill>
          <a:effectLst>
            <a:outerShdw blurRad="25400" dist="12700" dir="16200000" rotWithShape="0">
              <a:srgbClr val="000000">
                <a:alpha val="80000"/>
              </a:srgbClr>
            </a:outerShdw>
          </a:effectLst>
          <a:uFillTx/>
          <a:latin typeface="+mn-lt"/>
          <a:ea typeface="+mn-ea"/>
          <a:cs typeface="+mn-cs"/>
          <a:sym typeface="Palatino"/>
        </a:defRPr>
      </a:lvl3pPr>
      <a:lvl4pPr marL="0" marR="0" indent="342900" algn="ctr" defTabSz="412750" latinLnBrk="0">
        <a:lnSpc>
          <a:spcPct val="100000"/>
        </a:lnSpc>
        <a:spcBef>
          <a:spcPct val="0"/>
        </a:spcBef>
        <a:spcAft>
          <a:spcPts val="0"/>
        </a:spcAft>
        <a:buClrTx/>
        <a:buSzTx/>
        <a:buFontTx/>
        <a:buNone/>
        <a:defRPr sz="1200" b="1" i="0" u="none" strike="noStrike" cap="none" spc="0" baseline="0">
          <a:solidFill>
            <a:schemeClr val="tx1"/>
          </a:solidFill>
          <a:effectLst>
            <a:outerShdw blurRad="25400" dist="12700" dir="16200000" rotWithShape="0">
              <a:srgbClr val="000000">
                <a:alpha val="80000"/>
              </a:srgbClr>
            </a:outerShdw>
          </a:effectLst>
          <a:uFillTx/>
          <a:latin typeface="+mn-lt"/>
          <a:ea typeface="+mn-ea"/>
          <a:cs typeface="+mn-cs"/>
          <a:sym typeface="Palatino"/>
        </a:defRPr>
      </a:lvl4pPr>
      <a:lvl5pPr marL="0" marR="0" indent="457200" algn="ctr" defTabSz="412750" latinLnBrk="0">
        <a:lnSpc>
          <a:spcPct val="100000"/>
        </a:lnSpc>
        <a:spcBef>
          <a:spcPct val="0"/>
        </a:spcBef>
        <a:spcAft>
          <a:spcPts val="0"/>
        </a:spcAft>
        <a:buClrTx/>
        <a:buSzTx/>
        <a:buFontTx/>
        <a:buNone/>
        <a:defRPr sz="1200" b="1" i="0" u="none" strike="noStrike" cap="none" spc="0" baseline="0">
          <a:solidFill>
            <a:schemeClr val="tx1"/>
          </a:solidFill>
          <a:effectLst>
            <a:outerShdw blurRad="25400" dist="12700" dir="16200000" rotWithShape="0">
              <a:srgbClr val="000000">
                <a:alpha val="80000"/>
              </a:srgbClr>
            </a:outerShdw>
          </a:effectLst>
          <a:uFillTx/>
          <a:latin typeface="+mn-lt"/>
          <a:ea typeface="+mn-ea"/>
          <a:cs typeface="+mn-cs"/>
          <a:sym typeface="Palatino"/>
        </a:defRPr>
      </a:lvl5pPr>
      <a:lvl6pPr marL="0" marR="0" indent="571500" algn="ctr" defTabSz="412750" latinLnBrk="0">
        <a:lnSpc>
          <a:spcPct val="100000"/>
        </a:lnSpc>
        <a:spcBef>
          <a:spcPct val="0"/>
        </a:spcBef>
        <a:spcAft>
          <a:spcPts val="0"/>
        </a:spcAft>
        <a:buClrTx/>
        <a:buSzTx/>
        <a:buFontTx/>
        <a:buNone/>
        <a:defRPr sz="1200" b="1" i="0" u="none" strike="noStrike" cap="none" spc="0" baseline="0">
          <a:solidFill>
            <a:schemeClr val="tx1"/>
          </a:solidFill>
          <a:effectLst>
            <a:outerShdw blurRad="25400" dist="12700" dir="16200000" rotWithShape="0">
              <a:srgbClr val="000000">
                <a:alpha val="80000"/>
              </a:srgbClr>
            </a:outerShdw>
          </a:effectLst>
          <a:uFillTx/>
          <a:latin typeface="+mn-lt"/>
          <a:ea typeface="+mn-ea"/>
          <a:cs typeface="+mn-cs"/>
          <a:sym typeface="Palatino"/>
        </a:defRPr>
      </a:lvl6pPr>
      <a:lvl7pPr marL="0" marR="0" indent="685800" algn="ctr" defTabSz="412750" latinLnBrk="0">
        <a:lnSpc>
          <a:spcPct val="100000"/>
        </a:lnSpc>
        <a:spcBef>
          <a:spcPct val="0"/>
        </a:spcBef>
        <a:spcAft>
          <a:spcPts val="0"/>
        </a:spcAft>
        <a:buClrTx/>
        <a:buSzTx/>
        <a:buFontTx/>
        <a:buNone/>
        <a:defRPr sz="1200" b="1" i="0" u="none" strike="noStrike" cap="none" spc="0" baseline="0">
          <a:solidFill>
            <a:schemeClr val="tx1"/>
          </a:solidFill>
          <a:effectLst>
            <a:outerShdw blurRad="25400" dist="12700" dir="16200000" rotWithShape="0">
              <a:srgbClr val="000000">
                <a:alpha val="80000"/>
              </a:srgbClr>
            </a:outerShdw>
          </a:effectLst>
          <a:uFillTx/>
          <a:latin typeface="+mn-lt"/>
          <a:ea typeface="+mn-ea"/>
          <a:cs typeface="+mn-cs"/>
          <a:sym typeface="Palatino"/>
        </a:defRPr>
      </a:lvl7pPr>
      <a:lvl8pPr marL="0" marR="0" indent="800100" algn="ctr" defTabSz="412750" latinLnBrk="0">
        <a:lnSpc>
          <a:spcPct val="100000"/>
        </a:lnSpc>
        <a:spcBef>
          <a:spcPct val="0"/>
        </a:spcBef>
        <a:spcAft>
          <a:spcPts val="0"/>
        </a:spcAft>
        <a:buClrTx/>
        <a:buSzTx/>
        <a:buFontTx/>
        <a:buNone/>
        <a:defRPr sz="1200" b="1" i="0" u="none" strike="noStrike" cap="none" spc="0" baseline="0">
          <a:solidFill>
            <a:schemeClr val="tx1"/>
          </a:solidFill>
          <a:effectLst>
            <a:outerShdw blurRad="25400" dist="12700" dir="16200000" rotWithShape="0">
              <a:srgbClr val="000000">
                <a:alpha val="80000"/>
              </a:srgbClr>
            </a:outerShdw>
          </a:effectLst>
          <a:uFillTx/>
          <a:latin typeface="+mn-lt"/>
          <a:ea typeface="+mn-ea"/>
          <a:cs typeface="+mn-cs"/>
          <a:sym typeface="Palatino"/>
        </a:defRPr>
      </a:lvl8pPr>
      <a:lvl9pPr marL="0" marR="0" indent="914400" algn="ctr" defTabSz="412750" latinLnBrk="0">
        <a:lnSpc>
          <a:spcPct val="100000"/>
        </a:lnSpc>
        <a:spcBef>
          <a:spcPct val="0"/>
        </a:spcBef>
        <a:spcAft>
          <a:spcPts val="0"/>
        </a:spcAft>
        <a:buClrTx/>
        <a:buSzTx/>
        <a:buFontTx/>
        <a:buNone/>
        <a:defRPr sz="1200" b="1" i="0" u="none" strike="noStrike" cap="none" spc="0" baseline="0">
          <a:solidFill>
            <a:schemeClr val="tx1"/>
          </a:solidFill>
          <a:effectLst>
            <a:outerShdw blurRad="25400" dist="12700" dir="16200000" rotWithShape="0">
              <a:srgbClr val="000000">
                <a:alpha val="80000"/>
              </a:srgbClr>
            </a:outerShdw>
          </a:effectLst>
          <a:uFillTx/>
          <a:latin typeface="+mn-lt"/>
          <a:ea typeface="+mn-ea"/>
          <a:cs typeface="+mn-cs"/>
          <a:sym typeface="Palatino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正文级别 1…"/>
          <p:cNvSpPr txBox="1">
            <a:spLocks noGrp="1"/>
          </p:cNvSpPr>
          <p:nvPr>
            <p:ph type="body" idx="1"/>
          </p:nvPr>
        </p:nvSpPr>
        <p:spPr>
          <a:xfrm>
            <a:off x="1551929" y="2053198"/>
            <a:ext cx="7614369" cy="3541273"/>
          </a:xfrm>
          <a:prstGeom prst="rect">
            <a:avLst/>
          </a:prstGeom>
          <a:ln w="12700">
            <a:miter lim="400000"/>
          </a:ln>
        </p:spPr>
        <p:txBody>
          <a:bodyPr lIns="50800" tIns="50800" rIns="50800" bIns="50800" anchor="ctr">
            <a:normAutofit/>
          </a:bodyPr>
          <a:lstStyle>
            <a:lvl1pPr>
              <a:buBlip>
                <a:blip r:embed="rId6"/>
              </a:buBlip>
            </a:lvl1pPr>
            <a:lvl2pPr>
              <a:buBlip>
                <a:blip r:embed="rId6"/>
              </a:buBlip>
            </a:lvl2pPr>
            <a:lvl3pPr>
              <a:buBlip>
                <a:blip r:embed="rId6"/>
              </a:buBlip>
            </a:lvl3pPr>
            <a:lvl4pPr>
              <a:buBlip>
                <a:blip r:embed="rId6"/>
              </a:buBlip>
            </a:lvl4pPr>
            <a:lvl5pPr>
              <a:buBlip>
                <a:blip r:embed="rId6"/>
              </a:buBlip>
            </a:lvl5pPr>
          </a:lstStyle>
          <a:p>
            <a:r>
              <a:rPr dirty="0" err="1"/>
              <a:t>正文级别</a:t>
            </a:r>
            <a:r>
              <a:rPr dirty="0"/>
              <a:t> 1文级别 2</a:t>
            </a:r>
          </a:p>
          <a:p>
            <a:pPr lvl="2"/>
            <a:r>
              <a:rPr dirty="0" err="1"/>
              <a:t>正文级别</a:t>
            </a:r>
            <a:r>
              <a:rPr dirty="0"/>
              <a:t> 3</a:t>
            </a:r>
          </a:p>
          <a:p>
            <a:pPr lvl="3"/>
            <a:r>
              <a:rPr dirty="0" err="1"/>
              <a:t>正文级别</a:t>
            </a:r>
            <a:r>
              <a:rPr dirty="0"/>
              <a:t> 4</a:t>
            </a:r>
          </a:p>
          <a:p>
            <a:pPr lvl="4"/>
            <a:r>
              <a:rPr dirty="0" err="1"/>
              <a:t>正文级别</a:t>
            </a:r>
            <a:r>
              <a:rPr dirty="0"/>
              <a:t> 5</a:t>
            </a:r>
          </a:p>
        </p:txBody>
      </p:sp>
      <p:sp>
        <p:nvSpPr>
          <p:cNvPr id="3" name="标题文本"/>
          <p:cNvSpPr txBox="1">
            <a:spLocks noGrp="1"/>
          </p:cNvSpPr>
          <p:nvPr>
            <p:ph type="title"/>
          </p:nvPr>
        </p:nvSpPr>
        <p:spPr>
          <a:xfrm>
            <a:off x="1800614" y="1059673"/>
            <a:ext cx="8393921" cy="866075"/>
          </a:xfrm>
          <a:prstGeom prst="rect">
            <a:avLst/>
          </a:prstGeom>
          <a:ln w="12700">
            <a:miter lim="400000"/>
          </a:ln>
        </p:spPr>
        <p:txBody>
          <a:bodyPr lIns="50800" tIns="50800" rIns="50800" bIns="50800" anchor="ctr">
            <a:normAutofit/>
          </a:bodyPr>
          <a:lstStyle/>
          <a:p>
            <a:r>
              <a:rPr dirty="0" err="1"/>
              <a:t>标题文本</a:t>
            </a:r>
            <a:endParaRPr dirty="0"/>
          </a:p>
        </p:txBody>
      </p:sp>
      <p:sp>
        <p:nvSpPr>
          <p:cNvPr id="4" name="幻灯片编号"/>
          <p:cNvSpPr txBox="1">
            <a:spLocks noGrp="1"/>
          </p:cNvSpPr>
          <p:nvPr>
            <p:ph type="sldNum" sz="quarter" idx="2"/>
          </p:nvPr>
        </p:nvSpPr>
        <p:spPr>
          <a:xfrm>
            <a:off x="5997575" y="6616700"/>
            <a:ext cx="209551" cy="254001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ctr">
            <a:spAutoFit/>
          </a:bodyPr>
          <a:lstStyle>
            <a:lvl1pPr>
              <a:defRPr sz="1200" b="1" i="0">
                <a:solidFill>
                  <a:srgbClr val="F3F1DF"/>
                </a:solidFill>
                <a:effectLst>
                  <a:outerShdw blurRad="25400" dist="12700" dir="16200000" rotWithShape="0">
                    <a:srgbClr val="000000">
                      <a:alpha val="80000"/>
                    </a:srgbClr>
                  </a:outerShdw>
                </a:effectLst>
                <a:latin typeface="Palatino"/>
                <a:ea typeface="Palatino"/>
                <a:cs typeface="Palatino"/>
                <a:sym typeface="Palatino"/>
              </a:defRPr>
            </a:lvl1pPr>
          </a:lstStyle>
          <a:p>
            <a:fld id="{86CB4B4D-7CA3-9044-876B-883B54F8677D}" type="slidenum">
              <a:rPr/>
              <a:t>‹#›</a:t>
            </a:fld>
            <a:endParaRPr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07" r:id="rId1"/>
    <p:sldLayoutId id="2147483708" r:id="rId2"/>
    <p:sldLayoutId id="2147483709" r:id="rId3"/>
  </p:sldLayoutIdLst>
  <p:transition spd="med"/>
  <p:txStyles>
    <p:titleStyle>
      <a:lvl1pPr marL="0" marR="0" indent="0" algn="ctr" defTabSz="412750" rtl="0" latinLnBrk="0">
        <a:lnSpc>
          <a:spcPct val="100000"/>
        </a:lnSpc>
        <a:spcBef>
          <a:spcPct val="0"/>
        </a:spcBef>
        <a:spcAft>
          <a:spcPts val="0"/>
        </a:spcAft>
        <a:buClrTx/>
        <a:buSzTx/>
        <a:buFontTx/>
        <a:buNone/>
        <a:defRPr sz="4400" b="0" i="0" u="none" strike="noStrike" cap="none" spc="0" baseline="0">
          <a:solidFill>
            <a:srgbClr val="FFFF00"/>
          </a:solidFill>
          <a:effectLst/>
          <a:uFillTx/>
          <a:latin typeface="黑体" panose="02010609060101010101" pitchFamily="49" charset="-122"/>
          <a:ea typeface="黑体" panose="02010609060101010101" pitchFamily="49" charset="-122"/>
          <a:cs typeface="+mn-cs"/>
          <a:sym typeface="Helvetica Neue" panose="02000503000000020004"/>
        </a:defRPr>
      </a:lvl1pPr>
      <a:lvl2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9400" b="0" i="0" u="none" strike="noStrike" cap="none" spc="0" baseline="0">
          <a:solidFill>
            <a:srgbClr val="BCB08F"/>
          </a:solidFill>
          <a:effectLst>
            <a:outerShdw blurRad="12700" dist="12700" dir="16200000" rotWithShape="0">
              <a:srgbClr val="000000">
                <a:alpha val="50000"/>
              </a:srgbClr>
            </a:outerShdw>
          </a:effectLst>
          <a:uFillTx/>
          <a:latin typeface="+mn-lt"/>
          <a:ea typeface="+mn-ea"/>
          <a:cs typeface="+mn-cs"/>
          <a:sym typeface="Helvetica Neue" panose="02000503000000020004"/>
        </a:defRPr>
      </a:lvl2pPr>
      <a:lvl3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9400" b="0" i="0" u="none" strike="noStrike" cap="none" spc="0" baseline="0">
          <a:solidFill>
            <a:srgbClr val="BCB08F"/>
          </a:solidFill>
          <a:effectLst>
            <a:outerShdw blurRad="12700" dist="12700" dir="16200000" rotWithShape="0">
              <a:srgbClr val="000000">
                <a:alpha val="50000"/>
              </a:srgbClr>
            </a:outerShdw>
          </a:effectLst>
          <a:uFillTx/>
          <a:latin typeface="+mn-lt"/>
          <a:ea typeface="+mn-ea"/>
          <a:cs typeface="+mn-cs"/>
          <a:sym typeface="Helvetica Neue" panose="02000503000000020004"/>
        </a:defRPr>
      </a:lvl3pPr>
      <a:lvl4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9400" b="0" i="0" u="none" strike="noStrike" cap="none" spc="0" baseline="0">
          <a:solidFill>
            <a:srgbClr val="BCB08F"/>
          </a:solidFill>
          <a:effectLst>
            <a:outerShdw blurRad="12700" dist="12700" dir="16200000" rotWithShape="0">
              <a:srgbClr val="000000">
                <a:alpha val="50000"/>
              </a:srgbClr>
            </a:outerShdw>
          </a:effectLst>
          <a:uFillTx/>
          <a:latin typeface="+mn-lt"/>
          <a:ea typeface="+mn-ea"/>
          <a:cs typeface="+mn-cs"/>
          <a:sym typeface="Helvetica Neue" panose="02000503000000020004"/>
        </a:defRPr>
      </a:lvl4pPr>
      <a:lvl5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9400" b="0" i="0" u="none" strike="noStrike" cap="none" spc="0" baseline="0">
          <a:solidFill>
            <a:srgbClr val="BCB08F"/>
          </a:solidFill>
          <a:effectLst>
            <a:outerShdw blurRad="12700" dist="12700" dir="16200000" rotWithShape="0">
              <a:srgbClr val="000000">
                <a:alpha val="50000"/>
              </a:srgbClr>
            </a:outerShdw>
          </a:effectLst>
          <a:uFillTx/>
          <a:latin typeface="+mn-lt"/>
          <a:ea typeface="+mn-ea"/>
          <a:cs typeface="+mn-cs"/>
          <a:sym typeface="Helvetica Neue" panose="02000503000000020004"/>
        </a:defRPr>
      </a:lvl5pPr>
      <a:lvl6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9400" b="0" i="0" u="none" strike="noStrike" cap="none" spc="0" baseline="0">
          <a:solidFill>
            <a:srgbClr val="BCB08F"/>
          </a:solidFill>
          <a:effectLst>
            <a:outerShdw blurRad="12700" dist="12700" dir="16200000" rotWithShape="0">
              <a:srgbClr val="000000">
                <a:alpha val="50000"/>
              </a:srgbClr>
            </a:outerShdw>
          </a:effectLst>
          <a:uFillTx/>
          <a:latin typeface="+mn-lt"/>
          <a:ea typeface="+mn-ea"/>
          <a:cs typeface="+mn-cs"/>
          <a:sym typeface="Helvetica Neue" panose="02000503000000020004"/>
        </a:defRPr>
      </a:lvl6pPr>
      <a:lvl7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9400" b="0" i="0" u="none" strike="noStrike" cap="none" spc="0" baseline="0">
          <a:solidFill>
            <a:srgbClr val="BCB08F"/>
          </a:solidFill>
          <a:effectLst>
            <a:outerShdw blurRad="12700" dist="12700" dir="16200000" rotWithShape="0">
              <a:srgbClr val="000000">
                <a:alpha val="50000"/>
              </a:srgbClr>
            </a:outerShdw>
          </a:effectLst>
          <a:uFillTx/>
          <a:latin typeface="+mn-lt"/>
          <a:ea typeface="+mn-ea"/>
          <a:cs typeface="+mn-cs"/>
          <a:sym typeface="Helvetica Neue" panose="02000503000000020004"/>
        </a:defRPr>
      </a:lvl7pPr>
      <a:lvl8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9400" b="0" i="0" u="none" strike="noStrike" cap="none" spc="0" baseline="0">
          <a:solidFill>
            <a:srgbClr val="BCB08F"/>
          </a:solidFill>
          <a:effectLst>
            <a:outerShdw blurRad="12700" dist="12700" dir="16200000" rotWithShape="0">
              <a:srgbClr val="000000">
                <a:alpha val="50000"/>
              </a:srgbClr>
            </a:outerShdw>
          </a:effectLst>
          <a:uFillTx/>
          <a:latin typeface="+mn-lt"/>
          <a:ea typeface="+mn-ea"/>
          <a:cs typeface="+mn-cs"/>
          <a:sym typeface="Helvetica Neue" panose="02000503000000020004"/>
        </a:defRPr>
      </a:lvl8pPr>
      <a:lvl9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9400" b="0" i="0" u="none" strike="noStrike" cap="none" spc="0" baseline="0">
          <a:solidFill>
            <a:srgbClr val="BCB08F"/>
          </a:solidFill>
          <a:effectLst>
            <a:outerShdw blurRad="12700" dist="12700" dir="16200000" rotWithShape="0">
              <a:srgbClr val="000000">
                <a:alpha val="50000"/>
              </a:srgbClr>
            </a:outerShdw>
          </a:effectLst>
          <a:uFillTx/>
          <a:latin typeface="+mn-lt"/>
          <a:ea typeface="+mn-ea"/>
          <a:cs typeface="+mn-cs"/>
          <a:sym typeface="Helvetica Neue" panose="02000503000000020004"/>
        </a:defRPr>
      </a:lvl9pPr>
    </p:titleStyle>
    <p:bodyStyle>
      <a:lvl1pPr marL="336550" marR="0" indent="-336550" algn="l" defTabSz="412750" rtl="0" latinLnBrk="0">
        <a:lnSpc>
          <a:spcPct val="120000"/>
        </a:lnSpc>
        <a:spcBef>
          <a:spcPct val="450000"/>
        </a:spcBef>
        <a:spcAft>
          <a:spcPts val="0"/>
        </a:spcAft>
        <a:buClrTx/>
        <a:buSzPct val="50000"/>
        <a:buFontTx/>
        <a:buBlip>
          <a:blip r:embed="rId6"/>
        </a:buBlip>
        <a:defRPr sz="2900" b="0" i="0" u="none" strike="noStrike" cap="none" spc="0" baseline="0">
          <a:solidFill>
            <a:srgbClr val="FFFFFF">
              <a:alpha val="80000"/>
            </a:srgbClr>
          </a:solidFill>
          <a:effectLst>
            <a:outerShdw blurRad="25400" dist="12700" dir="5400000" rotWithShape="0">
              <a:srgbClr val="FFFFFF"/>
            </a:outerShdw>
          </a:effectLst>
          <a:uFillTx/>
          <a:latin typeface="Hoefler Text"/>
          <a:ea typeface="Hoefler Text"/>
          <a:cs typeface="Hoefler Text"/>
          <a:sym typeface="Hoefler Text"/>
        </a:defRPr>
      </a:lvl1pPr>
      <a:lvl2pPr marL="673100" marR="0" indent="-336550" algn="l" defTabSz="412750" rtl="0" latinLnBrk="0">
        <a:lnSpc>
          <a:spcPct val="120000"/>
        </a:lnSpc>
        <a:spcBef>
          <a:spcPct val="450000"/>
        </a:spcBef>
        <a:spcAft>
          <a:spcPts val="0"/>
        </a:spcAft>
        <a:buClrTx/>
        <a:buSzPct val="50000"/>
        <a:buFontTx/>
        <a:buBlip>
          <a:blip r:embed="rId6"/>
        </a:buBlip>
        <a:defRPr sz="2900" b="0" i="1" u="none" strike="noStrike" cap="none" spc="0" baseline="0">
          <a:solidFill>
            <a:srgbClr val="86837F">
              <a:alpha val="80000"/>
            </a:srgbClr>
          </a:solidFill>
          <a:effectLst>
            <a:outerShdw blurRad="25400" dist="12700" dir="5400000" rotWithShape="0">
              <a:srgbClr val="FFFFFF"/>
            </a:outerShdw>
          </a:effectLst>
          <a:uFillTx/>
          <a:latin typeface="Hoefler Text"/>
          <a:ea typeface="Hoefler Text"/>
          <a:cs typeface="Hoefler Text"/>
          <a:sym typeface="Hoefler Text"/>
        </a:defRPr>
      </a:lvl2pPr>
      <a:lvl3pPr marL="1009650" marR="0" indent="-336550" algn="l" defTabSz="412750" rtl="0" latinLnBrk="0">
        <a:lnSpc>
          <a:spcPct val="150000"/>
        </a:lnSpc>
        <a:spcBef>
          <a:spcPts val="0"/>
        </a:spcBef>
        <a:spcAft>
          <a:spcPts val="0"/>
        </a:spcAft>
        <a:buClrTx/>
        <a:buSzPct val="50000"/>
        <a:buFontTx/>
        <a:buBlip>
          <a:blip r:embed="rId6"/>
        </a:buBlip>
        <a:defRPr sz="2900" b="0" i="0" u="none" strike="noStrike" cap="none" spc="0" baseline="0">
          <a:solidFill>
            <a:srgbClr val="FFFFFF">
              <a:alpha val="80000"/>
            </a:srgbClr>
          </a:solidFill>
          <a:effectLst/>
          <a:uFillTx/>
          <a:latin typeface="黑体" panose="02010609060101010101" pitchFamily="49" charset="-122"/>
          <a:ea typeface="黑体" panose="02010609060101010101" pitchFamily="49" charset="-122"/>
          <a:cs typeface="黑体" panose="02010609060101010101" pitchFamily="49" charset="-122"/>
          <a:sym typeface="Hoefler Text"/>
        </a:defRPr>
      </a:lvl3pPr>
      <a:lvl4pPr marL="1346200" marR="0" indent="-336550" algn="l" defTabSz="412750" rtl="0" latinLnBrk="0">
        <a:lnSpc>
          <a:spcPct val="150000"/>
        </a:lnSpc>
        <a:spcBef>
          <a:spcPts val="0"/>
        </a:spcBef>
        <a:spcAft>
          <a:spcPts val="0"/>
        </a:spcAft>
        <a:buClrTx/>
        <a:buSzPct val="50000"/>
        <a:buFontTx/>
        <a:buBlip>
          <a:blip r:embed="rId6"/>
        </a:buBlip>
        <a:defRPr sz="2900" b="0" i="0" u="none" strike="noStrike" cap="none" spc="0" baseline="0">
          <a:solidFill>
            <a:srgbClr val="FFFFFF">
              <a:alpha val="80000"/>
            </a:srgbClr>
          </a:solidFill>
          <a:effectLst/>
          <a:uFillTx/>
          <a:latin typeface="黑体" panose="02010609060101010101" pitchFamily="49" charset="-122"/>
          <a:ea typeface="黑体" panose="02010609060101010101" pitchFamily="49" charset="-122"/>
          <a:cs typeface="黑体" panose="02010609060101010101" pitchFamily="49" charset="-122"/>
          <a:sym typeface="Hoefler Text"/>
        </a:defRPr>
      </a:lvl4pPr>
      <a:lvl5pPr marL="1682750" marR="0" indent="-336550" algn="l" defTabSz="412750" rtl="0" latinLnBrk="0">
        <a:lnSpc>
          <a:spcPct val="150000"/>
        </a:lnSpc>
        <a:spcBef>
          <a:spcPts val="0"/>
        </a:spcBef>
        <a:spcAft>
          <a:spcPts val="0"/>
        </a:spcAft>
        <a:buClrTx/>
        <a:buSzPct val="50000"/>
        <a:buFontTx/>
        <a:buBlip>
          <a:blip r:embed="rId6"/>
        </a:buBlip>
        <a:defRPr sz="2900" b="0" i="0" u="none" strike="noStrike" cap="none" spc="0" baseline="0">
          <a:solidFill>
            <a:srgbClr val="FFFFFF">
              <a:alpha val="80000"/>
            </a:srgbClr>
          </a:solidFill>
          <a:effectLst/>
          <a:uFillTx/>
          <a:latin typeface="黑体" panose="02010609060101010101" pitchFamily="49" charset="-122"/>
          <a:ea typeface="黑体" panose="02010609060101010101" pitchFamily="49" charset="-122"/>
          <a:cs typeface="黑体" panose="02010609060101010101" pitchFamily="49" charset="-122"/>
          <a:sym typeface="Hoefler Text"/>
        </a:defRPr>
      </a:lvl5pPr>
      <a:lvl6pPr marL="2019300" marR="0" indent="-336550" algn="l" defTabSz="412750" rtl="0" latinLnBrk="0">
        <a:lnSpc>
          <a:spcPct val="120000"/>
        </a:lnSpc>
        <a:spcBef>
          <a:spcPct val="450000"/>
        </a:spcBef>
        <a:spcAft>
          <a:spcPts val="0"/>
        </a:spcAft>
        <a:buClrTx/>
        <a:buSzPct val="50000"/>
        <a:buFontTx/>
        <a:buBlip>
          <a:blip r:embed="rId6"/>
        </a:buBlip>
        <a:defRPr sz="2900" b="0" i="1" u="none" strike="noStrike" cap="none" spc="0" baseline="0">
          <a:solidFill>
            <a:srgbClr val="86837F">
              <a:alpha val="80000"/>
            </a:srgbClr>
          </a:solidFill>
          <a:effectLst>
            <a:outerShdw blurRad="25400" dist="12700" dir="5400000" rotWithShape="0">
              <a:srgbClr val="FFFFFF"/>
            </a:outerShdw>
          </a:effectLst>
          <a:uFillTx/>
          <a:latin typeface="Hoefler Text"/>
          <a:ea typeface="Hoefler Text"/>
          <a:cs typeface="Hoefler Text"/>
          <a:sym typeface="Hoefler Text"/>
        </a:defRPr>
      </a:lvl6pPr>
      <a:lvl7pPr marL="2355850" marR="0" indent="-336550" algn="l" defTabSz="412750" rtl="0" latinLnBrk="0">
        <a:lnSpc>
          <a:spcPct val="120000"/>
        </a:lnSpc>
        <a:spcBef>
          <a:spcPct val="450000"/>
        </a:spcBef>
        <a:spcAft>
          <a:spcPts val="0"/>
        </a:spcAft>
        <a:buClrTx/>
        <a:buSzPct val="50000"/>
        <a:buFontTx/>
        <a:buBlip>
          <a:blip r:embed="rId6"/>
        </a:buBlip>
        <a:defRPr sz="2900" b="0" i="1" u="none" strike="noStrike" cap="none" spc="0" baseline="0">
          <a:solidFill>
            <a:srgbClr val="86837F">
              <a:alpha val="80000"/>
            </a:srgbClr>
          </a:solidFill>
          <a:effectLst>
            <a:outerShdw blurRad="25400" dist="12700" dir="5400000" rotWithShape="0">
              <a:srgbClr val="FFFFFF"/>
            </a:outerShdw>
          </a:effectLst>
          <a:uFillTx/>
          <a:latin typeface="Hoefler Text"/>
          <a:ea typeface="Hoefler Text"/>
          <a:cs typeface="Hoefler Text"/>
          <a:sym typeface="Hoefler Text"/>
        </a:defRPr>
      </a:lvl7pPr>
      <a:lvl8pPr marL="2692400" marR="0" indent="-336550" algn="l" defTabSz="412750" rtl="0" latinLnBrk="0">
        <a:lnSpc>
          <a:spcPct val="120000"/>
        </a:lnSpc>
        <a:spcBef>
          <a:spcPct val="450000"/>
        </a:spcBef>
        <a:spcAft>
          <a:spcPts val="0"/>
        </a:spcAft>
        <a:buClrTx/>
        <a:buSzPct val="50000"/>
        <a:buFontTx/>
        <a:buBlip>
          <a:blip r:embed="rId6"/>
        </a:buBlip>
        <a:defRPr sz="2900" b="0" i="1" u="none" strike="noStrike" cap="none" spc="0" baseline="0">
          <a:solidFill>
            <a:srgbClr val="86837F">
              <a:alpha val="80000"/>
            </a:srgbClr>
          </a:solidFill>
          <a:effectLst>
            <a:outerShdw blurRad="25400" dist="12700" dir="5400000" rotWithShape="0">
              <a:srgbClr val="FFFFFF"/>
            </a:outerShdw>
          </a:effectLst>
          <a:uFillTx/>
          <a:latin typeface="Hoefler Text"/>
          <a:ea typeface="Hoefler Text"/>
          <a:cs typeface="Hoefler Text"/>
          <a:sym typeface="Hoefler Text"/>
        </a:defRPr>
      </a:lvl8pPr>
      <a:lvl9pPr marL="3028950" marR="0" indent="-336550" algn="l" defTabSz="412750" rtl="0" latinLnBrk="0">
        <a:lnSpc>
          <a:spcPct val="120000"/>
        </a:lnSpc>
        <a:spcBef>
          <a:spcPct val="450000"/>
        </a:spcBef>
        <a:spcAft>
          <a:spcPts val="0"/>
        </a:spcAft>
        <a:buClrTx/>
        <a:buSzPct val="50000"/>
        <a:buFontTx/>
        <a:buBlip>
          <a:blip r:embed="rId6"/>
        </a:buBlip>
        <a:defRPr sz="2900" b="0" i="1" u="none" strike="noStrike" cap="none" spc="0" baseline="0">
          <a:solidFill>
            <a:srgbClr val="86837F">
              <a:alpha val="80000"/>
            </a:srgbClr>
          </a:solidFill>
          <a:effectLst>
            <a:outerShdw blurRad="25400" dist="12700" dir="5400000" rotWithShape="0">
              <a:srgbClr val="FFFFFF"/>
            </a:outerShdw>
          </a:effectLst>
          <a:uFillTx/>
          <a:latin typeface="Hoefler Text"/>
          <a:ea typeface="Hoefler Text"/>
          <a:cs typeface="Hoefler Text"/>
          <a:sym typeface="Hoefler Text"/>
        </a:defRPr>
      </a:lvl9pPr>
    </p:bodyStyle>
    <p:otherStyle>
      <a:lvl1pPr marL="0" marR="0" indent="0" algn="ctr" defTabSz="412750" latinLnBrk="0">
        <a:lnSpc>
          <a:spcPct val="100000"/>
        </a:lnSpc>
        <a:spcBef>
          <a:spcPct val="0"/>
        </a:spcBef>
        <a:spcAft>
          <a:spcPts val="0"/>
        </a:spcAft>
        <a:buClrTx/>
        <a:buSzTx/>
        <a:buFontTx/>
        <a:buNone/>
        <a:defRPr sz="1200" b="1" i="0" u="none" strike="noStrike" cap="none" spc="0" baseline="0">
          <a:solidFill>
            <a:schemeClr val="tx1"/>
          </a:solidFill>
          <a:effectLst>
            <a:outerShdw blurRad="25400" dist="12700" dir="16200000" rotWithShape="0">
              <a:srgbClr val="000000">
                <a:alpha val="80000"/>
              </a:srgbClr>
            </a:outerShdw>
          </a:effectLst>
          <a:uFillTx/>
          <a:latin typeface="+mn-lt"/>
          <a:ea typeface="+mn-ea"/>
          <a:cs typeface="+mn-cs"/>
          <a:sym typeface="Palatino"/>
        </a:defRPr>
      </a:lvl1pPr>
      <a:lvl2pPr marL="0" marR="0" indent="114300" algn="ctr" defTabSz="412750" latinLnBrk="0">
        <a:lnSpc>
          <a:spcPct val="100000"/>
        </a:lnSpc>
        <a:spcBef>
          <a:spcPct val="0"/>
        </a:spcBef>
        <a:spcAft>
          <a:spcPts val="0"/>
        </a:spcAft>
        <a:buClrTx/>
        <a:buSzTx/>
        <a:buFontTx/>
        <a:buNone/>
        <a:defRPr sz="1200" b="1" i="0" u="none" strike="noStrike" cap="none" spc="0" baseline="0">
          <a:solidFill>
            <a:schemeClr val="tx1"/>
          </a:solidFill>
          <a:effectLst>
            <a:outerShdw blurRad="25400" dist="12700" dir="16200000" rotWithShape="0">
              <a:srgbClr val="000000">
                <a:alpha val="80000"/>
              </a:srgbClr>
            </a:outerShdw>
          </a:effectLst>
          <a:uFillTx/>
          <a:latin typeface="+mn-lt"/>
          <a:ea typeface="+mn-ea"/>
          <a:cs typeface="+mn-cs"/>
          <a:sym typeface="Palatino"/>
        </a:defRPr>
      </a:lvl2pPr>
      <a:lvl3pPr marL="0" marR="0" indent="228600" algn="ctr" defTabSz="412750" latinLnBrk="0">
        <a:lnSpc>
          <a:spcPct val="100000"/>
        </a:lnSpc>
        <a:spcBef>
          <a:spcPct val="0"/>
        </a:spcBef>
        <a:spcAft>
          <a:spcPts val="0"/>
        </a:spcAft>
        <a:buClrTx/>
        <a:buSzTx/>
        <a:buFontTx/>
        <a:buNone/>
        <a:defRPr sz="1200" b="1" i="0" u="none" strike="noStrike" cap="none" spc="0" baseline="0">
          <a:solidFill>
            <a:schemeClr val="tx1"/>
          </a:solidFill>
          <a:effectLst>
            <a:outerShdw blurRad="25400" dist="12700" dir="16200000" rotWithShape="0">
              <a:srgbClr val="000000">
                <a:alpha val="80000"/>
              </a:srgbClr>
            </a:outerShdw>
          </a:effectLst>
          <a:uFillTx/>
          <a:latin typeface="+mn-lt"/>
          <a:ea typeface="+mn-ea"/>
          <a:cs typeface="+mn-cs"/>
          <a:sym typeface="Palatino"/>
        </a:defRPr>
      </a:lvl3pPr>
      <a:lvl4pPr marL="0" marR="0" indent="342900" algn="ctr" defTabSz="412750" latinLnBrk="0">
        <a:lnSpc>
          <a:spcPct val="100000"/>
        </a:lnSpc>
        <a:spcBef>
          <a:spcPct val="0"/>
        </a:spcBef>
        <a:spcAft>
          <a:spcPts val="0"/>
        </a:spcAft>
        <a:buClrTx/>
        <a:buSzTx/>
        <a:buFontTx/>
        <a:buNone/>
        <a:defRPr sz="1200" b="1" i="0" u="none" strike="noStrike" cap="none" spc="0" baseline="0">
          <a:solidFill>
            <a:schemeClr val="tx1"/>
          </a:solidFill>
          <a:effectLst>
            <a:outerShdw blurRad="25400" dist="12700" dir="16200000" rotWithShape="0">
              <a:srgbClr val="000000">
                <a:alpha val="80000"/>
              </a:srgbClr>
            </a:outerShdw>
          </a:effectLst>
          <a:uFillTx/>
          <a:latin typeface="+mn-lt"/>
          <a:ea typeface="+mn-ea"/>
          <a:cs typeface="+mn-cs"/>
          <a:sym typeface="Palatino"/>
        </a:defRPr>
      </a:lvl4pPr>
      <a:lvl5pPr marL="0" marR="0" indent="457200" algn="ctr" defTabSz="412750" latinLnBrk="0">
        <a:lnSpc>
          <a:spcPct val="100000"/>
        </a:lnSpc>
        <a:spcBef>
          <a:spcPct val="0"/>
        </a:spcBef>
        <a:spcAft>
          <a:spcPts val="0"/>
        </a:spcAft>
        <a:buClrTx/>
        <a:buSzTx/>
        <a:buFontTx/>
        <a:buNone/>
        <a:defRPr sz="1200" b="1" i="0" u="none" strike="noStrike" cap="none" spc="0" baseline="0">
          <a:solidFill>
            <a:schemeClr val="tx1"/>
          </a:solidFill>
          <a:effectLst>
            <a:outerShdw blurRad="25400" dist="12700" dir="16200000" rotWithShape="0">
              <a:srgbClr val="000000">
                <a:alpha val="80000"/>
              </a:srgbClr>
            </a:outerShdw>
          </a:effectLst>
          <a:uFillTx/>
          <a:latin typeface="+mn-lt"/>
          <a:ea typeface="+mn-ea"/>
          <a:cs typeface="+mn-cs"/>
          <a:sym typeface="Palatino"/>
        </a:defRPr>
      </a:lvl5pPr>
      <a:lvl6pPr marL="0" marR="0" indent="571500" algn="ctr" defTabSz="412750" latinLnBrk="0">
        <a:lnSpc>
          <a:spcPct val="100000"/>
        </a:lnSpc>
        <a:spcBef>
          <a:spcPct val="0"/>
        </a:spcBef>
        <a:spcAft>
          <a:spcPts val="0"/>
        </a:spcAft>
        <a:buClrTx/>
        <a:buSzTx/>
        <a:buFontTx/>
        <a:buNone/>
        <a:defRPr sz="1200" b="1" i="0" u="none" strike="noStrike" cap="none" spc="0" baseline="0">
          <a:solidFill>
            <a:schemeClr val="tx1"/>
          </a:solidFill>
          <a:effectLst>
            <a:outerShdw blurRad="25400" dist="12700" dir="16200000" rotWithShape="0">
              <a:srgbClr val="000000">
                <a:alpha val="80000"/>
              </a:srgbClr>
            </a:outerShdw>
          </a:effectLst>
          <a:uFillTx/>
          <a:latin typeface="+mn-lt"/>
          <a:ea typeface="+mn-ea"/>
          <a:cs typeface="+mn-cs"/>
          <a:sym typeface="Palatino"/>
        </a:defRPr>
      </a:lvl6pPr>
      <a:lvl7pPr marL="0" marR="0" indent="685800" algn="ctr" defTabSz="412750" latinLnBrk="0">
        <a:lnSpc>
          <a:spcPct val="100000"/>
        </a:lnSpc>
        <a:spcBef>
          <a:spcPct val="0"/>
        </a:spcBef>
        <a:spcAft>
          <a:spcPts val="0"/>
        </a:spcAft>
        <a:buClrTx/>
        <a:buSzTx/>
        <a:buFontTx/>
        <a:buNone/>
        <a:defRPr sz="1200" b="1" i="0" u="none" strike="noStrike" cap="none" spc="0" baseline="0">
          <a:solidFill>
            <a:schemeClr val="tx1"/>
          </a:solidFill>
          <a:effectLst>
            <a:outerShdw blurRad="25400" dist="12700" dir="16200000" rotWithShape="0">
              <a:srgbClr val="000000">
                <a:alpha val="80000"/>
              </a:srgbClr>
            </a:outerShdw>
          </a:effectLst>
          <a:uFillTx/>
          <a:latin typeface="+mn-lt"/>
          <a:ea typeface="+mn-ea"/>
          <a:cs typeface="+mn-cs"/>
          <a:sym typeface="Palatino"/>
        </a:defRPr>
      </a:lvl7pPr>
      <a:lvl8pPr marL="0" marR="0" indent="800100" algn="ctr" defTabSz="412750" latinLnBrk="0">
        <a:lnSpc>
          <a:spcPct val="100000"/>
        </a:lnSpc>
        <a:spcBef>
          <a:spcPct val="0"/>
        </a:spcBef>
        <a:spcAft>
          <a:spcPts val="0"/>
        </a:spcAft>
        <a:buClrTx/>
        <a:buSzTx/>
        <a:buFontTx/>
        <a:buNone/>
        <a:defRPr sz="1200" b="1" i="0" u="none" strike="noStrike" cap="none" spc="0" baseline="0">
          <a:solidFill>
            <a:schemeClr val="tx1"/>
          </a:solidFill>
          <a:effectLst>
            <a:outerShdw blurRad="25400" dist="12700" dir="16200000" rotWithShape="0">
              <a:srgbClr val="000000">
                <a:alpha val="80000"/>
              </a:srgbClr>
            </a:outerShdw>
          </a:effectLst>
          <a:uFillTx/>
          <a:latin typeface="+mn-lt"/>
          <a:ea typeface="+mn-ea"/>
          <a:cs typeface="+mn-cs"/>
          <a:sym typeface="Palatino"/>
        </a:defRPr>
      </a:lvl8pPr>
      <a:lvl9pPr marL="0" marR="0" indent="914400" algn="ctr" defTabSz="412750" latinLnBrk="0">
        <a:lnSpc>
          <a:spcPct val="100000"/>
        </a:lnSpc>
        <a:spcBef>
          <a:spcPct val="0"/>
        </a:spcBef>
        <a:spcAft>
          <a:spcPts val="0"/>
        </a:spcAft>
        <a:buClrTx/>
        <a:buSzTx/>
        <a:buFontTx/>
        <a:buNone/>
        <a:defRPr sz="1200" b="1" i="0" u="none" strike="noStrike" cap="none" spc="0" baseline="0">
          <a:solidFill>
            <a:schemeClr val="tx1"/>
          </a:solidFill>
          <a:effectLst>
            <a:outerShdw blurRad="25400" dist="12700" dir="16200000" rotWithShape="0">
              <a:srgbClr val="000000">
                <a:alpha val="80000"/>
              </a:srgbClr>
            </a:outerShdw>
          </a:effectLst>
          <a:uFillTx/>
          <a:latin typeface="+mn-lt"/>
          <a:ea typeface="+mn-ea"/>
          <a:cs typeface="+mn-cs"/>
          <a:sym typeface="Palatino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正文级别 1…"/>
          <p:cNvSpPr txBox="1">
            <a:spLocks noGrp="1"/>
          </p:cNvSpPr>
          <p:nvPr>
            <p:ph type="body" idx="1"/>
          </p:nvPr>
        </p:nvSpPr>
        <p:spPr>
          <a:xfrm>
            <a:off x="1551929" y="2053198"/>
            <a:ext cx="7614369" cy="3541273"/>
          </a:xfrm>
          <a:prstGeom prst="rect">
            <a:avLst/>
          </a:prstGeom>
          <a:ln w="12700">
            <a:miter lim="400000"/>
          </a:ln>
        </p:spPr>
        <p:txBody>
          <a:bodyPr lIns="50800" tIns="50800" rIns="50800" bIns="50800" anchor="ctr">
            <a:normAutofit/>
          </a:bodyPr>
          <a:lstStyle>
            <a:lvl1pPr>
              <a:buBlip>
                <a:blip r:embed="rId6"/>
              </a:buBlip>
            </a:lvl1pPr>
            <a:lvl2pPr>
              <a:buBlip>
                <a:blip r:embed="rId6"/>
              </a:buBlip>
            </a:lvl2pPr>
            <a:lvl3pPr>
              <a:buBlip>
                <a:blip r:embed="rId6"/>
              </a:buBlip>
            </a:lvl3pPr>
            <a:lvl4pPr>
              <a:buBlip>
                <a:blip r:embed="rId6"/>
              </a:buBlip>
            </a:lvl4pPr>
            <a:lvl5pPr>
              <a:buBlip>
                <a:blip r:embed="rId6"/>
              </a:buBlip>
            </a:lvl5pPr>
          </a:lstStyle>
          <a:p>
            <a:r>
              <a:rPr dirty="0" err="1"/>
              <a:t>正文级别</a:t>
            </a:r>
            <a:r>
              <a:rPr dirty="0"/>
              <a:t> 1文级别 2</a:t>
            </a:r>
          </a:p>
          <a:p>
            <a:pPr lvl="2"/>
            <a:r>
              <a:rPr dirty="0" err="1"/>
              <a:t>正文级别</a:t>
            </a:r>
            <a:r>
              <a:rPr dirty="0"/>
              <a:t> 3</a:t>
            </a:r>
          </a:p>
          <a:p>
            <a:pPr lvl="3"/>
            <a:r>
              <a:rPr dirty="0" err="1"/>
              <a:t>正文级别</a:t>
            </a:r>
            <a:r>
              <a:rPr dirty="0"/>
              <a:t> 4</a:t>
            </a:r>
          </a:p>
          <a:p>
            <a:pPr lvl="4"/>
            <a:r>
              <a:rPr dirty="0" err="1"/>
              <a:t>正文级别</a:t>
            </a:r>
            <a:r>
              <a:rPr dirty="0"/>
              <a:t> 5</a:t>
            </a:r>
          </a:p>
        </p:txBody>
      </p:sp>
      <p:sp>
        <p:nvSpPr>
          <p:cNvPr id="3" name="标题文本"/>
          <p:cNvSpPr txBox="1">
            <a:spLocks noGrp="1"/>
          </p:cNvSpPr>
          <p:nvPr>
            <p:ph type="title"/>
          </p:nvPr>
        </p:nvSpPr>
        <p:spPr>
          <a:xfrm>
            <a:off x="1800614" y="1059673"/>
            <a:ext cx="8393921" cy="866075"/>
          </a:xfrm>
          <a:prstGeom prst="rect">
            <a:avLst/>
          </a:prstGeom>
          <a:ln w="12700">
            <a:miter lim="400000"/>
          </a:ln>
        </p:spPr>
        <p:txBody>
          <a:bodyPr lIns="50800" tIns="50800" rIns="50800" bIns="50800" anchor="ctr">
            <a:normAutofit/>
          </a:bodyPr>
          <a:lstStyle/>
          <a:p>
            <a:r>
              <a:rPr dirty="0" err="1"/>
              <a:t>标题文本</a:t>
            </a:r>
            <a:endParaRPr dirty="0"/>
          </a:p>
        </p:txBody>
      </p:sp>
      <p:sp>
        <p:nvSpPr>
          <p:cNvPr id="4" name="幻灯片编号"/>
          <p:cNvSpPr txBox="1">
            <a:spLocks noGrp="1"/>
          </p:cNvSpPr>
          <p:nvPr>
            <p:ph type="sldNum" sz="quarter" idx="2"/>
          </p:nvPr>
        </p:nvSpPr>
        <p:spPr>
          <a:xfrm>
            <a:off x="5997575" y="6616700"/>
            <a:ext cx="209551" cy="254001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ctr">
            <a:spAutoFit/>
          </a:bodyPr>
          <a:lstStyle>
            <a:lvl1pPr>
              <a:defRPr sz="1200" b="1" i="0">
                <a:solidFill>
                  <a:srgbClr val="F3F1DF"/>
                </a:solidFill>
                <a:effectLst>
                  <a:outerShdw blurRad="25400" dist="12700" dir="16200000" rotWithShape="0">
                    <a:srgbClr val="000000">
                      <a:alpha val="80000"/>
                    </a:srgbClr>
                  </a:outerShdw>
                </a:effectLst>
                <a:latin typeface="Palatino"/>
                <a:ea typeface="Palatino"/>
                <a:cs typeface="Palatino"/>
                <a:sym typeface="Palatino"/>
              </a:defRPr>
            </a:lvl1pPr>
          </a:lstStyle>
          <a:p>
            <a:fld id="{86CB4B4D-7CA3-9044-876B-883B54F8677D}" type="slidenum">
              <a:rPr/>
              <a:t>‹#›</a:t>
            </a:fld>
            <a:endParaRPr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54" r:id="rId1"/>
    <p:sldLayoutId id="2147483655" r:id="rId2"/>
    <p:sldLayoutId id="2147483656" r:id="rId3"/>
  </p:sldLayoutIdLst>
  <p:transition spd="med"/>
  <p:txStyles>
    <p:titleStyle>
      <a:lvl1pPr marL="0" marR="0" indent="0" algn="ctr" defTabSz="412750" rtl="0" latinLnBrk="0">
        <a:lnSpc>
          <a:spcPct val="100000"/>
        </a:lnSpc>
        <a:spcBef>
          <a:spcPct val="0"/>
        </a:spcBef>
        <a:spcAft>
          <a:spcPts val="0"/>
        </a:spcAft>
        <a:buClrTx/>
        <a:buSzTx/>
        <a:buFontTx/>
        <a:buNone/>
        <a:defRPr sz="4400" b="0" i="0" u="none" strike="noStrike" cap="none" spc="0" baseline="0">
          <a:solidFill>
            <a:srgbClr val="FFFF00"/>
          </a:solidFill>
          <a:effectLst/>
          <a:uFillTx/>
          <a:latin typeface="黑体" panose="02010609060101010101" pitchFamily="49" charset="-122"/>
          <a:ea typeface="黑体" panose="02010609060101010101" pitchFamily="49" charset="-122"/>
          <a:cs typeface="+mn-cs"/>
          <a:sym typeface="Helvetica Neue" panose="02000503000000020004"/>
        </a:defRPr>
      </a:lvl1pPr>
      <a:lvl2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9400" b="0" i="0" u="none" strike="noStrike" cap="none" spc="0" baseline="0">
          <a:solidFill>
            <a:srgbClr val="BCB08F"/>
          </a:solidFill>
          <a:effectLst>
            <a:outerShdw blurRad="12700" dist="12700" dir="16200000" rotWithShape="0">
              <a:srgbClr val="000000">
                <a:alpha val="50000"/>
              </a:srgbClr>
            </a:outerShdw>
          </a:effectLst>
          <a:uFillTx/>
          <a:latin typeface="+mn-lt"/>
          <a:ea typeface="+mn-ea"/>
          <a:cs typeface="+mn-cs"/>
          <a:sym typeface="Helvetica Neue" panose="02000503000000020004"/>
        </a:defRPr>
      </a:lvl2pPr>
      <a:lvl3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9400" b="0" i="0" u="none" strike="noStrike" cap="none" spc="0" baseline="0">
          <a:solidFill>
            <a:srgbClr val="BCB08F"/>
          </a:solidFill>
          <a:effectLst>
            <a:outerShdw blurRad="12700" dist="12700" dir="16200000" rotWithShape="0">
              <a:srgbClr val="000000">
                <a:alpha val="50000"/>
              </a:srgbClr>
            </a:outerShdw>
          </a:effectLst>
          <a:uFillTx/>
          <a:latin typeface="+mn-lt"/>
          <a:ea typeface="+mn-ea"/>
          <a:cs typeface="+mn-cs"/>
          <a:sym typeface="Helvetica Neue" panose="02000503000000020004"/>
        </a:defRPr>
      </a:lvl3pPr>
      <a:lvl4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9400" b="0" i="0" u="none" strike="noStrike" cap="none" spc="0" baseline="0">
          <a:solidFill>
            <a:srgbClr val="BCB08F"/>
          </a:solidFill>
          <a:effectLst>
            <a:outerShdw blurRad="12700" dist="12700" dir="16200000" rotWithShape="0">
              <a:srgbClr val="000000">
                <a:alpha val="50000"/>
              </a:srgbClr>
            </a:outerShdw>
          </a:effectLst>
          <a:uFillTx/>
          <a:latin typeface="+mn-lt"/>
          <a:ea typeface="+mn-ea"/>
          <a:cs typeface="+mn-cs"/>
          <a:sym typeface="Helvetica Neue" panose="02000503000000020004"/>
        </a:defRPr>
      </a:lvl4pPr>
      <a:lvl5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9400" b="0" i="0" u="none" strike="noStrike" cap="none" spc="0" baseline="0">
          <a:solidFill>
            <a:srgbClr val="BCB08F"/>
          </a:solidFill>
          <a:effectLst>
            <a:outerShdw blurRad="12700" dist="12700" dir="16200000" rotWithShape="0">
              <a:srgbClr val="000000">
                <a:alpha val="50000"/>
              </a:srgbClr>
            </a:outerShdw>
          </a:effectLst>
          <a:uFillTx/>
          <a:latin typeface="+mn-lt"/>
          <a:ea typeface="+mn-ea"/>
          <a:cs typeface="+mn-cs"/>
          <a:sym typeface="Helvetica Neue" panose="02000503000000020004"/>
        </a:defRPr>
      </a:lvl5pPr>
      <a:lvl6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9400" b="0" i="0" u="none" strike="noStrike" cap="none" spc="0" baseline="0">
          <a:solidFill>
            <a:srgbClr val="BCB08F"/>
          </a:solidFill>
          <a:effectLst>
            <a:outerShdw blurRad="12700" dist="12700" dir="16200000" rotWithShape="0">
              <a:srgbClr val="000000">
                <a:alpha val="50000"/>
              </a:srgbClr>
            </a:outerShdw>
          </a:effectLst>
          <a:uFillTx/>
          <a:latin typeface="+mn-lt"/>
          <a:ea typeface="+mn-ea"/>
          <a:cs typeface="+mn-cs"/>
          <a:sym typeface="Helvetica Neue" panose="02000503000000020004"/>
        </a:defRPr>
      </a:lvl6pPr>
      <a:lvl7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9400" b="0" i="0" u="none" strike="noStrike" cap="none" spc="0" baseline="0">
          <a:solidFill>
            <a:srgbClr val="BCB08F"/>
          </a:solidFill>
          <a:effectLst>
            <a:outerShdw blurRad="12700" dist="12700" dir="16200000" rotWithShape="0">
              <a:srgbClr val="000000">
                <a:alpha val="50000"/>
              </a:srgbClr>
            </a:outerShdw>
          </a:effectLst>
          <a:uFillTx/>
          <a:latin typeface="+mn-lt"/>
          <a:ea typeface="+mn-ea"/>
          <a:cs typeface="+mn-cs"/>
          <a:sym typeface="Helvetica Neue" panose="02000503000000020004"/>
        </a:defRPr>
      </a:lvl7pPr>
      <a:lvl8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9400" b="0" i="0" u="none" strike="noStrike" cap="none" spc="0" baseline="0">
          <a:solidFill>
            <a:srgbClr val="BCB08F"/>
          </a:solidFill>
          <a:effectLst>
            <a:outerShdw blurRad="12700" dist="12700" dir="16200000" rotWithShape="0">
              <a:srgbClr val="000000">
                <a:alpha val="50000"/>
              </a:srgbClr>
            </a:outerShdw>
          </a:effectLst>
          <a:uFillTx/>
          <a:latin typeface="+mn-lt"/>
          <a:ea typeface="+mn-ea"/>
          <a:cs typeface="+mn-cs"/>
          <a:sym typeface="Helvetica Neue" panose="02000503000000020004"/>
        </a:defRPr>
      </a:lvl8pPr>
      <a:lvl9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9400" b="0" i="0" u="none" strike="noStrike" cap="none" spc="0" baseline="0">
          <a:solidFill>
            <a:srgbClr val="BCB08F"/>
          </a:solidFill>
          <a:effectLst>
            <a:outerShdw blurRad="12700" dist="12700" dir="16200000" rotWithShape="0">
              <a:srgbClr val="000000">
                <a:alpha val="50000"/>
              </a:srgbClr>
            </a:outerShdw>
          </a:effectLst>
          <a:uFillTx/>
          <a:latin typeface="+mn-lt"/>
          <a:ea typeface="+mn-ea"/>
          <a:cs typeface="+mn-cs"/>
          <a:sym typeface="Helvetica Neue" panose="02000503000000020004"/>
        </a:defRPr>
      </a:lvl9pPr>
    </p:titleStyle>
    <p:bodyStyle>
      <a:lvl1pPr marL="336550" marR="0" indent="-336550" algn="l" defTabSz="412750" rtl="0" latinLnBrk="0">
        <a:lnSpc>
          <a:spcPct val="120000"/>
        </a:lnSpc>
        <a:spcBef>
          <a:spcPct val="450000"/>
        </a:spcBef>
        <a:spcAft>
          <a:spcPts val="0"/>
        </a:spcAft>
        <a:buClrTx/>
        <a:buSzPct val="50000"/>
        <a:buFontTx/>
        <a:buBlip>
          <a:blip r:embed="rId6"/>
        </a:buBlip>
        <a:defRPr sz="2900" b="0" i="0" u="none" strike="noStrike" cap="none" spc="0" baseline="0">
          <a:solidFill>
            <a:srgbClr val="FFFFFF">
              <a:alpha val="80000"/>
            </a:srgbClr>
          </a:solidFill>
          <a:effectLst>
            <a:outerShdw blurRad="25400" dist="12700" dir="5400000" rotWithShape="0">
              <a:srgbClr val="FFFFFF"/>
            </a:outerShdw>
          </a:effectLst>
          <a:uFillTx/>
          <a:latin typeface="Hoefler Text"/>
          <a:ea typeface="Hoefler Text"/>
          <a:cs typeface="Hoefler Text"/>
          <a:sym typeface="Hoefler Text"/>
        </a:defRPr>
      </a:lvl1pPr>
      <a:lvl2pPr marL="673100" marR="0" indent="-336550" algn="l" defTabSz="412750" rtl="0" latinLnBrk="0">
        <a:lnSpc>
          <a:spcPct val="120000"/>
        </a:lnSpc>
        <a:spcBef>
          <a:spcPct val="450000"/>
        </a:spcBef>
        <a:spcAft>
          <a:spcPts val="0"/>
        </a:spcAft>
        <a:buClrTx/>
        <a:buSzPct val="50000"/>
        <a:buFontTx/>
        <a:buBlip>
          <a:blip r:embed="rId6"/>
        </a:buBlip>
        <a:defRPr sz="2900" b="0" i="1" u="none" strike="noStrike" cap="none" spc="0" baseline="0">
          <a:solidFill>
            <a:srgbClr val="86837F">
              <a:alpha val="80000"/>
            </a:srgbClr>
          </a:solidFill>
          <a:effectLst>
            <a:outerShdw blurRad="25400" dist="12700" dir="5400000" rotWithShape="0">
              <a:srgbClr val="FFFFFF"/>
            </a:outerShdw>
          </a:effectLst>
          <a:uFillTx/>
          <a:latin typeface="Hoefler Text"/>
          <a:ea typeface="Hoefler Text"/>
          <a:cs typeface="Hoefler Text"/>
          <a:sym typeface="Hoefler Text"/>
        </a:defRPr>
      </a:lvl2pPr>
      <a:lvl3pPr marL="1009650" marR="0" indent="-336550" algn="l" defTabSz="412750" rtl="0" latinLnBrk="0">
        <a:lnSpc>
          <a:spcPct val="150000"/>
        </a:lnSpc>
        <a:spcBef>
          <a:spcPts val="0"/>
        </a:spcBef>
        <a:spcAft>
          <a:spcPts val="0"/>
        </a:spcAft>
        <a:buClrTx/>
        <a:buSzPct val="50000"/>
        <a:buFontTx/>
        <a:buBlip>
          <a:blip r:embed="rId6"/>
        </a:buBlip>
        <a:defRPr sz="2900" b="0" i="0" u="none" strike="noStrike" cap="none" spc="0" baseline="0">
          <a:solidFill>
            <a:srgbClr val="FFFFFF">
              <a:alpha val="80000"/>
            </a:srgbClr>
          </a:solidFill>
          <a:effectLst/>
          <a:uFillTx/>
          <a:latin typeface="黑体" panose="02010609060101010101" pitchFamily="49" charset="-122"/>
          <a:ea typeface="黑体" panose="02010609060101010101" pitchFamily="49" charset="-122"/>
          <a:cs typeface="黑体" panose="02010609060101010101" pitchFamily="49" charset="-122"/>
          <a:sym typeface="Hoefler Text"/>
        </a:defRPr>
      </a:lvl3pPr>
      <a:lvl4pPr marL="1346200" marR="0" indent="-336550" algn="l" defTabSz="412750" rtl="0" latinLnBrk="0">
        <a:lnSpc>
          <a:spcPct val="150000"/>
        </a:lnSpc>
        <a:spcBef>
          <a:spcPts val="0"/>
        </a:spcBef>
        <a:spcAft>
          <a:spcPts val="0"/>
        </a:spcAft>
        <a:buClrTx/>
        <a:buSzPct val="50000"/>
        <a:buFontTx/>
        <a:buBlip>
          <a:blip r:embed="rId6"/>
        </a:buBlip>
        <a:defRPr sz="2900" b="0" i="0" u="none" strike="noStrike" cap="none" spc="0" baseline="0">
          <a:solidFill>
            <a:srgbClr val="FFFFFF">
              <a:alpha val="80000"/>
            </a:srgbClr>
          </a:solidFill>
          <a:effectLst/>
          <a:uFillTx/>
          <a:latin typeface="黑体" panose="02010609060101010101" pitchFamily="49" charset="-122"/>
          <a:ea typeface="黑体" panose="02010609060101010101" pitchFamily="49" charset="-122"/>
          <a:cs typeface="黑体" panose="02010609060101010101" pitchFamily="49" charset="-122"/>
          <a:sym typeface="Hoefler Text"/>
        </a:defRPr>
      </a:lvl4pPr>
      <a:lvl5pPr marL="1682750" marR="0" indent="-336550" algn="l" defTabSz="412750" rtl="0" latinLnBrk="0">
        <a:lnSpc>
          <a:spcPct val="150000"/>
        </a:lnSpc>
        <a:spcBef>
          <a:spcPts val="0"/>
        </a:spcBef>
        <a:spcAft>
          <a:spcPts val="0"/>
        </a:spcAft>
        <a:buClrTx/>
        <a:buSzPct val="50000"/>
        <a:buFontTx/>
        <a:buBlip>
          <a:blip r:embed="rId6"/>
        </a:buBlip>
        <a:defRPr sz="2900" b="0" i="0" u="none" strike="noStrike" cap="none" spc="0" baseline="0">
          <a:solidFill>
            <a:srgbClr val="FFFFFF">
              <a:alpha val="80000"/>
            </a:srgbClr>
          </a:solidFill>
          <a:effectLst/>
          <a:uFillTx/>
          <a:latin typeface="黑体" panose="02010609060101010101" pitchFamily="49" charset="-122"/>
          <a:ea typeface="黑体" panose="02010609060101010101" pitchFamily="49" charset="-122"/>
          <a:cs typeface="黑体" panose="02010609060101010101" pitchFamily="49" charset="-122"/>
          <a:sym typeface="Hoefler Text"/>
        </a:defRPr>
      </a:lvl5pPr>
      <a:lvl6pPr marL="2019300" marR="0" indent="-336550" algn="l" defTabSz="412750" rtl="0" latinLnBrk="0">
        <a:lnSpc>
          <a:spcPct val="120000"/>
        </a:lnSpc>
        <a:spcBef>
          <a:spcPct val="450000"/>
        </a:spcBef>
        <a:spcAft>
          <a:spcPts val="0"/>
        </a:spcAft>
        <a:buClrTx/>
        <a:buSzPct val="50000"/>
        <a:buFontTx/>
        <a:buBlip>
          <a:blip r:embed="rId6"/>
        </a:buBlip>
        <a:defRPr sz="2900" b="0" i="1" u="none" strike="noStrike" cap="none" spc="0" baseline="0">
          <a:solidFill>
            <a:srgbClr val="86837F">
              <a:alpha val="80000"/>
            </a:srgbClr>
          </a:solidFill>
          <a:effectLst>
            <a:outerShdw blurRad="25400" dist="12700" dir="5400000" rotWithShape="0">
              <a:srgbClr val="FFFFFF"/>
            </a:outerShdw>
          </a:effectLst>
          <a:uFillTx/>
          <a:latin typeface="Hoefler Text"/>
          <a:ea typeface="Hoefler Text"/>
          <a:cs typeface="Hoefler Text"/>
          <a:sym typeface="Hoefler Text"/>
        </a:defRPr>
      </a:lvl6pPr>
      <a:lvl7pPr marL="2355850" marR="0" indent="-336550" algn="l" defTabSz="412750" rtl="0" latinLnBrk="0">
        <a:lnSpc>
          <a:spcPct val="120000"/>
        </a:lnSpc>
        <a:spcBef>
          <a:spcPct val="450000"/>
        </a:spcBef>
        <a:spcAft>
          <a:spcPts val="0"/>
        </a:spcAft>
        <a:buClrTx/>
        <a:buSzPct val="50000"/>
        <a:buFontTx/>
        <a:buBlip>
          <a:blip r:embed="rId6"/>
        </a:buBlip>
        <a:defRPr sz="2900" b="0" i="1" u="none" strike="noStrike" cap="none" spc="0" baseline="0">
          <a:solidFill>
            <a:srgbClr val="86837F">
              <a:alpha val="80000"/>
            </a:srgbClr>
          </a:solidFill>
          <a:effectLst>
            <a:outerShdw blurRad="25400" dist="12700" dir="5400000" rotWithShape="0">
              <a:srgbClr val="FFFFFF"/>
            </a:outerShdw>
          </a:effectLst>
          <a:uFillTx/>
          <a:latin typeface="Hoefler Text"/>
          <a:ea typeface="Hoefler Text"/>
          <a:cs typeface="Hoefler Text"/>
          <a:sym typeface="Hoefler Text"/>
        </a:defRPr>
      </a:lvl7pPr>
      <a:lvl8pPr marL="2692400" marR="0" indent="-336550" algn="l" defTabSz="412750" rtl="0" latinLnBrk="0">
        <a:lnSpc>
          <a:spcPct val="120000"/>
        </a:lnSpc>
        <a:spcBef>
          <a:spcPct val="450000"/>
        </a:spcBef>
        <a:spcAft>
          <a:spcPts val="0"/>
        </a:spcAft>
        <a:buClrTx/>
        <a:buSzPct val="50000"/>
        <a:buFontTx/>
        <a:buBlip>
          <a:blip r:embed="rId6"/>
        </a:buBlip>
        <a:defRPr sz="2900" b="0" i="1" u="none" strike="noStrike" cap="none" spc="0" baseline="0">
          <a:solidFill>
            <a:srgbClr val="86837F">
              <a:alpha val="80000"/>
            </a:srgbClr>
          </a:solidFill>
          <a:effectLst>
            <a:outerShdw blurRad="25400" dist="12700" dir="5400000" rotWithShape="0">
              <a:srgbClr val="FFFFFF"/>
            </a:outerShdw>
          </a:effectLst>
          <a:uFillTx/>
          <a:latin typeface="Hoefler Text"/>
          <a:ea typeface="Hoefler Text"/>
          <a:cs typeface="Hoefler Text"/>
          <a:sym typeface="Hoefler Text"/>
        </a:defRPr>
      </a:lvl8pPr>
      <a:lvl9pPr marL="3028950" marR="0" indent="-336550" algn="l" defTabSz="412750" rtl="0" latinLnBrk="0">
        <a:lnSpc>
          <a:spcPct val="120000"/>
        </a:lnSpc>
        <a:spcBef>
          <a:spcPct val="450000"/>
        </a:spcBef>
        <a:spcAft>
          <a:spcPts val="0"/>
        </a:spcAft>
        <a:buClrTx/>
        <a:buSzPct val="50000"/>
        <a:buFontTx/>
        <a:buBlip>
          <a:blip r:embed="rId6"/>
        </a:buBlip>
        <a:defRPr sz="2900" b="0" i="1" u="none" strike="noStrike" cap="none" spc="0" baseline="0">
          <a:solidFill>
            <a:srgbClr val="86837F">
              <a:alpha val="80000"/>
            </a:srgbClr>
          </a:solidFill>
          <a:effectLst>
            <a:outerShdw blurRad="25400" dist="12700" dir="5400000" rotWithShape="0">
              <a:srgbClr val="FFFFFF"/>
            </a:outerShdw>
          </a:effectLst>
          <a:uFillTx/>
          <a:latin typeface="Hoefler Text"/>
          <a:ea typeface="Hoefler Text"/>
          <a:cs typeface="Hoefler Text"/>
          <a:sym typeface="Hoefler Text"/>
        </a:defRPr>
      </a:lvl9pPr>
    </p:bodyStyle>
    <p:otherStyle>
      <a:lvl1pPr marL="0" marR="0" indent="0" algn="ctr" defTabSz="412750" latinLnBrk="0">
        <a:lnSpc>
          <a:spcPct val="100000"/>
        </a:lnSpc>
        <a:spcBef>
          <a:spcPct val="0"/>
        </a:spcBef>
        <a:spcAft>
          <a:spcPts val="0"/>
        </a:spcAft>
        <a:buClrTx/>
        <a:buSzTx/>
        <a:buFontTx/>
        <a:buNone/>
        <a:defRPr sz="1200" b="1" i="0" u="none" strike="noStrike" cap="none" spc="0" baseline="0">
          <a:solidFill>
            <a:schemeClr val="tx1"/>
          </a:solidFill>
          <a:effectLst>
            <a:outerShdw blurRad="25400" dist="12700" dir="16200000" rotWithShape="0">
              <a:srgbClr val="000000">
                <a:alpha val="80000"/>
              </a:srgbClr>
            </a:outerShdw>
          </a:effectLst>
          <a:uFillTx/>
          <a:latin typeface="+mn-lt"/>
          <a:ea typeface="+mn-ea"/>
          <a:cs typeface="+mn-cs"/>
          <a:sym typeface="Palatino"/>
        </a:defRPr>
      </a:lvl1pPr>
      <a:lvl2pPr marL="0" marR="0" indent="114300" algn="ctr" defTabSz="412750" latinLnBrk="0">
        <a:lnSpc>
          <a:spcPct val="100000"/>
        </a:lnSpc>
        <a:spcBef>
          <a:spcPct val="0"/>
        </a:spcBef>
        <a:spcAft>
          <a:spcPts val="0"/>
        </a:spcAft>
        <a:buClrTx/>
        <a:buSzTx/>
        <a:buFontTx/>
        <a:buNone/>
        <a:defRPr sz="1200" b="1" i="0" u="none" strike="noStrike" cap="none" spc="0" baseline="0">
          <a:solidFill>
            <a:schemeClr val="tx1"/>
          </a:solidFill>
          <a:effectLst>
            <a:outerShdw blurRad="25400" dist="12700" dir="16200000" rotWithShape="0">
              <a:srgbClr val="000000">
                <a:alpha val="80000"/>
              </a:srgbClr>
            </a:outerShdw>
          </a:effectLst>
          <a:uFillTx/>
          <a:latin typeface="+mn-lt"/>
          <a:ea typeface="+mn-ea"/>
          <a:cs typeface="+mn-cs"/>
          <a:sym typeface="Palatino"/>
        </a:defRPr>
      </a:lvl2pPr>
      <a:lvl3pPr marL="0" marR="0" indent="228600" algn="ctr" defTabSz="412750" latinLnBrk="0">
        <a:lnSpc>
          <a:spcPct val="100000"/>
        </a:lnSpc>
        <a:spcBef>
          <a:spcPct val="0"/>
        </a:spcBef>
        <a:spcAft>
          <a:spcPts val="0"/>
        </a:spcAft>
        <a:buClrTx/>
        <a:buSzTx/>
        <a:buFontTx/>
        <a:buNone/>
        <a:defRPr sz="1200" b="1" i="0" u="none" strike="noStrike" cap="none" spc="0" baseline="0">
          <a:solidFill>
            <a:schemeClr val="tx1"/>
          </a:solidFill>
          <a:effectLst>
            <a:outerShdw blurRad="25400" dist="12700" dir="16200000" rotWithShape="0">
              <a:srgbClr val="000000">
                <a:alpha val="80000"/>
              </a:srgbClr>
            </a:outerShdw>
          </a:effectLst>
          <a:uFillTx/>
          <a:latin typeface="+mn-lt"/>
          <a:ea typeface="+mn-ea"/>
          <a:cs typeface="+mn-cs"/>
          <a:sym typeface="Palatino"/>
        </a:defRPr>
      </a:lvl3pPr>
      <a:lvl4pPr marL="0" marR="0" indent="342900" algn="ctr" defTabSz="412750" latinLnBrk="0">
        <a:lnSpc>
          <a:spcPct val="100000"/>
        </a:lnSpc>
        <a:spcBef>
          <a:spcPct val="0"/>
        </a:spcBef>
        <a:spcAft>
          <a:spcPts val="0"/>
        </a:spcAft>
        <a:buClrTx/>
        <a:buSzTx/>
        <a:buFontTx/>
        <a:buNone/>
        <a:defRPr sz="1200" b="1" i="0" u="none" strike="noStrike" cap="none" spc="0" baseline="0">
          <a:solidFill>
            <a:schemeClr val="tx1"/>
          </a:solidFill>
          <a:effectLst>
            <a:outerShdw blurRad="25400" dist="12700" dir="16200000" rotWithShape="0">
              <a:srgbClr val="000000">
                <a:alpha val="80000"/>
              </a:srgbClr>
            </a:outerShdw>
          </a:effectLst>
          <a:uFillTx/>
          <a:latin typeface="+mn-lt"/>
          <a:ea typeface="+mn-ea"/>
          <a:cs typeface="+mn-cs"/>
          <a:sym typeface="Palatino"/>
        </a:defRPr>
      </a:lvl4pPr>
      <a:lvl5pPr marL="0" marR="0" indent="457200" algn="ctr" defTabSz="412750" latinLnBrk="0">
        <a:lnSpc>
          <a:spcPct val="100000"/>
        </a:lnSpc>
        <a:spcBef>
          <a:spcPct val="0"/>
        </a:spcBef>
        <a:spcAft>
          <a:spcPts val="0"/>
        </a:spcAft>
        <a:buClrTx/>
        <a:buSzTx/>
        <a:buFontTx/>
        <a:buNone/>
        <a:defRPr sz="1200" b="1" i="0" u="none" strike="noStrike" cap="none" spc="0" baseline="0">
          <a:solidFill>
            <a:schemeClr val="tx1"/>
          </a:solidFill>
          <a:effectLst>
            <a:outerShdw blurRad="25400" dist="12700" dir="16200000" rotWithShape="0">
              <a:srgbClr val="000000">
                <a:alpha val="80000"/>
              </a:srgbClr>
            </a:outerShdw>
          </a:effectLst>
          <a:uFillTx/>
          <a:latin typeface="+mn-lt"/>
          <a:ea typeface="+mn-ea"/>
          <a:cs typeface="+mn-cs"/>
          <a:sym typeface="Palatino"/>
        </a:defRPr>
      </a:lvl5pPr>
      <a:lvl6pPr marL="0" marR="0" indent="571500" algn="ctr" defTabSz="412750" latinLnBrk="0">
        <a:lnSpc>
          <a:spcPct val="100000"/>
        </a:lnSpc>
        <a:spcBef>
          <a:spcPct val="0"/>
        </a:spcBef>
        <a:spcAft>
          <a:spcPts val="0"/>
        </a:spcAft>
        <a:buClrTx/>
        <a:buSzTx/>
        <a:buFontTx/>
        <a:buNone/>
        <a:defRPr sz="1200" b="1" i="0" u="none" strike="noStrike" cap="none" spc="0" baseline="0">
          <a:solidFill>
            <a:schemeClr val="tx1"/>
          </a:solidFill>
          <a:effectLst>
            <a:outerShdw blurRad="25400" dist="12700" dir="16200000" rotWithShape="0">
              <a:srgbClr val="000000">
                <a:alpha val="80000"/>
              </a:srgbClr>
            </a:outerShdw>
          </a:effectLst>
          <a:uFillTx/>
          <a:latin typeface="+mn-lt"/>
          <a:ea typeface="+mn-ea"/>
          <a:cs typeface="+mn-cs"/>
          <a:sym typeface="Palatino"/>
        </a:defRPr>
      </a:lvl6pPr>
      <a:lvl7pPr marL="0" marR="0" indent="685800" algn="ctr" defTabSz="412750" latinLnBrk="0">
        <a:lnSpc>
          <a:spcPct val="100000"/>
        </a:lnSpc>
        <a:spcBef>
          <a:spcPct val="0"/>
        </a:spcBef>
        <a:spcAft>
          <a:spcPts val="0"/>
        </a:spcAft>
        <a:buClrTx/>
        <a:buSzTx/>
        <a:buFontTx/>
        <a:buNone/>
        <a:defRPr sz="1200" b="1" i="0" u="none" strike="noStrike" cap="none" spc="0" baseline="0">
          <a:solidFill>
            <a:schemeClr val="tx1"/>
          </a:solidFill>
          <a:effectLst>
            <a:outerShdw blurRad="25400" dist="12700" dir="16200000" rotWithShape="0">
              <a:srgbClr val="000000">
                <a:alpha val="80000"/>
              </a:srgbClr>
            </a:outerShdw>
          </a:effectLst>
          <a:uFillTx/>
          <a:latin typeface="+mn-lt"/>
          <a:ea typeface="+mn-ea"/>
          <a:cs typeface="+mn-cs"/>
          <a:sym typeface="Palatino"/>
        </a:defRPr>
      </a:lvl7pPr>
      <a:lvl8pPr marL="0" marR="0" indent="800100" algn="ctr" defTabSz="412750" latinLnBrk="0">
        <a:lnSpc>
          <a:spcPct val="100000"/>
        </a:lnSpc>
        <a:spcBef>
          <a:spcPct val="0"/>
        </a:spcBef>
        <a:spcAft>
          <a:spcPts val="0"/>
        </a:spcAft>
        <a:buClrTx/>
        <a:buSzTx/>
        <a:buFontTx/>
        <a:buNone/>
        <a:defRPr sz="1200" b="1" i="0" u="none" strike="noStrike" cap="none" spc="0" baseline="0">
          <a:solidFill>
            <a:schemeClr val="tx1"/>
          </a:solidFill>
          <a:effectLst>
            <a:outerShdw blurRad="25400" dist="12700" dir="16200000" rotWithShape="0">
              <a:srgbClr val="000000">
                <a:alpha val="80000"/>
              </a:srgbClr>
            </a:outerShdw>
          </a:effectLst>
          <a:uFillTx/>
          <a:latin typeface="+mn-lt"/>
          <a:ea typeface="+mn-ea"/>
          <a:cs typeface="+mn-cs"/>
          <a:sym typeface="Palatino"/>
        </a:defRPr>
      </a:lvl8pPr>
      <a:lvl9pPr marL="0" marR="0" indent="914400" algn="ctr" defTabSz="412750" latinLnBrk="0">
        <a:lnSpc>
          <a:spcPct val="100000"/>
        </a:lnSpc>
        <a:spcBef>
          <a:spcPct val="0"/>
        </a:spcBef>
        <a:spcAft>
          <a:spcPts val="0"/>
        </a:spcAft>
        <a:buClrTx/>
        <a:buSzTx/>
        <a:buFontTx/>
        <a:buNone/>
        <a:defRPr sz="1200" b="1" i="0" u="none" strike="noStrike" cap="none" spc="0" baseline="0">
          <a:solidFill>
            <a:schemeClr val="tx1"/>
          </a:solidFill>
          <a:effectLst>
            <a:outerShdw blurRad="25400" dist="12700" dir="16200000" rotWithShape="0">
              <a:srgbClr val="000000">
                <a:alpha val="80000"/>
              </a:srgbClr>
            </a:outerShdw>
          </a:effectLst>
          <a:uFillTx/>
          <a:latin typeface="+mn-lt"/>
          <a:ea typeface="+mn-ea"/>
          <a:cs typeface="+mn-cs"/>
          <a:sym typeface="Palatino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正文级别 1…"/>
          <p:cNvSpPr txBox="1">
            <a:spLocks noGrp="1"/>
          </p:cNvSpPr>
          <p:nvPr>
            <p:ph type="body" idx="1"/>
          </p:nvPr>
        </p:nvSpPr>
        <p:spPr>
          <a:xfrm>
            <a:off x="1551929" y="2053198"/>
            <a:ext cx="7614369" cy="3541273"/>
          </a:xfrm>
          <a:prstGeom prst="rect">
            <a:avLst/>
          </a:prstGeom>
          <a:ln w="12700">
            <a:miter lim="400000"/>
          </a:ln>
        </p:spPr>
        <p:txBody>
          <a:bodyPr lIns="50800" tIns="50800" rIns="50800" bIns="50800" anchor="ctr">
            <a:normAutofit/>
          </a:bodyPr>
          <a:lstStyle>
            <a:lvl1pPr>
              <a:buBlip>
                <a:blip r:embed="rId6"/>
              </a:buBlip>
            </a:lvl1pPr>
            <a:lvl2pPr>
              <a:buBlip>
                <a:blip r:embed="rId6"/>
              </a:buBlip>
            </a:lvl2pPr>
            <a:lvl3pPr>
              <a:buBlip>
                <a:blip r:embed="rId6"/>
              </a:buBlip>
            </a:lvl3pPr>
            <a:lvl4pPr>
              <a:buBlip>
                <a:blip r:embed="rId6"/>
              </a:buBlip>
            </a:lvl4pPr>
            <a:lvl5pPr>
              <a:buBlip>
                <a:blip r:embed="rId6"/>
              </a:buBlip>
            </a:lvl5pPr>
          </a:lstStyle>
          <a:p>
            <a:r>
              <a:rPr dirty="0" err="1"/>
              <a:t>正文级别</a:t>
            </a:r>
            <a:r>
              <a:rPr dirty="0"/>
              <a:t> 1文级别 2</a:t>
            </a:r>
          </a:p>
          <a:p>
            <a:pPr lvl="2"/>
            <a:r>
              <a:rPr dirty="0" err="1"/>
              <a:t>正文级别</a:t>
            </a:r>
            <a:r>
              <a:rPr dirty="0"/>
              <a:t> 3</a:t>
            </a:r>
          </a:p>
          <a:p>
            <a:pPr lvl="3"/>
            <a:r>
              <a:rPr dirty="0" err="1"/>
              <a:t>正文级别</a:t>
            </a:r>
            <a:r>
              <a:rPr dirty="0"/>
              <a:t> 4</a:t>
            </a:r>
          </a:p>
          <a:p>
            <a:pPr lvl="4"/>
            <a:r>
              <a:rPr dirty="0" err="1"/>
              <a:t>正文级别</a:t>
            </a:r>
            <a:r>
              <a:rPr dirty="0"/>
              <a:t> 5</a:t>
            </a:r>
          </a:p>
        </p:txBody>
      </p:sp>
      <p:sp>
        <p:nvSpPr>
          <p:cNvPr id="3" name="标题文本"/>
          <p:cNvSpPr txBox="1">
            <a:spLocks noGrp="1"/>
          </p:cNvSpPr>
          <p:nvPr>
            <p:ph type="title"/>
          </p:nvPr>
        </p:nvSpPr>
        <p:spPr>
          <a:xfrm>
            <a:off x="1800614" y="1059673"/>
            <a:ext cx="8393921" cy="866075"/>
          </a:xfrm>
          <a:prstGeom prst="rect">
            <a:avLst/>
          </a:prstGeom>
          <a:ln w="12700">
            <a:miter lim="400000"/>
          </a:ln>
        </p:spPr>
        <p:txBody>
          <a:bodyPr lIns="50800" tIns="50800" rIns="50800" bIns="50800" anchor="ctr">
            <a:normAutofit/>
          </a:bodyPr>
          <a:lstStyle/>
          <a:p>
            <a:r>
              <a:rPr dirty="0" err="1"/>
              <a:t>标题文本</a:t>
            </a:r>
            <a:endParaRPr dirty="0"/>
          </a:p>
        </p:txBody>
      </p:sp>
      <p:sp>
        <p:nvSpPr>
          <p:cNvPr id="4" name="幻灯片编号"/>
          <p:cNvSpPr txBox="1">
            <a:spLocks noGrp="1"/>
          </p:cNvSpPr>
          <p:nvPr>
            <p:ph type="sldNum" sz="quarter" idx="2"/>
          </p:nvPr>
        </p:nvSpPr>
        <p:spPr>
          <a:xfrm>
            <a:off x="5997575" y="6616700"/>
            <a:ext cx="209551" cy="254001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ctr">
            <a:spAutoFit/>
          </a:bodyPr>
          <a:lstStyle>
            <a:lvl1pPr>
              <a:defRPr sz="1200" b="1" i="0">
                <a:solidFill>
                  <a:srgbClr val="F3F1DF"/>
                </a:solidFill>
                <a:effectLst>
                  <a:outerShdw blurRad="25400" dist="12700" dir="16200000" rotWithShape="0">
                    <a:srgbClr val="000000">
                      <a:alpha val="80000"/>
                    </a:srgbClr>
                  </a:outerShdw>
                </a:effectLst>
                <a:latin typeface="Palatino"/>
                <a:ea typeface="Palatino"/>
                <a:cs typeface="Palatino"/>
                <a:sym typeface="Palatino"/>
              </a:defRPr>
            </a:lvl1pPr>
          </a:lstStyle>
          <a:p>
            <a:fld id="{86CB4B4D-7CA3-9044-876B-883B54F8677D}" type="slidenum">
              <a:rPr/>
              <a:t>‹#›</a:t>
            </a:fld>
            <a:endParaRPr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58" r:id="rId1"/>
    <p:sldLayoutId id="2147483659" r:id="rId2"/>
    <p:sldLayoutId id="2147483660" r:id="rId3"/>
  </p:sldLayoutIdLst>
  <p:transition spd="med"/>
  <p:txStyles>
    <p:titleStyle>
      <a:lvl1pPr marL="0" marR="0" indent="0" algn="ctr" defTabSz="412750" rtl="0" latinLnBrk="0">
        <a:lnSpc>
          <a:spcPct val="100000"/>
        </a:lnSpc>
        <a:spcBef>
          <a:spcPct val="0"/>
        </a:spcBef>
        <a:spcAft>
          <a:spcPts val="0"/>
        </a:spcAft>
        <a:buClrTx/>
        <a:buSzTx/>
        <a:buFontTx/>
        <a:buNone/>
        <a:defRPr sz="4400" b="0" i="0" u="none" strike="noStrike" cap="none" spc="0" baseline="0">
          <a:solidFill>
            <a:srgbClr val="FFFF00"/>
          </a:solidFill>
          <a:effectLst/>
          <a:uFillTx/>
          <a:latin typeface="黑体" panose="02010609060101010101" pitchFamily="49" charset="-122"/>
          <a:ea typeface="黑体" panose="02010609060101010101" pitchFamily="49" charset="-122"/>
          <a:cs typeface="+mn-cs"/>
          <a:sym typeface="Helvetica Neue" panose="02000503000000020004"/>
        </a:defRPr>
      </a:lvl1pPr>
      <a:lvl2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9400" b="0" i="0" u="none" strike="noStrike" cap="none" spc="0" baseline="0">
          <a:solidFill>
            <a:srgbClr val="BCB08F"/>
          </a:solidFill>
          <a:effectLst>
            <a:outerShdw blurRad="12700" dist="12700" dir="16200000" rotWithShape="0">
              <a:srgbClr val="000000">
                <a:alpha val="50000"/>
              </a:srgbClr>
            </a:outerShdw>
          </a:effectLst>
          <a:uFillTx/>
          <a:latin typeface="+mn-lt"/>
          <a:ea typeface="+mn-ea"/>
          <a:cs typeface="+mn-cs"/>
          <a:sym typeface="Helvetica Neue" panose="02000503000000020004"/>
        </a:defRPr>
      </a:lvl2pPr>
      <a:lvl3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9400" b="0" i="0" u="none" strike="noStrike" cap="none" spc="0" baseline="0">
          <a:solidFill>
            <a:srgbClr val="BCB08F"/>
          </a:solidFill>
          <a:effectLst>
            <a:outerShdw blurRad="12700" dist="12700" dir="16200000" rotWithShape="0">
              <a:srgbClr val="000000">
                <a:alpha val="50000"/>
              </a:srgbClr>
            </a:outerShdw>
          </a:effectLst>
          <a:uFillTx/>
          <a:latin typeface="+mn-lt"/>
          <a:ea typeface="+mn-ea"/>
          <a:cs typeface="+mn-cs"/>
          <a:sym typeface="Helvetica Neue" panose="02000503000000020004"/>
        </a:defRPr>
      </a:lvl3pPr>
      <a:lvl4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9400" b="0" i="0" u="none" strike="noStrike" cap="none" spc="0" baseline="0">
          <a:solidFill>
            <a:srgbClr val="BCB08F"/>
          </a:solidFill>
          <a:effectLst>
            <a:outerShdw blurRad="12700" dist="12700" dir="16200000" rotWithShape="0">
              <a:srgbClr val="000000">
                <a:alpha val="50000"/>
              </a:srgbClr>
            </a:outerShdw>
          </a:effectLst>
          <a:uFillTx/>
          <a:latin typeface="+mn-lt"/>
          <a:ea typeface="+mn-ea"/>
          <a:cs typeface="+mn-cs"/>
          <a:sym typeface="Helvetica Neue" panose="02000503000000020004"/>
        </a:defRPr>
      </a:lvl4pPr>
      <a:lvl5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9400" b="0" i="0" u="none" strike="noStrike" cap="none" spc="0" baseline="0">
          <a:solidFill>
            <a:srgbClr val="BCB08F"/>
          </a:solidFill>
          <a:effectLst>
            <a:outerShdw blurRad="12700" dist="12700" dir="16200000" rotWithShape="0">
              <a:srgbClr val="000000">
                <a:alpha val="50000"/>
              </a:srgbClr>
            </a:outerShdw>
          </a:effectLst>
          <a:uFillTx/>
          <a:latin typeface="+mn-lt"/>
          <a:ea typeface="+mn-ea"/>
          <a:cs typeface="+mn-cs"/>
          <a:sym typeface="Helvetica Neue" panose="02000503000000020004"/>
        </a:defRPr>
      </a:lvl5pPr>
      <a:lvl6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9400" b="0" i="0" u="none" strike="noStrike" cap="none" spc="0" baseline="0">
          <a:solidFill>
            <a:srgbClr val="BCB08F"/>
          </a:solidFill>
          <a:effectLst>
            <a:outerShdw blurRad="12700" dist="12700" dir="16200000" rotWithShape="0">
              <a:srgbClr val="000000">
                <a:alpha val="50000"/>
              </a:srgbClr>
            </a:outerShdw>
          </a:effectLst>
          <a:uFillTx/>
          <a:latin typeface="+mn-lt"/>
          <a:ea typeface="+mn-ea"/>
          <a:cs typeface="+mn-cs"/>
          <a:sym typeface="Helvetica Neue" panose="02000503000000020004"/>
        </a:defRPr>
      </a:lvl6pPr>
      <a:lvl7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9400" b="0" i="0" u="none" strike="noStrike" cap="none" spc="0" baseline="0">
          <a:solidFill>
            <a:srgbClr val="BCB08F"/>
          </a:solidFill>
          <a:effectLst>
            <a:outerShdw blurRad="12700" dist="12700" dir="16200000" rotWithShape="0">
              <a:srgbClr val="000000">
                <a:alpha val="50000"/>
              </a:srgbClr>
            </a:outerShdw>
          </a:effectLst>
          <a:uFillTx/>
          <a:latin typeface="+mn-lt"/>
          <a:ea typeface="+mn-ea"/>
          <a:cs typeface="+mn-cs"/>
          <a:sym typeface="Helvetica Neue" panose="02000503000000020004"/>
        </a:defRPr>
      </a:lvl7pPr>
      <a:lvl8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9400" b="0" i="0" u="none" strike="noStrike" cap="none" spc="0" baseline="0">
          <a:solidFill>
            <a:srgbClr val="BCB08F"/>
          </a:solidFill>
          <a:effectLst>
            <a:outerShdw blurRad="12700" dist="12700" dir="16200000" rotWithShape="0">
              <a:srgbClr val="000000">
                <a:alpha val="50000"/>
              </a:srgbClr>
            </a:outerShdw>
          </a:effectLst>
          <a:uFillTx/>
          <a:latin typeface="+mn-lt"/>
          <a:ea typeface="+mn-ea"/>
          <a:cs typeface="+mn-cs"/>
          <a:sym typeface="Helvetica Neue" panose="02000503000000020004"/>
        </a:defRPr>
      </a:lvl8pPr>
      <a:lvl9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9400" b="0" i="0" u="none" strike="noStrike" cap="none" spc="0" baseline="0">
          <a:solidFill>
            <a:srgbClr val="BCB08F"/>
          </a:solidFill>
          <a:effectLst>
            <a:outerShdw blurRad="12700" dist="12700" dir="16200000" rotWithShape="0">
              <a:srgbClr val="000000">
                <a:alpha val="50000"/>
              </a:srgbClr>
            </a:outerShdw>
          </a:effectLst>
          <a:uFillTx/>
          <a:latin typeface="+mn-lt"/>
          <a:ea typeface="+mn-ea"/>
          <a:cs typeface="+mn-cs"/>
          <a:sym typeface="Helvetica Neue" panose="02000503000000020004"/>
        </a:defRPr>
      </a:lvl9pPr>
    </p:titleStyle>
    <p:bodyStyle>
      <a:lvl1pPr marL="336550" marR="0" indent="-336550" algn="l" defTabSz="412750" rtl="0" latinLnBrk="0">
        <a:lnSpc>
          <a:spcPct val="120000"/>
        </a:lnSpc>
        <a:spcBef>
          <a:spcPct val="450000"/>
        </a:spcBef>
        <a:spcAft>
          <a:spcPts val="0"/>
        </a:spcAft>
        <a:buClrTx/>
        <a:buSzPct val="50000"/>
        <a:buFontTx/>
        <a:buBlip>
          <a:blip r:embed="rId6"/>
        </a:buBlip>
        <a:defRPr sz="2900" b="0" i="0" u="none" strike="noStrike" cap="none" spc="0" baseline="0">
          <a:solidFill>
            <a:srgbClr val="FFFFFF">
              <a:alpha val="80000"/>
            </a:srgbClr>
          </a:solidFill>
          <a:effectLst>
            <a:outerShdw blurRad="25400" dist="12700" dir="5400000" rotWithShape="0">
              <a:srgbClr val="FFFFFF"/>
            </a:outerShdw>
          </a:effectLst>
          <a:uFillTx/>
          <a:latin typeface="Hoefler Text"/>
          <a:ea typeface="Hoefler Text"/>
          <a:cs typeface="Hoefler Text"/>
          <a:sym typeface="Hoefler Text"/>
        </a:defRPr>
      </a:lvl1pPr>
      <a:lvl2pPr marL="673100" marR="0" indent="-336550" algn="l" defTabSz="412750" rtl="0" latinLnBrk="0">
        <a:lnSpc>
          <a:spcPct val="120000"/>
        </a:lnSpc>
        <a:spcBef>
          <a:spcPct val="450000"/>
        </a:spcBef>
        <a:spcAft>
          <a:spcPts val="0"/>
        </a:spcAft>
        <a:buClrTx/>
        <a:buSzPct val="50000"/>
        <a:buFontTx/>
        <a:buBlip>
          <a:blip r:embed="rId6"/>
        </a:buBlip>
        <a:defRPr sz="2900" b="0" i="1" u="none" strike="noStrike" cap="none" spc="0" baseline="0">
          <a:solidFill>
            <a:srgbClr val="86837F">
              <a:alpha val="80000"/>
            </a:srgbClr>
          </a:solidFill>
          <a:effectLst>
            <a:outerShdw blurRad="25400" dist="12700" dir="5400000" rotWithShape="0">
              <a:srgbClr val="FFFFFF"/>
            </a:outerShdw>
          </a:effectLst>
          <a:uFillTx/>
          <a:latin typeface="Hoefler Text"/>
          <a:ea typeface="Hoefler Text"/>
          <a:cs typeface="Hoefler Text"/>
          <a:sym typeface="Hoefler Text"/>
        </a:defRPr>
      </a:lvl2pPr>
      <a:lvl3pPr marL="1009650" marR="0" indent="-336550" algn="l" defTabSz="412750" rtl="0" latinLnBrk="0">
        <a:lnSpc>
          <a:spcPct val="150000"/>
        </a:lnSpc>
        <a:spcBef>
          <a:spcPts val="0"/>
        </a:spcBef>
        <a:spcAft>
          <a:spcPts val="0"/>
        </a:spcAft>
        <a:buClrTx/>
        <a:buSzPct val="50000"/>
        <a:buFontTx/>
        <a:buBlip>
          <a:blip r:embed="rId6"/>
        </a:buBlip>
        <a:defRPr sz="2900" b="0" i="0" u="none" strike="noStrike" cap="none" spc="0" baseline="0">
          <a:solidFill>
            <a:srgbClr val="FFFFFF">
              <a:alpha val="80000"/>
            </a:srgbClr>
          </a:solidFill>
          <a:effectLst/>
          <a:uFillTx/>
          <a:latin typeface="黑体" panose="02010609060101010101" pitchFamily="49" charset="-122"/>
          <a:ea typeface="黑体" panose="02010609060101010101" pitchFamily="49" charset="-122"/>
          <a:cs typeface="黑体" panose="02010609060101010101" pitchFamily="49" charset="-122"/>
          <a:sym typeface="Hoefler Text"/>
        </a:defRPr>
      </a:lvl3pPr>
      <a:lvl4pPr marL="1346200" marR="0" indent="-336550" algn="l" defTabSz="412750" rtl="0" latinLnBrk="0">
        <a:lnSpc>
          <a:spcPct val="150000"/>
        </a:lnSpc>
        <a:spcBef>
          <a:spcPts val="0"/>
        </a:spcBef>
        <a:spcAft>
          <a:spcPts val="0"/>
        </a:spcAft>
        <a:buClrTx/>
        <a:buSzPct val="50000"/>
        <a:buFontTx/>
        <a:buBlip>
          <a:blip r:embed="rId6"/>
        </a:buBlip>
        <a:defRPr sz="2900" b="0" i="0" u="none" strike="noStrike" cap="none" spc="0" baseline="0">
          <a:solidFill>
            <a:srgbClr val="FFFFFF">
              <a:alpha val="80000"/>
            </a:srgbClr>
          </a:solidFill>
          <a:effectLst/>
          <a:uFillTx/>
          <a:latin typeface="黑体" panose="02010609060101010101" pitchFamily="49" charset="-122"/>
          <a:ea typeface="黑体" panose="02010609060101010101" pitchFamily="49" charset="-122"/>
          <a:cs typeface="黑体" panose="02010609060101010101" pitchFamily="49" charset="-122"/>
          <a:sym typeface="Hoefler Text"/>
        </a:defRPr>
      </a:lvl4pPr>
      <a:lvl5pPr marL="1682750" marR="0" indent="-336550" algn="l" defTabSz="412750" rtl="0" latinLnBrk="0">
        <a:lnSpc>
          <a:spcPct val="150000"/>
        </a:lnSpc>
        <a:spcBef>
          <a:spcPts val="0"/>
        </a:spcBef>
        <a:spcAft>
          <a:spcPts val="0"/>
        </a:spcAft>
        <a:buClrTx/>
        <a:buSzPct val="50000"/>
        <a:buFontTx/>
        <a:buBlip>
          <a:blip r:embed="rId6"/>
        </a:buBlip>
        <a:defRPr sz="2900" b="0" i="0" u="none" strike="noStrike" cap="none" spc="0" baseline="0">
          <a:solidFill>
            <a:srgbClr val="FFFFFF">
              <a:alpha val="80000"/>
            </a:srgbClr>
          </a:solidFill>
          <a:effectLst/>
          <a:uFillTx/>
          <a:latin typeface="黑体" panose="02010609060101010101" pitchFamily="49" charset="-122"/>
          <a:ea typeface="黑体" panose="02010609060101010101" pitchFamily="49" charset="-122"/>
          <a:cs typeface="黑体" panose="02010609060101010101" pitchFamily="49" charset="-122"/>
          <a:sym typeface="Hoefler Text"/>
        </a:defRPr>
      </a:lvl5pPr>
      <a:lvl6pPr marL="2019300" marR="0" indent="-336550" algn="l" defTabSz="412750" rtl="0" latinLnBrk="0">
        <a:lnSpc>
          <a:spcPct val="120000"/>
        </a:lnSpc>
        <a:spcBef>
          <a:spcPct val="450000"/>
        </a:spcBef>
        <a:spcAft>
          <a:spcPts val="0"/>
        </a:spcAft>
        <a:buClrTx/>
        <a:buSzPct val="50000"/>
        <a:buFontTx/>
        <a:buBlip>
          <a:blip r:embed="rId6"/>
        </a:buBlip>
        <a:defRPr sz="2900" b="0" i="1" u="none" strike="noStrike" cap="none" spc="0" baseline="0">
          <a:solidFill>
            <a:srgbClr val="86837F">
              <a:alpha val="80000"/>
            </a:srgbClr>
          </a:solidFill>
          <a:effectLst>
            <a:outerShdw blurRad="25400" dist="12700" dir="5400000" rotWithShape="0">
              <a:srgbClr val="FFFFFF"/>
            </a:outerShdw>
          </a:effectLst>
          <a:uFillTx/>
          <a:latin typeface="Hoefler Text"/>
          <a:ea typeface="Hoefler Text"/>
          <a:cs typeface="Hoefler Text"/>
          <a:sym typeface="Hoefler Text"/>
        </a:defRPr>
      </a:lvl6pPr>
      <a:lvl7pPr marL="2355850" marR="0" indent="-336550" algn="l" defTabSz="412750" rtl="0" latinLnBrk="0">
        <a:lnSpc>
          <a:spcPct val="120000"/>
        </a:lnSpc>
        <a:spcBef>
          <a:spcPct val="450000"/>
        </a:spcBef>
        <a:spcAft>
          <a:spcPts val="0"/>
        </a:spcAft>
        <a:buClrTx/>
        <a:buSzPct val="50000"/>
        <a:buFontTx/>
        <a:buBlip>
          <a:blip r:embed="rId6"/>
        </a:buBlip>
        <a:defRPr sz="2900" b="0" i="1" u="none" strike="noStrike" cap="none" spc="0" baseline="0">
          <a:solidFill>
            <a:srgbClr val="86837F">
              <a:alpha val="80000"/>
            </a:srgbClr>
          </a:solidFill>
          <a:effectLst>
            <a:outerShdw blurRad="25400" dist="12700" dir="5400000" rotWithShape="0">
              <a:srgbClr val="FFFFFF"/>
            </a:outerShdw>
          </a:effectLst>
          <a:uFillTx/>
          <a:latin typeface="Hoefler Text"/>
          <a:ea typeface="Hoefler Text"/>
          <a:cs typeface="Hoefler Text"/>
          <a:sym typeface="Hoefler Text"/>
        </a:defRPr>
      </a:lvl7pPr>
      <a:lvl8pPr marL="2692400" marR="0" indent="-336550" algn="l" defTabSz="412750" rtl="0" latinLnBrk="0">
        <a:lnSpc>
          <a:spcPct val="120000"/>
        </a:lnSpc>
        <a:spcBef>
          <a:spcPct val="450000"/>
        </a:spcBef>
        <a:spcAft>
          <a:spcPts val="0"/>
        </a:spcAft>
        <a:buClrTx/>
        <a:buSzPct val="50000"/>
        <a:buFontTx/>
        <a:buBlip>
          <a:blip r:embed="rId6"/>
        </a:buBlip>
        <a:defRPr sz="2900" b="0" i="1" u="none" strike="noStrike" cap="none" spc="0" baseline="0">
          <a:solidFill>
            <a:srgbClr val="86837F">
              <a:alpha val="80000"/>
            </a:srgbClr>
          </a:solidFill>
          <a:effectLst>
            <a:outerShdw blurRad="25400" dist="12700" dir="5400000" rotWithShape="0">
              <a:srgbClr val="FFFFFF"/>
            </a:outerShdw>
          </a:effectLst>
          <a:uFillTx/>
          <a:latin typeface="Hoefler Text"/>
          <a:ea typeface="Hoefler Text"/>
          <a:cs typeface="Hoefler Text"/>
          <a:sym typeface="Hoefler Text"/>
        </a:defRPr>
      </a:lvl8pPr>
      <a:lvl9pPr marL="3028950" marR="0" indent="-336550" algn="l" defTabSz="412750" rtl="0" latinLnBrk="0">
        <a:lnSpc>
          <a:spcPct val="120000"/>
        </a:lnSpc>
        <a:spcBef>
          <a:spcPct val="450000"/>
        </a:spcBef>
        <a:spcAft>
          <a:spcPts val="0"/>
        </a:spcAft>
        <a:buClrTx/>
        <a:buSzPct val="50000"/>
        <a:buFontTx/>
        <a:buBlip>
          <a:blip r:embed="rId6"/>
        </a:buBlip>
        <a:defRPr sz="2900" b="0" i="1" u="none" strike="noStrike" cap="none" spc="0" baseline="0">
          <a:solidFill>
            <a:srgbClr val="86837F">
              <a:alpha val="80000"/>
            </a:srgbClr>
          </a:solidFill>
          <a:effectLst>
            <a:outerShdw blurRad="25400" dist="12700" dir="5400000" rotWithShape="0">
              <a:srgbClr val="FFFFFF"/>
            </a:outerShdw>
          </a:effectLst>
          <a:uFillTx/>
          <a:latin typeface="Hoefler Text"/>
          <a:ea typeface="Hoefler Text"/>
          <a:cs typeface="Hoefler Text"/>
          <a:sym typeface="Hoefler Text"/>
        </a:defRPr>
      </a:lvl9pPr>
    </p:bodyStyle>
    <p:otherStyle>
      <a:lvl1pPr marL="0" marR="0" indent="0" algn="ctr" defTabSz="412750" latinLnBrk="0">
        <a:lnSpc>
          <a:spcPct val="100000"/>
        </a:lnSpc>
        <a:spcBef>
          <a:spcPct val="0"/>
        </a:spcBef>
        <a:spcAft>
          <a:spcPts val="0"/>
        </a:spcAft>
        <a:buClrTx/>
        <a:buSzTx/>
        <a:buFontTx/>
        <a:buNone/>
        <a:defRPr sz="1200" b="1" i="0" u="none" strike="noStrike" cap="none" spc="0" baseline="0">
          <a:solidFill>
            <a:schemeClr val="tx1"/>
          </a:solidFill>
          <a:effectLst>
            <a:outerShdw blurRad="25400" dist="12700" dir="16200000" rotWithShape="0">
              <a:srgbClr val="000000">
                <a:alpha val="80000"/>
              </a:srgbClr>
            </a:outerShdw>
          </a:effectLst>
          <a:uFillTx/>
          <a:latin typeface="+mn-lt"/>
          <a:ea typeface="+mn-ea"/>
          <a:cs typeface="+mn-cs"/>
          <a:sym typeface="Palatino"/>
        </a:defRPr>
      </a:lvl1pPr>
      <a:lvl2pPr marL="0" marR="0" indent="114300" algn="ctr" defTabSz="412750" latinLnBrk="0">
        <a:lnSpc>
          <a:spcPct val="100000"/>
        </a:lnSpc>
        <a:spcBef>
          <a:spcPct val="0"/>
        </a:spcBef>
        <a:spcAft>
          <a:spcPts val="0"/>
        </a:spcAft>
        <a:buClrTx/>
        <a:buSzTx/>
        <a:buFontTx/>
        <a:buNone/>
        <a:defRPr sz="1200" b="1" i="0" u="none" strike="noStrike" cap="none" spc="0" baseline="0">
          <a:solidFill>
            <a:schemeClr val="tx1"/>
          </a:solidFill>
          <a:effectLst>
            <a:outerShdw blurRad="25400" dist="12700" dir="16200000" rotWithShape="0">
              <a:srgbClr val="000000">
                <a:alpha val="80000"/>
              </a:srgbClr>
            </a:outerShdw>
          </a:effectLst>
          <a:uFillTx/>
          <a:latin typeface="+mn-lt"/>
          <a:ea typeface="+mn-ea"/>
          <a:cs typeface="+mn-cs"/>
          <a:sym typeface="Palatino"/>
        </a:defRPr>
      </a:lvl2pPr>
      <a:lvl3pPr marL="0" marR="0" indent="228600" algn="ctr" defTabSz="412750" latinLnBrk="0">
        <a:lnSpc>
          <a:spcPct val="100000"/>
        </a:lnSpc>
        <a:spcBef>
          <a:spcPct val="0"/>
        </a:spcBef>
        <a:spcAft>
          <a:spcPts val="0"/>
        </a:spcAft>
        <a:buClrTx/>
        <a:buSzTx/>
        <a:buFontTx/>
        <a:buNone/>
        <a:defRPr sz="1200" b="1" i="0" u="none" strike="noStrike" cap="none" spc="0" baseline="0">
          <a:solidFill>
            <a:schemeClr val="tx1"/>
          </a:solidFill>
          <a:effectLst>
            <a:outerShdw blurRad="25400" dist="12700" dir="16200000" rotWithShape="0">
              <a:srgbClr val="000000">
                <a:alpha val="80000"/>
              </a:srgbClr>
            </a:outerShdw>
          </a:effectLst>
          <a:uFillTx/>
          <a:latin typeface="+mn-lt"/>
          <a:ea typeface="+mn-ea"/>
          <a:cs typeface="+mn-cs"/>
          <a:sym typeface="Palatino"/>
        </a:defRPr>
      </a:lvl3pPr>
      <a:lvl4pPr marL="0" marR="0" indent="342900" algn="ctr" defTabSz="412750" latinLnBrk="0">
        <a:lnSpc>
          <a:spcPct val="100000"/>
        </a:lnSpc>
        <a:spcBef>
          <a:spcPct val="0"/>
        </a:spcBef>
        <a:spcAft>
          <a:spcPts val="0"/>
        </a:spcAft>
        <a:buClrTx/>
        <a:buSzTx/>
        <a:buFontTx/>
        <a:buNone/>
        <a:defRPr sz="1200" b="1" i="0" u="none" strike="noStrike" cap="none" spc="0" baseline="0">
          <a:solidFill>
            <a:schemeClr val="tx1"/>
          </a:solidFill>
          <a:effectLst>
            <a:outerShdw blurRad="25400" dist="12700" dir="16200000" rotWithShape="0">
              <a:srgbClr val="000000">
                <a:alpha val="80000"/>
              </a:srgbClr>
            </a:outerShdw>
          </a:effectLst>
          <a:uFillTx/>
          <a:latin typeface="+mn-lt"/>
          <a:ea typeface="+mn-ea"/>
          <a:cs typeface="+mn-cs"/>
          <a:sym typeface="Palatino"/>
        </a:defRPr>
      </a:lvl4pPr>
      <a:lvl5pPr marL="0" marR="0" indent="457200" algn="ctr" defTabSz="412750" latinLnBrk="0">
        <a:lnSpc>
          <a:spcPct val="100000"/>
        </a:lnSpc>
        <a:spcBef>
          <a:spcPct val="0"/>
        </a:spcBef>
        <a:spcAft>
          <a:spcPts val="0"/>
        </a:spcAft>
        <a:buClrTx/>
        <a:buSzTx/>
        <a:buFontTx/>
        <a:buNone/>
        <a:defRPr sz="1200" b="1" i="0" u="none" strike="noStrike" cap="none" spc="0" baseline="0">
          <a:solidFill>
            <a:schemeClr val="tx1"/>
          </a:solidFill>
          <a:effectLst>
            <a:outerShdw blurRad="25400" dist="12700" dir="16200000" rotWithShape="0">
              <a:srgbClr val="000000">
                <a:alpha val="80000"/>
              </a:srgbClr>
            </a:outerShdw>
          </a:effectLst>
          <a:uFillTx/>
          <a:latin typeface="+mn-lt"/>
          <a:ea typeface="+mn-ea"/>
          <a:cs typeface="+mn-cs"/>
          <a:sym typeface="Palatino"/>
        </a:defRPr>
      </a:lvl5pPr>
      <a:lvl6pPr marL="0" marR="0" indent="571500" algn="ctr" defTabSz="412750" latinLnBrk="0">
        <a:lnSpc>
          <a:spcPct val="100000"/>
        </a:lnSpc>
        <a:spcBef>
          <a:spcPct val="0"/>
        </a:spcBef>
        <a:spcAft>
          <a:spcPts val="0"/>
        </a:spcAft>
        <a:buClrTx/>
        <a:buSzTx/>
        <a:buFontTx/>
        <a:buNone/>
        <a:defRPr sz="1200" b="1" i="0" u="none" strike="noStrike" cap="none" spc="0" baseline="0">
          <a:solidFill>
            <a:schemeClr val="tx1"/>
          </a:solidFill>
          <a:effectLst>
            <a:outerShdw blurRad="25400" dist="12700" dir="16200000" rotWithShape="0">
              <a:srgbClr val="000000">
                <a:alpha val="80000"/>
              </a:srgbClr>
            </a:outerShdw>
          </a:effectLst>
          <a:uFillTx/>
          <a:latin typeface="+mn-lt"/>
          <a:ea typeface="+mn-ea"/>
          <a:cs typeface="+mn-cs"/>
          <a:sym typeface="Palatino"/>
        </a:defRPr>
      </a:lvl6pPr>
      <a:lvl7pPr marL="0" marR="0" indent="685800" algn="ctr" defTabSz="412750" latinLnBrk="0">
        <a:lnSpc>
          <a:spcPct val="100000"/>
        </a:lnSpc>
        <a:spcBef>
          <a:spcPct val="0"/>
        </a:spcBef>
        <a:spcAft>
          <a:spcPts val="0"/>
        </a:spcAft>
        <a:buClrTx/>
        <a:buSzTx/>
        <a:buFontTx/>
        <a:buNone/>
        <a:defRPr sz="1200" b="1" i="0" u="none" strike="noStrike" cap="none" spc="0" baseline="0">
          <a:solidFill>
            <a:schemeClr val="tx1"/>
          </a:solidFill>
          <a:effectLst>
            <a:outerShdw blurRad="25400" dist="12700" dir="16200000" rotWithShape="0">
              <a:srgbClr val="000000">
                <a:alpha val="80000"/>
              </a:srgbClr>
            </a:outerShdw>
          </a:effectLst>
          <a:uFillTx/>
          <a:latin typeface="+mn-lt"/>
          <a:ea typeface="+mn-ea"/>
          <a:cs typeface="+mn-cs"/>
          <a:sym typeface="Palatino"/>
        </a:defRPr>
      </a:lvl7pPr>
      <a:lvl8pPr marL="0" marR="0" indent="800100" algn="ctr" defTabSz="412750" latinLnBrk="0">
        <a:lnSpc>
          <a:spcPct val="100000"/>
        </a:lnSpc>
        <a:spcBef>
          <a:spcPct val="0"/>
        </a:spcBef>
        <a:spcAft>
          <a:spcPts val="0"/>
        </a:spcAft>
        <a:buClrTx/>
        <a:buSzTx/>
        <a:buFontTx/>
        <a:buNone/>
        <a:defRPr sz="1200" b="1" i="0" u="none" strike="noStrike" cap="none" spc="0" baseline="0">
          <a:solidFill>
            <a:schemeClr val="tx1"/>
          </a:solidFill>
          <a:effectLst>
            <a:outerShdw blurRad="25400" dist="12700" dir="16200000" rotWithShape="0">
              <a:srgbClr val="000000">
                <a:alpha val="80000"/>
              </a:srgbClr>
            </a:outerShdw>
          </a:effectLst>
          <a:uFillTx/>
          <a:latin typeface="+mn-lt"/>
          <a:ea typeface="+mn-ea"/>
          <a:cs typeface="+mn-cs"/>
          <a:sym typeface="Palatino"/>
        </a:defRPr>
      </a:lvl8pPr>
      <a:lvl9pPr marL="0" marR="0" indent="914400" algn="ctr" defTabSz="412750" latinLnBrk="0">
        <a:lnSpc>
          <a:spcPct val="100000"/>
        </a:lnSpc>
        <a:spcBef>
          <a:spcPct val="0"/>
        </a:spcBef>
        <a:spcAft>
          <a:spcPts val="0"/>
        </a:spcAft>
        <a:buClrTx/>
        <a:buSzTx/>
        <a:buFontTx/>
        <a:buNone/>
        <a:defRPr sz="1200" b="1" i="0" u="none" strike="noStrike" cap="none" spc="0" baseline="0">
          <a:solidFill>
            <a:schemeClr val="tx1"/>
          </a:solidFill>
          <a:effectLst>
            <a:outerShdw blurRad="25400" dist="12700" dir="16200000" rotWithShape="0">
              <a:srgbClr val="000000">
                <a:alpha val="80000"/>
              </a:srgbClr>
            </a:outerShdw>
          </a:effectLst>
          <a:uFillTx/>
          <a:latin typeface="+mn-lt"/>
          <a:ea typeface="+mn-ea"/>
          <a:cs typeface="+mn-cs"/>
          <a:sym typeface="Palatino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正文级别 1…"/>
          <p:cNvSpPr txBox="1">
            <a:spLocks noGrp="1"/>
          </p:cNvSpPr>
          <p:nvPr>
            <p:ph type="body" idx="1"/>
          </p:nvPr>
        </p:nvSpPr>
        <p:spPr>
          <a:xfrm>
            <a:off x="1551929" y="2053198"/>
            <a:ext cx="7614369" cy="3541273"/>
          </a:xfrm>
          <a:prstGeom prst="rect">
            <a:avLst/>
          </a:prstGeom>
          <a:ln w="12700">
            <a:miter lim="400000"/>
          </a:ln>
        </p:spPr>
        <p:txBody>
          <a:bodyPr lIns="50800" tIns="50800" rIns="50800" bIns="50800" anchor="ctr">
            <a:normAutofit/>
          </a:bodyPr>
          <a:lstStyle>
            <a:lvl1pPr>
              <a:buBlip>
                <a:blip r:embed="rId6"/>
              </a:buBlip>
            </a:lvl1pPr>
            <a:lvl2pPr>
              <a:buBlip>
                <a:blip r:embed="rId6"/>
              </a:buBlip>
            </a:lvl2pPr>
            <a:lvl3pPr>
              <a:buBlip>
                <a:blip r:embed="rId6"/>
              </a:buBlip>
            </a:lvl3pPr>
            <a:lvl4pPr>
              <a:buBlip>
                <a:blip r:embed="rId6"/>
              </a:buBlip>
            </a:lvl4pPr>
            <a:lvl5pPr>
              <a:buBlip>
                <a:blip r:embed="rId6"/>
              </a:buBlip>
            </a:lvl5pPr>
          </a:lstStyle>
          <a:p>
            <a:r>
              <a:rPr dirty="0" err="1"/>
              <a:t>正文级别</a:t>
            </a:r>
            <a:r>
              <a:rPr dirty="0"/>
              <a:t> 1文级别 2</a:t>
            </a:r>
          </a:p>
          <a:p>
            <a:pPr lvl="2"/>
            <a:r>
              <a:rPr dirty="0" err="1"/>
              <a:t>正文级别</a:t>
            </a:r>
            <a:r>
              <a:rPr dirty="0"/>
              <a:t> 3</a:t>
            </a:r>
          </a:p>
          <a:p>
            <a:pPr lvl="3"/>
            <a:r>
              <a:rPr dirty="0" err="1"/>
              <a:t>正文级别</a:t>
            </a:r>
            <a:r>
              <a:rPr dirty="0"/>
              <a:t> 4</a:t>
            </a:r>
          </a:p>
          <a:p>
            <a:pPr lvl="4"/>
            <a:r>
              <a:rPr dirty="0" err="1"/>
              <a:t>正文级别</a:t>
            </a:r>
            <a:r>
              <a:rPr dirty="0"/>
              <a:t> 5</a:t>
            </a:r>
          </a:p>
        </p:txBody>
      </p:sp>
      <p:sp>
        <p:nvSpPr>
          <p:cNvPr id="3" name="标题文本"/>
          <p:cNvSpPr txBox="1">
            <a:spLocks noGrp="1"/>
          </p:cNvSpPr>
          <p:nvPr>
            <p:ph type="title"/>
          </p:nvPr>
        </p:nvSpPr>
        <p:spPr>
          <a:xfrm>
            <a:off x="1800614" y="1059673"/>
            <a:ext cx="8393921" cy="866075"/>
          </a:xfrm>
          <a:prstGeom prst="rect">
            <a:avLst/>
          </a:prstGeom>
          <a:ln w="12700">
            <a:miter lim="400000"/>
          </a:ln>
        </p:spPr>
        <p:txBody>
          <a:bodyPr lIns="50800" tIns="50800" rIns="50800" bIns="50800" anchor="ctr">
            <a:normAutofit/>
          </a:bodyPr>
          <a:lstStyle/>
          <a:p>
            <a:r>
              <a:rPr dirty="0" err="1"/>
              <a:t>标题文本</a:t>
            </a:r>
            <a:endParaRPr dirty="0"/>
          </a:p>
        </p:txBody>
      </p:sp>
      <p:sp>
        <p:nvSpPr>
          <p:cNvPr id="4" name="幻灯片编号"/>
          <p:cNvSpPr txBox="1">
            <a:spLocks noGrp="1"/>
          </p:cNvSpPr>
          <p:nvPr>
            <p:ph type="sldNum" sz="quarter" idx="2"/>
          </p:nvPr>
        </p:nvSpPr>
        <p:spPr>
          <a:xfrm>
            <a:off x="5997575" y="6616700"/>
            <a:ext cx="209551" cy="254001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ctr">
            <a:spAutoFit/>
          </a:bodyPr>
          <a:lstStyle>
            <a:lvl1pPr>
              <a:defRPr sz="1200" b="1" i="0">
                <a:solidFill>
                  <a:srgbClr val="F3F1DF"/>
                </a:solidFill>
                <a:effectLst>
                  <a:outerShdw blurRad="25400" dist="12700" dir="16200000" rotWithShape="0">
                    <a:srgbClr val="000000">
                      <a:alpha val="80000"/>
                    </a:srgbClr>
                  </a:outerShdw>
                </a:effectLst>
                <a:latin typeface="Palatino"/>
                <a:ea typeface="Palatino"/>
                <a:cs typeface="Palatino"/>
                <a:sym typeface="Palatino"/>
              </a:defRPr>
            </a:lvl1pPr>
          </a:lstStyle>
          <a:p>
            <a:fld id="{86CB4B4D-7CA3-9044-876B-883B54F8677D}" type="slidenum">
              <a:rPr/>
              <a:t>‹#›</a:t>
            </a:fld>
            <a:endParaRPr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</p:sldLayoutIdLst>
  <p:transition spd="med"/>
  <p:txStyles>
    <p:titleStyle>
      <a:lvl1pPr marL="0" marR="0" indent="0" algn="ctr" defTabSz="412750" rtl="0" latinLnBrk="0">
        <a:lnSpc>
          <a:spcPct val="100000"/>
        </a:lnSpc>
        <a:spcBef>
          <a:spcPct val="0"/>
        </a:spcBef>
        <a:spcAft>
          <a:spcPts val="0"/>
        </a:spcAft>
        <a:buClrTx/>
        <a:buSzTx/>
        <a:buFontTx/>
        <a:buNone/>
        <a:defRPr sz="4400" b="0" i="0" u="none" strike="noStrike" cap="none" spc="0" baseline="0">
          <a:solidFill>
            <a:srgbClr val="FFFF00"/>
          </a:solidFill>
          <a:effectLst/>
          <a:uFillTx/>
          <a:latin typeface="黑体" panose="02010609060101010101" pitchFamily="49" charset="-122"/>
          <a:ea typeface="黑体" panose="02010609060101010101" pitchFamily="49" charset="-122"/>
          <a:cs typeface="+mn-cs"/>
          <a:sym typeface="Helvetica Neue" panose="02000503000000020004"/>
        </a:defRPr>
      </a:lvl1pPr>
      <a:lvl2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9400" b="0" i="0" u="none" strike="noStrike" cap="none" spc="0" baseline="0">
          <a:solidFill>
            <a:srgbClr val="BCB08F"/>
          </a:solidFill>
          <a:effectLst>
            <a:outerShdw blurRad="12700" dist="12700" dir="16200000" rotWithShape="0">
              <a:srgbClr val="000000">
                <a:alpha val="50000"/>
              </a:srgbClr>
            </a:outerShdw>
          </a:effectLst>
          <a:uFillTx/>
          <a:latin typeface="+mn-lt"/>
          <a:ea typeface="+mn-ea"/>
          <a:cs typeface="+mn-cs"/>
          <a:sym typeface="Helvetica Neue" panose="02000503000000020004"/>
        </a:defRPr>
      </a:lvl2pPr>
      <a:lvl3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9400" b="0" i="0" u="none" strike="noStrike" cap="none" spc="0" baseline="0">
          <a:solidFill>
            <a:srgbClr val="BCB08F"/>
          </a:solidFill>
          <a:effectLst>
            <a:outerShdw blurRad="12700" dist="12700" dir="16200000" rotWithShape="0">
              <a:srgbClr val="000000">
                <a:alpha val="50000"/>
              </a:srgbClr>
            </a:outerShdw>
          </a:effectLst>
          <a:uFillTx/>
          <a:latin typeface="+mn-lt"/>
          <a:ea typeface="+mn-ea"/>
          <a:cs typeface="+mn-cs"/>
          <a:sym typeface="Helvetica Neue" panose="02000503000000020004"/>
        </a:defRPr>
      </a:lvl3pPr>
      <a:lvl4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9400" b="0" i="0" u="none" strike="noStrike" cap="none" spc="0" baseline="0">
          <a:solidFill>
            <a:srgbClr val="BCB08F"/>
          </a:solidFill>
          <a:effectLst>
            <a:outerShdw blurRad="12700" dist="12700" dir="16200000" rotWithShape="0">
              <a:srgbClr val="000000">
                <a:alpha val="50000"/>
              </a:srgbClr>
            </a:outerShdw>
          </a:effectLst>
          <a:uFillTx/>
          <a:latin typeface="+mn-lt"/>
          <a:ea typeface="+mn-ea"/>
          <a:cs typeface="+mn-cs"/>
          <a:sym typeface="Helvetica Neue" panose="02000503000000020004"/>
        </a:defRPr>
      </a:lvl4pPr>
      <a:lvl5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9400" b="0" i="0" u="none" strike="noStrike" cap="none" spc="0" baseline="0">
          <a:solidFill>
            <a:srgbClr val="BCB08F"/>
          </a:solidFill>
          <a:effectLst>
            <a:outerShdw blurRad="12700" dist="12700" dir="16200000" rotWithShape="0">
              <a:srgbClr val="000000">
                <a:alpha val="50000"/>
              </a:srgbClr>
            </a:outerShdw>
          </a:effectLst>
          <a:uFillTx/>
          <a:latin typeface="+mn-lt"/>
          <a:ea typeface="+mn-ea"/>
          <a:cs typeface="+mn-cs"/>
          <a:sym typeface="Helvetica Neue" panose="02000503000000020004"/>
        </a:defRPr>
      </a:lvl5pPr>
      <a:lvl6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9400" b="0" i="0" u="none" strike="noStrike" cap="none" spc="0" baseline="0">
          <a:solidFill>
            <a:srgbClr val="BCB08F"/>
          </a:solidFill>
          <a:effectLst>
            <a:outerShdw blurRad="12700" dist="12700" dir="16200000" rotWithShape="0">
              <a:srgbClr val="000000">
                <a:alpha val="50000"/>
              </a:srgbClr>
            </a:outerShdw>
          </a:effectLst>
          <a:uFillTx/>
          <a:latin typeface="+mn-lt"/>
          <a:ea typeface="+mn-ea"/>
          <a:cs typeface="+mn-cs"/>
          <a:sym typeface="Helvetica Neue" panose="02000503000000020004"/>
        </a:defRPr>
      </a:lvl6pPr>
      <a:lvl7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9400" b="0" i="0" u="none" strike="noStrike" cap="none" spc="0" baseline="0">
          <a:solidFill>
            <a:srgbClr val="BCB08F"/>
          </a:solidFill>
          <a:effectLst>
            <a:outerShdw blurRad="12700" dist="12700" dir="16200000" rotWithShape="0">
              <a:srgbClr val="000000">
                <a:alpha val="50000"/>
              </a:srgbClr>
            </a:outerShdw>
          </a:effectLst>
          <a:uFillTx/>
          <a:latin typeface="+mn-lt"/>
          <a:ea typeface="+mn-ea"/>
          <a:cs typeface="+mn-cs"/>
          <a:sym typeface="Helvetica Neue" panose="02000503000000020004"/>
        </a:defRPr>
      </a:lvl7pPr>
      <a:lvl8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9400" b="0" i="0" u="none" strike="noStrike" cap="none" spc="0" baseline="0">
          <a:solidFill>
            <a:srgbClr val="BCB08F"/>
          </a:solidFill>
          <a:effectLst>
            <a:outerShdw blurRad="12700" dist="12700" dir="16200000" rotWithShape="0">
              <a:srgbClr val="000000">
                <a:alpha val="50000"/>
              </a:srgbClr>
            </a:outerShdw>
          </a:effectLst>
          <a:uFillTx/>
          <a:latin typeface="+mn-lt"/>
          <a:ea typeface="+mn-ea"/>
          <a:cs typeface="+mn-cs"/>
          <a:sym typeface="Helvetica Neue" panose="02000503000000020004"/>
        </a:defRPr>
      </a:lvl8pPr>
      <a:lvl9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9400" b="0" i="0" u="none" strike="noStrike" cap="none" spc="0" baseline="0">
          <a:solidFill>
            <a:srgbClr val="BCB08F"/>
          </a:solidFill>
          <a:effectLst>
            <a:outerShdw blurRad="12700" dist="12700" dir="16200000" rotWithShape="0">
              <a:srgbClr val="000000">
                <a:alpha val="50000"/>
              </a:srgbClr>
            </a:outerShdw>
          </a:effectLst>
          <a:uFillTx/>
          <a:latin typeface="+mn-lt"/>
          <a:ea typeface="+mn-ea"/>
          <a:cs typeface="+mn-cs"/>
          <a:sym typeface="Helvetica Neue" panose="02000503000000020004"/>
        </a:defRPr>
      </a:lvl9pPr>
    </p:titleStyle>
    <p:bodyStyle>
      <a:lvl1pPr marL="336550" marR="0" indent="-336550" algn="l" defTabSz="412750" rtl="0" latinLnBrk="0">
        <a:lnSpc>
          <a:spcPct val="120000"/>
        </a:lnSpc>
        <a:spcBef>
          <a:spcPct val="450000"/>
        </a:spcBef>
        <a:spcAft>
          <a:spcPts val="0"/>
        </a:spcAft>
        <a:buClrTx/>
        <a:buSzPct val="50000"/>
        <a:buFontTx/>
        <a:buBlip>
          <a:blip r:embed="rId6"/>
        </a:buBlip>
        <a:defRPr sz="2900" b="0" i="0" u="none" strike="noStrike" cap="none" spc="0" baseline="0">
          <a:solidFill>
            <a:srgbClr val="FFFFFF">
              <a:alpha val="80000"/>
            </a:srgbClr>
          </a:solidFill>
          <a:effectLst>
            <a:outerShdw blurRad="25400" dist="12700" dir="5400000" rotWithShape="0">
              <a:srgbClr val="FFFFFF"/>
            </a:outerShdw>
          </a:effectLst>
          <a:uFillTx/>
          <a:latin typeface="Hoefler Text"/>
          <a:ea typeface="Hoefler Text"/>
          <a:cs typeface="Hoefler Text"/>
          <a:sym typeface="Hoefler Text"/>
        </a:defRPr>
      </a:lvl1pPr>
      <a:lvl2pPr marL="673100" marR="0" indent="-336550" algn="l" defTabSz="412750" rtl="0" latinLnBrk="0">
        <a:lnSpc>
          <a:spcPct val="120000"/>
        </a:lnSpc>
        <a:spcBef>
          <a:spcPct val="450000"/>
        </a:spcBef>
        <a:spcAft>
          <a:spcPts val="0"/>
        </a:spcAft>
        <a:buClrTx/>
        <a:buSzPct val="50000"/>
        <a:buFontTx/>
        <a:buBlip>
          <a:blip r:embed="rId6"/>
        </a:buBlip>
        <a:defRPr sz="2900" b="0" i="1" u="none" strike="noStrike" cap="none" spc="0" baseline="0">
          <a:solidFill>
            <a:srgbClr val="86837F">
              <a:alpha val="80000"/>
            </a:srgbClr>
          </a:solidFill>
          <a:effectLst>
            <a:outerShdw blurRad="25400" dist="12700" dir="5400000" rotWithShape="0">
              <a:srgbClr val="FFFFFF"/>
            </a:outerShdw>
          </a:effectLst>
          <a:uFillTx/>
          <a:latin typeface="Hoefler Text"/>
          <a:ea typeface="Hoefler Text"/>
          <a:cs typeface="Hoefler Text"/>
          <a:sym typeface="Hoefler Text"/>
        </a:defRPr>
      </a:lvl2pPr>
      <a:lvl3pPr marL="1009650" marR="0" indent="-336550" algn="l" defTabSz="412750" rtl="0" latinLnBrk="0">
        <a:lnSpc>
          <a:spcPct val="150000"/>
        </a:lnSpc>
        <a:spcBef>
          <a:spcPts val="0"/>
        </a:spcBef>
        <a:spcAft>
          <a:spcPts val="0"/>
        </a:spcAft>
        <a:buClrTx/>
        <a:buSzPct val="50000"/>
        <a:buFontTx/>
        <a:buBlip>
          <a:blip r:embed="rId6"/>
        </a:buBlip>
        <a:defRPr sz="2900" b="0" i="0" u="none" strike="noStrike" cap="none" spc="0" baseline="0">
          <a:solidFill>
            <a:srgbClr val="FFFFFF">
              <a:alpha val="80000"/>
            </a:srgbClr>
          </a:solidFill>
          <a:effectLst/>
          <a:uFillTx/>
          <a:latin typeface="黑体" panose="02010609060101010101" pitchFamily="49" charset="-122"/>
          <a:ea typeface="黑体" panose="02010609060101010101" pitchFamily="49" charset="-122"/>
          <a:cs typeface="黑体" panose="02010609060101010101" pitchFamily="49" charset="-122"/>
          <a:sym typeface="Hoefler Text"/>
        </a:defRPr>
      </a:lvl3pPr>
      <a:lvl4pPr marL="1346200" marR="0" indent="-336550" algn="l" defTabSz="412750" rtl="0" latinLnBrk="0">
        <a:lnSpc>
          <a:spcPct val="150000"/>
        </a:lnSpc>
        <a:spcBef>
          <a:spcPts val="0"/>
        </a:spcBef>
        <a:spcAft>
          <a:spcPts val="0"/>
        </a:spcAft>
        <a:buClrTx/>
        <a:buSzPct val="50000"/>
        <a:buFontTx/>
        <a:buBlip>
          <a:blip r:embed="rId6"/>
        </a:buBlip>
        <a:defRPr sz="2900" b="0" i="0" u="none" strike="noStrike" cap="none" spc="0" baseline="0">
          <a:solidFill>
            <a:srgbClr val="FFFFFF">
              <a:alpha val="80000"/>
            </a:srgbClr>
          </a:solidFill>
          <a:effectLst/>
          <a:uFillTx/>
          <a:latin typeface="黑体" panose="02010609060101010101" pitchFamily="49" charset="-122"/>
          <a:ea typeface="黑体" panose="02010609060101010101" pitchFamily="49" charset="-122"/>
          <a:cs typeface="黑体" panose="02010609060101010101" pitchFamily="49" charset="-122"/>
          <a:sym typeface="Hoefler Text"/>
        </a:defRPr>
      </a:lvl4pPr>
      <a:lvl5pPr marL="1682750" marR="0" indent="-336550" algn="l" defTabSz="412750" rtl="0" latinLnBrk="0">
        <a:lnSpc>
          <a:spcPct val="150000"/>
        </a:lnSpc>
        <a:spcBef>
          <a:spcPts val="0"/>
        </a:spcBef>
        <a:spcAft>
          <a:spcPts val="0"/>
        </a:spcAft>
        <a:buClrTx/>
        <a:buSzPct val="50000"/>
        <a:buFontTx/>
        <a:buBlip>
          <a:blip r:embed="rId6"/>
        </a:buBlip>
        <a:defRPr sz="2900" b="0" i="0" u="none" strike="noStrike" cap="none" spc="0" baseline="0">
          <a:solidFill>
            <a:srgbClr val="FFFFFF">
              <a:alpha val="80000"/>
            </a:srgbClr>
          </a:solidFill>
          <a:effectLst/>
          <a:uFillTx/>
          <a:latin typeface="黑体" panose="02010609060101010101" pitchFamily="49" charset="-122"/>
          <a:ea typeface="黑体" panose="02010609060101010101" pitchFamily="49" charset="-122"/>
          <a:cs typeface="黑体" panose="02010609060101010101" pitchFamily="49" charset="-122"/>
          <a:sym typeface="Hoefler Text"/>
        </a:defRPr>
      </a:lvl5pPr>
      <a:lvl6pPr marL="2019300" marR="0" indent="-336550" algn="l" defTabSz="412750" rtl="0" latinLnBrk="0">
        <a:lnSpc>
          <a:spcPct val="120000"/>
        </a:lnSpc>
        <a:spcBef>
          <a:spcPct val="450000"/>
        </a:spcBef>
        <a:spcAft>
          <a:spcPts val="0"/>
        </a:spcAft>
        <a:buClrTx/>
        <a:buSzPct val="50000"/>
        <a:buFontTx/>
        <a:buBlip>
          <a:blip r:embed="rId6"/>
        </a:buBlip>
        <a:defRPr sz="2900" b="0" i="1" u="none" strike="noStrike" cap="none" spc="0" baseline="0">
          <a:solidFill>
            <a:srgbClr val="86837F">
              <a:alpha val="80000"/>
            </a:srgbClr>
          </a:solidFill>
          <a:effectLst>
            <a:outerShdw blurRad="25400" dist="12700" dir="5400000" rotWithShape="0">
              <a:srgbClr val="FFFFFF"/>
            </a:outerShdw>
          </a:effectLst>
          <a:uFillTx/>
          <a:latin typeface="Hoefler Text"/>
          <a:ea typeface="Hoefler Text"/>
          <a:cs typeface="Hoefler Text"/>
          <a:sym typeface="Hoefler Text"/>
        </a:defRPr>
      </a:lvl6pPr>
      <a:lvl7pPr marL="2355850" marR="0" indent="-336550" algn="l" defTabSz="412750" rtl="0" latinLnBrk="0">
        <a:lnSpc>
          <a:spcPct val="120000"/>
        </a:lnSpc>
        <a:spcBef>
          <a:spcPct val="450000"/>
        </a:spcBef>
        <a:spcAft>
          <a:spcPts val="0"/>
        </a:spcAft>
        <a:buClrTx/>
        <a:buSzPct val="50000"/>
        <a:buFontTx/>
        <a:buBlip>
          <a:blip r:embed="rId6"/>
        </a:buBlip>
        <a:defRPr sz="2900" b="0" i="1" u="none" strike="noStrike" cap="none" spc="0" baseline="0">
          <a:solidFill>
            <a:srgbClr val="86837F">
              <a:alpha val="80000"/>
            </a:srgbClr>
          </a:solidFill>
          <a:effectLst>
            <a:outerShdw blurRad="25400" dist="12700" dir="5400000" rotWithShape="0">
              <a:srgbClr val="FFFFFF"/>
            </a:outerShdw>
          </a:effectLst>
          <a:uFillTx/>
          <a:latin typeface="Hoefler Text"/>
          <a:ea typeface="Hoefler Text"/>
          <a:cs typeface="Hoefler Text"/>
          <a:sym typeface="Hoefler Text"/>
        </a:defRPr>
      </a:lvl7pPr>
      <a:lvl8pPr marL="2692400" marR="0" indent="-336550" algn="l" defTabSz="412750" rtl="0" latinLnBrk="0">
        <a:lnSpc>
          <a:spcPct val="120000"/>
        </a:lnSpc>
        <a:spcBef>
          <a:spcPct val="450000"/>
        </a:spcBef>
        <a:spcAft>
          <a:spcPts val="0"/>
        </a:spcAft>
        <a:buClrTx/>
        <a:buSzPct val="50000"/>
        <a:buFontTx/>
        <a:buBlip>
          <a:blip r:embed="rId6"/>
        </a:buBlip>
        <a:defRPr sz="2900" b="0" i="1" u="none" strike="noStrike" cap="none" spc="0" baseline="0">
          <a:solidFill>
            <a:srgbClr val="86837F">
              <a:alpha val="80000"/>
            </a:srgbClr>
          </a:solidFill>
          <a:effectLst>
            <a:outerShdw blurRad="25400" dist="12700" dir="5400000" rotWithShape="0">
              <a:srgbClr val="FFFFFF"/>
            </a:outerShdw>
          </a:effectLst>
          <a:uFillTx/>
          <a:latin typeface="Hoefler Text"/>
          <a:ea typeface="Hoefler Text"/>
          <a:cs typeface="Hoefler Text"/>
          <a:sym typeface="Hoefler Text"/>
        </a:defRPr>
      </a:lvl8pPr>
      <a:lvl9pPr marL="3028950" marR="0" indent="-336550" algn="l" defTabSz="412750" rtl="0" latinLnBrk="0">
        <a:lnSpc>
          <a:spcPct val="120000"/>
        </a:lnSpc>
        <a:spcBef>
          <a:spcPct val="450000"/>
        </a:spcBef>
        <a:spcAft>
          <a:spcPts val="0"/>
        </a:spcAft>
        <a:buClrTx/>
        <a:buSzPct val="50000"/>
        <a:buFontTx/>
        <a:buBlip>
          <a:blip r:embed="rId6"/>
        </a:buBlip>
        <a:defRPr sz="2900" b="0" i="1" u="none" strike="noStrike" cap="none" spc="0" baseline="0">
          <a:solidFill>
            <a:srgbClr val="86837F">
              <a:alpha val="80000"/>
            </a:srgbClr>
          </a:solidFill>
          <a:effectLst>
            <a:outerShdw blurRad="25400" dist="12700" dir="5400000" rotWithShape="0">
              <a:srgbClr val="FFFFFF"/>
            </a:outerShdw>
          </a:effectLst>
          <a:uFillTx/>
          <a:latin typeface="Hoefler Text"/>
          <a:ea typeface="Hoefler Text"/>
          <a:cs typeface="Hoefler Text"/>
          <a:sym typeface="Hoefler Text"/>
        </a:defRPr>
      </a:lvl9pPr>
    </p:bodyStyle>
    <p:otherStyle>
      <a:lvl1pPr marL="0" marR="0" indent="0" algn="ctr" defTabSz="412750" latinLnBrk="0">
        <a:lnSpc>
          <a:spcPct val="100000"/>
        </a:lnSpc>
        <a:spcBef>
          <a:spcPct val="0"/>
        </a:spcBef>
        <a:spcAft>
          <a:spcPts val="0"/>
        </a:spcAft>
        <a:buClrTx/>
        <a:buSzTx/>
        <a:buFontTx/>
        <a:buNone/>
        <a:defRPr sz="1200" b="1" i="0" u="none" strike="noStrike" cap="none" spc="0" baseline="0">
          <a:solidFill>
            <a:schemeClr val="tx1"/>
          </a:solidFill>
          <a:effectLst>
            <a:outerShdw blurRad="25400" dist="12700" dir="16200000" rotWithShape="0">
              <a:srgbClr val="000000">
                <a:alpha val="80000"/>
              </a:srgbClr>
            </a:outerShdw>
          </a:effectLst>
          <a:uFillTx/>
          <a:latin typeface="+mn-lt"/>
          <a:ea typeface="+mn-ea"/>
          <a:cs typeface="+mn-cs"/>
          <a:sym typeface="Palatino"/>
        </a:defRPr>
      </a:lvl1pPr>
      <a:lvl2pPr marL="0" marR="0" indent="114300" algn="ctr" defTabSz="412750" latinLnBrk="0">
        <a:lnSpc>
          <a:spcPct val="100000"/>
        </a:lnSpc>
        <a:spcBef>
          <a:spcPct val="0"/>
        </a:spcBef>
        <a:spcAft>
          <a:spcPts val="0"/>
        </a:spcAft>
        <a:buClrTx/>
        <a:buSzTx/>
        <a:buFontTx/>
        <a:buNone/>
        <a:defRPr sz="1200" b="1" i="0" u="none" strike="noStrike" cap="none" spc="0" baseline="0">
          <a:solidFill>
            <a:schemeClr val="tx1"/>
          </a:solidFill>
          <a:effectLst>
            <a:outerShdw blurRad="25400" dist="12700" dir="16200000" rotWithShape="0">
              <a:srgbClr val="000000">
                <a:alpha val="80000"/>
              </a:srgbClr>
            </a:outerShdw>
          </a:effectLst>
          <a:uFillTx/>
          <a:latin typeface="+mn-lt"/>
          <a:ea typeface="+mn-ea"/>
          <a:cs typeface="+mn-cs"/>
          <a:sym typeface="Palatino"/>
        </a:defRPr>
      </a:lvl2pPr>
      <a:lvl3pPr marL="0" marR="0" indent="228600" algn="ctr" defTabSz="412750" latinLnBrk="0">
        <a:lnSpc>
          <a:spcPct val="100000"/>
        </a:lnSpc>
        <a:spcBef>
          <a:spcPct val="0"/>
        </a:spcBef>
        <a:spcAft>
          <a:spcPts val="0"/>
        </a:spcAft>
        <a:buClrTx/>
        <a:buSzTx/>
        <a:buFontTx/>
        <a:buNone/>
        <a:defRPr sz="1200" b="1" i="0" u="none" strike="noStrike" cap="none" spc="0" baseline="0">
          <a:solidFill>
            <a:schemeClr val="tx1"/>
          </a:solidFill>
          <a:effectLst>
            <a:outerShdw blurRad="25400" dist="12700" dir="16200000" rotWithShape="0">
              <a:srgbClr val="000000">
                <a:alpha val="80000"/>
              </a:srgbClr>
            </a:outerShdw>
          </a:effectLst>
          <a:uFillTx/>
          <a:latin typeface="+mn-lt"/>
          <a:ea typeface="+mn-ea"/>
          <a:cs typeface="+mn-cs"/>
          <a:sym typeface="Palatino"/>
        </a:defRPr>
      </a:lvl3pPr>
      <a:lvl4pPr marL="0" marR="0" indent="342900" algn="ctr" defTabSz="412750" latinLnBrk="0">
        <a:lnSpc>
          <a:spcPct val="100000"/>
        </a:lnSpc>
        <a:spcBef>
          <a:spcPct val="0"/>
        </a:spcBef>
        <a:spcAft>
          <a:spcPts val="0"/>
        </a:spcAft>
        <a:buClrTx/>
        <a:buSzTx/>
        <a:buFontTx/>
        <a:buNone/>
        <a:defRPr sz="1200" b="1" i="0" u="none" strike="noStrike" cap="none" spc="0" baseline="0">
          <a:solidFill>
            <a:schemeClr val="tx1"/>
          </a:solidFill>
          <a:effectLst>
            <a:outerShdw blurRad="25400" dist="12700" dir="16200000" rotWithShape="0">
              <a:srgbClr val="000000">
                <a:alpha val="80000"/>
              </a:srgbClr>
            </a:outerShdw>
          </a:effectLst>
          <a:uFillTx/>
          <a:latin typeface="+mn-lt"/>
          <a:ea typeface="+mn-ea"/>
          <a:cs typeface="+mn-cs"/>
          <a:sym typeface="Palatino"/>
        </a:defRPr>
      </a:lvl4pPr>
      <a:lvl5pPr marL="0" marR="0" indent="457200" algn="ctr" defTabSz="412750" latinLnBrk="0">
        <a:lnSpc>
          <a:spcPct val="100000"/>
        </a:lnSpc>
        <a:spcBef>
          <a:spcPct val="0"/>
        </a:spcBef>
        <a:spcAft>
          <a:spcPts val="0"/>
        </a:spcAft>
        <a:buClrTx/>
        <a:buSzTx/>
        <a:buFontTx/>
        <a:buNone/>
        <a:defRPr sz="1200" b="1" i="0" u="none" strike="noStrike" cap="none" spc="0" baseline="0">
          <a:solidFill>
            <a:schemeClr val="tx1"/>
          </a:solidFill>
          <a:effectLst>
            <a:outerShdw blurRad="25400" dist="12700" dir="16200000" rotWithShape="0">
              <a:srgbClr val="000000">
                <a:alpha val="80000"/>
              </a:srgbClr>
            </a:outerShdw>
          </a:effectLst>
          <a:uFillTx/>
          <a:latin typeface="+mn-lt"/>
          <a:ea typeface="+mn-ea"/>
          <a:cs typeface="+mn-cs"/>
          <a:sym typeface="Palatino"/>
        </a:defRPr>
      </a:lvl5pPr>
      <a:lvl6pPr marL="0" marR="0" indent="571500" algn="ctr" defTabSz="412750" latinLnBrk="0">
        <a:lnSpc>
          <a:spcPct val="100000"/>
        </a:lnSpc>
        <a:spcBef>
          <a:spcPct val="0"/>
        </a:spcBef>
        <a:spcAft>
          <a:spcPts val="0"/>
        </a:spcAft>
        <a:buClrTx/>
        <a:buSzTx/>
        <a:buFontTx/>
        <a:buNone/>
        <a:defRPr sz="1200" b="1" i="0" u="none" strike="noStrike" cap="none" spc="0" baseline="0">
          <a:solidFill>
            <a:schemeClr val="tx1"/>
          </a:solidFill>
          <a:effectLst>
            <a:outerShdw blurRad="25400" dist="12700" dir="16200000" rotWithShape="0">
              <a:srgbClr val="000000">
                <a:alpha val="80000"/>
              </a:srgbClr>
            </a:outerShdw>
          </a:effectLst>
          <a:uFillTx/>
          <a:latin typeface="+mn-lt"/>
          <a:ea typeface="+mn-ea"/>
          <a:cs typeface="+mn-cs"/>
          <a:sym typeface="Palatino"/>
        </a:defRPr>
      </a:lvl6pPr>
      <a:lvl7pPr marL="0" marR="0" indent="685800" algn="ctr" defTabSz="412750" latinLnBrk="0">
        <a:lnSpc>
          <a:spcPct val="100000"/>
        </a:lnSpc>
        <a:spcBef>
          <a:spcPct val="0"/>
        </a:spcBef>
        <a:spcAft>
          <a:spcPts val="0"/>
        </a:spcAft>
        <a:buClrTx/>
        <a:buSzTx/>
        <a:buFontTx/>
        <a:buNone/>
        <a:defRPr sz="1200" b="1" i="0" u="none" strike="noStrike" cap="none" spc="0" baseline="0">
          <a:solidFill>
            <a:schemeClr val="tx1"/>
          </a:solidFill>
          <a:effectLst>
            <a:outerShdw blurRad="25400" dist="12700" dir="16200000" rotWithShape="0">
              <a:srgbClr val="000000">
                <a:alpha val="80000"/>
              </a:srgbClr>
            </a:outerShdw>
          </a:effectLst>
          <a:uFillTx/>
          <a:latin typeface="+mn-lt"/>
          <a:ea typeface="+mn-ea"/>
          <a:cs typeface="+mn-cs"/>
          <a:sym typeface="Palatino"/>
        </a:defRPr>
      </a:lvl7pPr>
      <a:lvl8pPr marL="0" marR="0" indent="800100" algn="ctr" defTabSz="412750" latinLnBrk="0">
        <a:lnSpc>
          <a:spcPct val="100000"/>
        </a:lnSpc>
        <a:spcBef>
          <a:spcPct val="0"/>
        </a:spcBef>
        <a:spcAft>
          <a:spcPts val="0"/>
        </a:spcAft>
        <a:buClrTx/>
        <a:buSzTx/>
        <a:buFontTx/>
        <a:buNone/>
        <a:defRPr sz="1200" b="1" i="0" u="none" strike="noStrike" cap="none" spc="0" baseline="0">
          <a:solidFill>
            <a:schemeClr val="tx1"/>
          </a:solidFill>
          <a:effectLst>
            <a:outerShdw blurRad="25400" dist="12700" dir="16200000" rotWithShape="0">
              <a:srgbClr val="000000">
                <a:alpha val="80000"/>
              </a:srgbClr>
            </a:outerShdw>
          </a:effectLst>
          <a:uFillTx/>
          <a:latin typeface="+mn-lt"/>
          <a:ea typeface="+mn-ea"/>
          <a:cs typeface="+mn-cs"/>
          <a:sym typeface="Palatino"/>
        </a:defRPr>
      </a:lvl8pPr>
      <a:lvl9pPr marL="0" marR="0" indent="914400" algn="ctr" defTabSz="412750" latinLnBrk="0">
        <a:lnSpc>
          <a:spcPct val="100000"/>
        </a:lnSpc>
        <a:spcBef>
          <a:spcPct val="0"/>
        </a:spcBef>
        <a:spcAft>
          <a:spcPts val="0"/>
        </a:spcAft>
        <a:buClrTx/>
        <a:buSzTx/>
        <a:buFontTx/>
        <a:buNone/>
        <a:defRPr sz="1200" b="1" i="0" u="none" strike="noStrike" cap="none" spc="0" baseline="0">
          <a:solidFill>
            <a:schemeClr val="tx1"/>
          </a:solidFill>
          <a:effectLst>
            <a:outerShdw blurRad="25400" dist="12700" dir="16200000" rotWithShape="0">
              <a:srgbClr val="000000">
                <a:alpha val="80000"/>
              </a:srgbClr>
            </a:outerShdw>
          </a:effectLst>
          <a:uFillTx/>
          <a:latin typeface="+mn-lt"/>
          <a:ea typeface="+mn-ea"/>
          <a:cs typeface="+mn-cs"/>
          <a:sym typeface="Palatino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正文级别 1…"/>
          <p:cNvSpPr txBox="1">
            <a:spLocks noGrp="1"/>
          </p:cNvSpPr>
          <p:nvPr>
            <p:ph type="body" idx="1"/>
          </p:nvPr>
        </p:nvSpPr>
        <p:spPr>
          <a:xfrm>
            <a:off x="1551929" y="2053198"/>
            <a:ext cx="7614369" cy="3541273"/>
          </a:xfrm>
          <a:prstGeom prst="rect">
            <a:avLst/>
          </a:prstGeom>
          <a:ln w="12700">
            <a:miter lim="400000"/>
          </a:ln>
        </p:spPr>
        <p:txBody>
          <a:bodyPr lIns="50800" tIns="50800" rIns="50800" bIns="50800" anchor="ctr">
            <a:normAutofit/>
          </a:bodyPr>
          <a:lstStyle>
            <a:lvl1pPr>
              <a:buBlip>
                <a:blip r:embed="rId6"/>
              </a:buBlip>
            </a:lvl1pPr>
            <a:lvl2pPr>
              <a:buBlip>
                <a:blip r:embed="rId6"/>
              </a:buBlip>
            </a:lvl2pPr>
            <a:lvl3pPr>
              <a:buBlip>
                <a:blip r:embed="rId6"/>
              </a:buBlip>
            </a:lvl3pPr>
            <a:lvl4pPr>
              <a:buBlip>
                <a:blip r:embed="rId6"/>
              </a:buBlip>
            </a:lvl4pPr>
            <a:lvl5pPr>
              <a:buBlip>
                <a:blip r:embed="rId6"/>
              </a:buBlip>
            </a:lvl5pPr>
          </a:lstStyle>
          <a:p>
            <a:r>
              <a:rPr dirty="0" err="1"/>
              <a:t>正文级别</a:t>
            </a:r>
            <a:r>
              <a:rPr dirty="0"/>
              <a:t> 1文级别 2</a:t>
            </a:r>
          </a:p>
          <a:p>
            <a:pPr lvl="2"/>
            <a:r>
              <a:rPr dirty="0" err="1"/>
              <a:t>正文级别</a:t>
            </a:r>
            <a:r>
              <a:rPr dirty="0"/>
              <a:t> 3</a:t>
            </a:r>
          </a:p>
          <a:p>
            <a:pPr lvl="3"/>
            <a:r>
              <a:rPr dirty="0" err="1"/>
              <a:t>正文级别</a:t>
            </a:r>
            <a:r>
              <a:rPr dirty="0"/>
              <a:t> 4</a:t>
            </a:r>
          </a:p>
          <a:p>
            <a:pPr lvl="4"/>
            <a:r>
              <a:rPr dirty="0" err="1"/>
              <a:t>正文级别</a:t>
            </a:r>
            <a:r>
              <a:rPr dirty="0"/>
              <a:t> 5</a:t>
            </a:r>
          </a:p>
        </p:txBody>
      </p:sp>
      <p:sp>
        <p:nvSpPr>
          <p:cNvPr id="3" name="标题文本"/>
          <p:cNvSpPr txBox="1">
            <a:spLocks noGrp="1"/>
          </p:cNvSpPr>
          <p:nvPr>
            <p:ph type="title"/>
          </p:nvPr>
        </p:nvSpPr>
        <p:spPr>
          <a:xfrm>
            <a:off x="1800614" y="1059673"/>
            <a:ext cx="8393921" cy="866075"/>
          </a:xfrm>
          <a:prstGeom prst="rect">
            <a:avLst/>
          </a:prstGeom>
          <a:ln w="12700">
            <a:miter lim="400000"/>
          </a:ln>
        </p:spPr>
        <p:txBody>
          <a:bodyPr lIns="50800" tIns="50800" rIns="50800" bIns="50800" anchor="ctr">
            <a:normAutofit/>
          </a:bodyPr>
          <a:lstStyle/>
          <a:p>
            <a:r>
              <a:rPr dirty="0" err="1"/>
              <a:t>标题文本</a:t>
            </a:r>
            <a:endParaRPr dirty="0"/>
          </a:p>
        </p:txBody>
      </p:sp>
      <p:sp>
        <p:nvSpPr>
          <p:cNvPr id="4" name="幻灯片编号"/>
          <p:cNvSpPr txBox="1">
            <a:spLocks noGrp="1"/>
          </p:cNvSpPr>
          <p:nvPr>
            <p:ph type="sldNum" sz="quarter" idx="2"/>
          </p:nvPr>
        </p:nvSpPr>
        <p:spPr>
          <a:xfrm>
            <a:off x="5997575" y="6616700"/>
            <a:ext cx="209551" cy="254001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ctr">
            <a:spAutoFit/>
          </a:bodyPr>
          <a:lstStyle>
            <a:lvl1pPr>
              <a:defRPr sz="1200" b="1" i="0">
                <a:solidFill>
                  <a:srgbClr val="F3F1DF"/>
                </a:solidFill>
                <a:effectLst>
                  <a:outerShdw blurRad="25400" dist="12700" dir="16200000" rotWithShape="0">
                    <a:srgbClr val="000000">
                      <a:alpha val="80000"/>
                    </a:srgbClr>
                  </a:outerShdw>
                </a:effectLst>
                <a:latin typeface="Palatino"/>
                <a:ea typeface="Palatino"/>
                <a:cs typeface="Palatino"/>
                <a:sym typeface="Palatino"/>
              </a:defRPr>
            </a:lvl1pPr>
          </a:lstStyle>
          <a:p>
            <a:fld id="{86CB4B4D-7CA3-9044-876B-883B54F8677D}" type="slidenum">
              <a:rPr/>
              <a:t>‹#›</a:t>
            </a:fld>
            <a:endParaRPr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8" r:id="rId3"/>
  </p:sldLayoutIdLst>
  <p:transition spd="med"/>
  <p:txStyles>
    <p:titleStyle>
      <a:lvl1pPr marL="0" marR="0" indent="0" algn="ctr" defTabSz="412750" rtl="0" latinLnBrk="0">
        <a:lnSpc>
          <a:spcPct val="100000"/>
        </a:lnSpc>
        <a:spcBef>
          <a:spcPct val="0"/>
        </a:spcBef>
        <a:spcAft>
          <a:spcPts val="0"/>
        </a:spcAft>
        <a:buClrTx/>
        <a:buSzTx/>
        <a:buFontTx/>
        <a:buNone/>
        <a:defRPr sz="4400" b="0" i="0" u="none" strike="noStrike" cap="none" spc="0" baseline="0">
          <a:solidFill>
            <a:srgbClr val="FFFF00"/>
          </a:solidFill>
          <a:effectLst/>
          <a:uFillTx/>
          <a:latin typeface="黑体" panose="02010609060101010101" pitchFamily="49" charset="-122"/>
          <a:ea typeface="黑体" panose="02010609060101010101" pitchFamily="49" charset="-122"/>
          <a:cs typeface="+mn-cs"/>
          <a:sym typeface="Helvetica Neue" panose="02000503000000020004"/>
        </a:defRPr>
      </a:lvl1pPr>
      <a:lvl2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9400" b="0" i="0" u="none" strike="noStrike" cap="none" spc="0" baseline="0">
          <a:solidFill>
            <a:srgbClr val="BCB08F"/>
          </a:solidFill>
          <a:effectLst>
            <a:outerShdw blurRad="12700" dist="12700" dir="16200000" rotWithShape="0">
              <a:srgbClr val="000000">
                <a:alpha val="50000"/>
              </a:srgbClr>
            </a:outerShdw>
          </a:effectLst>
          <a:uFillTx/>
          <a:latin typeface="+mn-lt"/>
          <a:ea typeface="+mn-ea"/>
          <a:cs typeface="+mn-cs"/>
          <a:sym typeface="Helvetica Neue" panose="02000503000000020004"/>
        </a:defRPr>
      </a:lvl2pPr>
      <a:lvl3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9400" b="0" i="0" u="none" strike="noStrike" cap="none" spc="0" baseline="0">
          <a:solidFill>
            <a:srgbClr val="BCB08F"/>
          </a:solidFill>
          <a:effectLst>
            <a:outerShdw blurRad="12700" dist="12700" dir="16200000" rotWithShape="0">
              <a:srgbClr val="000000">
                <a:alpha val="50000"/>
              </a:srgbClr>
            </a:outerShdw>
          </a:effectLst>
          <a:uFillTx/>
          <a:latin typeface="+mn-lt"/>
          <a:ea typeface="+mn-ea"/>
          <a:cs typeface="+mn-cs"/>
          <a:sym typeface="Helvetica Neue" panose="02000503000000020004"/>
        </a:defRPr>
      </a:lvl3pPr>
      <a:lvl4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9400" b="0" i="0" u="none" strike="noStrike" cap="none" spc="0" baseline="0">
          <a:solidFill>
            <a:srgbClr val="BCB08F"/>
          </a:solidFill>
          <a:effectLst>
            <a:outerShdw blurRad="12700" dist="12700" dir="16200000" rotWithShape="0">
              <a:srgbClr val="000000">
                <a:alpha val="50000"/>
              </a:srgbClr>
            </a:outerShdw>
          </a:effectLst>
          <a:uFillTx/>
          <a:latin typeface="+mn-lt"/>
          <a:ea typeface="+mn-ea"/>
          <a:cs typeface="+mn-cs"/>
          <a:sym typeface="Helvetica Neue" panose="02000503000000020004"/>
        </a:defRPr>
      </a:lvl4pPr>
      <a:lvl5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9400" b="0" i="0" u="none" strike="noStrike" cap="none" spc="0" baseline="0">
          <a:solidFill>
            <a:srgbClr val="BCB08F"/>
          </a:solidFill>
          <a:effectLst>
            <a:outerShdw blurRad="12700" dist="12700" dir="16200000" rotWithShape="0">
              <a:srgbClr val="000000">
                <a:alpha val="50000"/>
              </a:srgbClr>
            </a:outerShdw>
          </a:effectLst>
          <a:uFillTx/>
          <a:latin typeface="+mn-lt"/>
          <a:ea typeface="+mn-ea"/>
          <a:cs typeface="+mn-cs"/>
          <a:sym typeface="Helvetica Neue" panose="02000503000000020004"/>
        </a:defRPr>
      </a:lvl5pPr>
      <a:lvl6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9400" b="0" i="0" u="none" strike="noStrike" cap="none" spc="0" baseline="0">
          <a:solidFill>
            <a:srgbClr val="BCB08F"/>
          </a:solidFill>
          <a:effectLst>
            <a:outerShdw blurRad="12700" dist="12700" dir="16200000" rotWithShape="0">
              <a:srgbClr val="000000">
                <a:alpha val="50000"/>
              </a:srgbClr>
            </a:outerShdw>
          </a:effectLst>
          <a:uFillTx/>
          <a:latin typeface="+mn-lt"/>
          <a:ea typeface="+mn-ea"/>
          <a:cs typeface="+mn-cs"/>
          <a:sym typeface="Helvetica Neue" panose="02000503000000020004"/>
        </a:defRPr>
      </a:lvl6pPr>
      <a:lvl7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9400" b="0" i="0" u="none" strike="noStrike" cap="none" spc="0" baseline="0">
          <a:solidFill>
            <a:srgbClr val="BCB08F"/>
          </a:solidFill>
          <a:effectLst>
            <a:outerShdw blurRad="12700" dist="12700" dir="16200000" rotWithShape="0">
              <a:srgbClr val="000000">
                <a:alpha val="50000"/>
              </a:srgbClr>
            </a:outerShdw>
          </a:effectLst>
          <a:uFillTx/>
          <a:latin typeface="+mn-lt"/>
          <a:ea typeface="+mn-ea"/>
          <a:cs typeface="+mn-cs"/>
          <a:sym typeface="Helvetica Neue" panose="02000503000000020004"/>
        </a:defRPr>
      </a:lvl7pPr>
      <a:lvl8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9400" b="0" i="0" u="none" strike="noStrike" cap="none" spc="0" baseline="0">
          <a:solidFill>
            <a:srgbClr val="BCB08F"/>
          </a:solidFill>
          <a:effectLst>
            <a:outerShdw blurRad="12700" dist="12700" dir="16200000" rotWithShape="0">
              <a:srgbClr val="000000">
                <a:alpha val="50000"/>
              </a:srgbClr>
            </a:outerShdw>
          </a:effectLst>
          <a:uFillTx/>
          <a:latin typeface="+mn-lt"/>
          <a:ea typeface="+mn-ea"/>
          <a:cs typeface="+mn-cs"/>
          <a:sym typeface="Helvetica Neue" panose="02000503000000020004"/>
        </a:defRPr>
      </a:lvl8pPr>
      <a:lvl9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9400" b="0" i="0" u="none" strike="noStrike" cap="none" spc="0" baseline="0">
          <a:solidFill>
            <a:srgbClr val="BCB08F"/>
          </a:solidFill>
          <a:effectLst>
            <a:outerShdw blurRad="12700" dist="12700" dir="16200000" rotWithShape="0">
              <a:srgbClr val="000000">
                <a:alpha val="50000"/>
              </a:srgbClr>
            </a:outerShdw>
          </a:effectLst>
          <a:uFillTx/>
          <a:latin typeface="+mn-lt"/>
          <a:ea typeface="+mn-ea"/>
          <a:cs typeface="+mn-cs"/>
          <a:sym typeface="Helvetica Neue" panose="02000503000000020004"/>
        </a:defRPr>
      </a:lvl9pPr>
    </p:titleStyle>
    <p:bodyStyle>
      <a:lvl1pPr marL="336550" marR="0" indent="-336550" algn="l" defTabSz="412750" rtl="0" latinLnBrk="0">
        <a:lnSpc>
          <a:spcPct val="120000"/>
        </a:lnSpc>
        <a:spcBef>
          <a:spcPct val="450000"/>
        </a:spcBef>
        <a:spcAft>
          <a:spcPts val="0"/>
        </a:spcAft>
        <a:buClrTx/>
        <a:buSzPct val="50000"/>
        <a:buFontTx/>
        <a:buBlip>
          <a:blip r:embed="rId6"/>
        </a:buBlip>
        <a:defRPr sz="2900" b="0" i="0" u="none" strike="noStrike" cap="none" spc="0" baseline="0">
          <a:solidFill>
            <a:srgbClr val="FFFFFF">
              <a:alpha val="80000"/>
            </a:srgbClr>
          </a:solidFill>
          <a:effectLst>
            <a:outerShdw blurRad="25400" dist="12700" dir="5400000" rotWithShape="0">
              <a:srgbClr val="FFFFFF"/>
            </a:outerShdw>
          </a:effectLst>
          <a:uFillTx/>
          <a:latin typeface="Hoefler Text"/>
          <a:ea typeface="Hoefler Text"/>
          <a:cs typeface="Hoefler Text"/>
          <a:sym typeface="Hoefler Text"/>
        </a:defRPr>
      </a:lvl1pPr>
      <a:lvl2pPr marL="673100" marR="0" indent="-336550" algn="l" defTabSz="412750" rtl="0" latinLnBrk="0">
        <a:lnSpc>
          <a:spcPct val="120000"/>
        </a:lnSpc>
        <a:spcBef>
          <a:spcPct val="450000"/>
        </a:spcBef>
        <a:spcAft>
          <a:spcPts val="0"/>
        </a:spcAft>
        <a:buClrTx/>
        <a:buSzPct val="50000"/>
        <a:buFontTx/>
        <a:buBlip>
          <a:blip r:embed="rId6"/>
        </a:buBlip>
        <a:defRPr sz="2900" b="0" i="1" u="none" strike="noStrike" cap="none" spc="0" baseline="0">
          <a:solidFill>
            <a:srgbClr val="86837F">
              <a:alpha val="80000"/>
            </a:srgbClr>
          </a:solidFill>
          <a:effectLst>
            <a:outerShdw blurRad="25400" dist="12700" dir="5400000" rotWithShape="0">
              <a:srgbClr val="FFFFFF"/>
            </a:outerShdw>
          </a:effectLst>
          <a:uFillTx/>
          <a:latin typeface="Hoefler Text"/>
          <a:ea typeface="Hoefler Text"/>
          <a:cs typeface="Hoefler Text"/>
          <a:sym typeface="Hoefler Text"/>
        </a:defRPr>
      </a:lvl2pPr>
      <a:lvl3pPr marL="1009650" marR="0" indent="-336550" algn="l" defTabSz="412750" rtl="0" latinLnBrk="0">
        <a:lnSpc>
          <a:spcPct val="150000"/>
        </a:lnSpc>
        <a:spcBef>
          <a:spcPts val="0"/>
        </a:spcBef>
        <a:spcAft>
          <a:spcPts val="0"/>
        </a:spcAft>
        <a:buClrTx/>
        <a:buSzPct val="50000"/>
        <a:buFontTx/>
        <a:buBlip>
          <a:blip r:embed="rId6"/>
        </a:buBlip>
        <a:defRPr sz="2900" b="0" i="0" u="none" strike="noStrike" cap="none" spc="0" baseline="0">
          <a:solidFill>
            <a:srgbClr val="FFFFFF">
              <a:alpha val="80000"/>
            </a:srgbClr>
          </a:solidFill>
          <a:effectLst/>
          <a:uFillTx/>
          <a:latin typeface="黑体" panose="02010609060101010101" pitchFamily="49" charset="-122"/>
          <a:ea typeface="黑体" panose="02010609060101010101" pitchFamily="49" charset="-122"/>
          <a:cs typeface="黑体" panose="02010609060101010101" pitchFamily="49" charset="-122"/>
          <a:sym typeface="Hoefler Text"/>
        </a:defRPr>
      </a:lvl3pPr>
      <a:lvl4pPr marL="1346200" marR="0" indent="-336550" algn="l" defTabSz="412750" rtl="0" latinLnBrk="0">
        <a:lnSpc>
          <a:spcPct val="150000"/>
        </a:lnSpc>
        <a:spcBef>
          <a:spcPts val="0"/>
        </a:spcBef>
        <a:spcAft>
          <a:spcPts val="0"/>
        </a:spcAft>
        <a:buClrTx/>
        <a:buSzPct val="50000"/>
        <a:buFontTx/>
        <a:buBlip>
          <a:blip r:embed="rId6"/>
        </a:buBlip>
        <a:defRPr sz="2900" b="0" i="0" u="none" strike="noStrike" cap="none" spc="0" baseline="0">
          <a:solidFill>
            <a:srgbClr val="FFFFFF">
              <a:alpha val="80000"/>
            </a:srgbClr>
          </a:solidFill>
          <a:effectLst/>
          <a:uFillTx/>
          <a:latin typeface="黑体" panose="02010609060101010101" pitchFamily="49" charset="-122"/>
          <a:ea typeface="黑体" panose="02010609060101010101" pitchFamily="49" charset="-122"/>
          <a:cs typeface="黑体" panose="02010609060101010101" pitchFamily="49" charset="-122"/>
          <a:sym typeface="Hoefler Text"/>
        </a:defRPr>
      </a:lvl4pPr>
      <a:lvl5pPr marL="1682750" marR="0" indent="-336550" algn="l" defTabSz="412750" rtl="0" latinLnBrk="0">
        <a:lnSpc>
          <a:spcPct val="150000"/>
        </a:lnSpc>
        <a:spcBef>
          <a:spcPts val="0"/>
        </a:spcBef>
        <a:spcAft>
          <a:spcPts val="0"/>
        </a:spcAft>
        <a:buClrTx/>
        <a:buSzPct val="50000"/>
        <a:buFontTx/>
        <a:buBlip>
          <a:blip r:embed="rId6"/>
        </a:buBlip>
        <a:defRPr sz="2900" b="0" i="0" u="none" strike="noStrike" cap="none" spc="0" baseline="0">
          <a:solidFill>
            <a:srgbClr val="FFFFFF">
              <a:alpha val="80000"/>
            </a:srgbClr>
          </a:solidFill>
          <a:effectLst/>
          <a:uFillTx/>
          <a:latin typeface="黑体" panose="02010609060101010101" pitchFamily="49" charset="-122"/>
          <a:ea typeface="黑体" panose="02010609060101010101" pitchFamily="49" charset="-122"/>
          <a:cs typeface="黑体" panose="02010609060101010101" pitchFamily="49" charset="-122"/>
          <a:sym typeface="Hoefler Text"/>
        </a:defRPr>
      </a:lvl5pPr>
      <a:lvl6pPr marL="2019300" marR="0" indent="-336550" algn="l" defTabSz="412750" rtl="0" latinLnBrk="0">
        <a:lnSpc>
          <a:spcPct val="120000"/>
        </a:lnSpc>
        <a:spcBef>
          <a:spcPct val="450000"/>
        </a:spcBef>
        <a:spcAft>
          <a:spcPts val="0"/>
        </a:spcAft>
        <a:buClrTx/>
        <a:buSzPct val="50000"/>
        <a:buFontTx/>
        <a:buBlip>
          <a:blip r:embed="rId6"/>
        </a:buBlip>
        <a:defRPr sz="2900" b="0" i="1" u="none" strike="noStrike" cap="none" spc="0" baseline="0">
          <a:solidFill>
            <a:srgbClr val="86837F">
              <a:alpha val="80000"/>
            </a:srgbClr>
          </a:solidFill>
          <a:effectLst>
            <a:outerShdw blurRad="25400" dist="12700" dir="5400000" rotWithShape="0">
              <a:srgbClr val="FFFFFF"/>
            </a:outerShdw>
          </a:effectLst>
          <a:uFillTx/>
          <a:latin typeface="Hoefler Text"/>
          <a:ea typeface="Hoefler Text"/>
          <a:cs typeface="Hoefler Text"/>
          <a:sym typeface="Hoefler Text"/>
        </a:defRPr>
      </a:lvl6pPr>
      <a:lvl7pPr marL="2355850" marR="0" indent="-336550" algn="l" defTabSz="412750" rtl="0" latinLnBrk="0">
        <a:lnSpc>
          <a:spcPct val="120000"/>
        </a:lnSpc>
        <a:spcBef>
          <a:spcPct val="450000"/>
        </a:spcBef>
        <a:spcAft>
          <a:spcPts val="0"/>
        </a:spcAft>
        <a:buClrTx/>
        <a:buSzPct val="50000"/>
        <a:buFontTx/>
        <a:buBlip>
          <a:blip r:embed="rId6"/>
        </a:buBlip>
        <a:defRPr sz="2900" b="0" i="1" u="none" strike="noStrike" cap="none" spc="0" baseline="0">
          <a:solidFill>
            <a:srgbClr val="86837F">
              <a:alpha val="80000"/>
            </a:srgbClr>
          </a:solidFill>
          <a:effectLst>
            <a:outerShdw blurRad="25400" dist="12700" dir="5400000" rotWithShape="0">
              <a:srgbClr val="FFFFFF"/>
            </a:outerShdw>
          </a:effectLst>
          <a:uFillTx/>
          <a:latin typeface="Hoefler Text"/>
          <a:ea typeface="Hoefler Text"/>
          <a:cs typeface="Hoefler Text"/>
          <a:sym typeface="Hoefler Text"/>
        </a:defRPr>
      </a:lvl7pPr>
      <a:lvl8pPr marL="2692400" marR="0" indent="-336550" algn="l" defTabSz="412750" rtl="0" latinLnBrk="0">
        <a:lnSpc>
          <a:spcPct val="120000"/>
        </a:lnSpc>
        <a:spcBef>
          <a:spcPct val="450000"/>
        </a:spcBef>
        <a:spcAft>
          <a:spcPts val="0"/>
        </a:spcAft>
        <a:buClrTx/>
        <a:buSzPct val="50000"/>
        <a:buFontTx/>
        <a:buBlip>
          <a:blip r:embed="rId6"/>
        </a:buBlip>
        <a:defRPr sz="2900" b="0" i="1" u="none" strike="noStrike" cap="none" spc="0" baseline="0">
          <a:solidFill>
            <a:srgbClr val="86837F">
              <a:alpha val="80000"/>
            </a:srgbClr>
          </a:solidFill>
          <a:effectLst>
            <a:outerShdw blurRad="25400" dist="12700" dir="5400000" rotWithShape="0">
              <a:srgbClr val="FFFFFF"/>
            </a:outerShdw>
          </a:effectLst>
          <a:uFillTx/>
          <a:latin typeface="Hoefler Text"/>
          <a:ea typeface="Hoefler Text"/>
          <a:cs typeface="Hoefler Text"/>
          <a:sym typeface="Hoefler Text"/>
        </a:defRPr>
      </a:lvl8pPr>
      <a:lvl9pPr marL="3028950" marR="0" indent="-336550" algn="l" defTabSz="412750" rtl="0" latinLnBrk="0">
        <a:lnSpc>
          <a:spcPct val="120000"/>
        </a:lnSpc>
        <a:spcBef>
          <a:spcPct val="450000"/>
        </a:spcBef>
        <a:spcAft>
          <a:spcPts val="0"/>
        </a:spcAft>
        <a:buClrTx/>
        <a:buSzPct val="50000"/>
        <a:buFontTx/>
        <a:buBlip>
          <a:blip r:embed="rId6"/>
        </a:buBlip>
        <a:defRPr sz="2900" b="0" i="1" u="none" strike="noStrike" cap="none" spc="0" baseline="0">
          <a:solidFill>
            <a:srgbClr val="86837F">
              <a:alpha val="80000"/>
            </a:srgbClr>
          </a:solidFill>
          <a:effectLst>
            <a:outerShdw blurRad="25400" dist="12700" dir="5400000" rotWithShape="0">
              <a:srgbClr val="FFFFFF"/>
            </a:outerShdw>
          </a:effectLst>
          <a:uFillTx/>
          <a:latin typeface="Hoefler Text"/>
          <a:ea typeface="Hoefler Text"/>
          <a:cs typeface="Hoefler Text"/>
          <a:sym typeface="Hoefler Text"/>
        </a:defRPr>
      </a:lvl9pPr>
    </p:bodyStyle>
    <p:otherStyle>
      <a:lvl1pPr marL="0" marR="0" indent="0" algn="ctr" defTabSz="412750" latinLnBrk="0">
        <a:lnSpc>
          <a:spcPct val="100000"/>
        </a:lnSpc>
        <a:spcBef>
          <a:spcPct val="0"/>
        </a:spcBef>
        <a:spcAft>
          <a:spcPts val="0"/>
        </a:spcAft>
        <a:buClrTx/>
        <a:buSzTx/>
        <a:buFontTx/>
        <a:buNone/>
        <a:defRPr sz="1200" b="1" i="0" u="none" strike="noStrike" cap="none" spc="0" baseline="0">
          <a:solidFill>
            <a:schemeClr val="tx1"/>
          </a:solidFill>
          <a:effectLst>
            <a:outerShdw blurRad="25400" dist="12700" dir="16200000" rotWithShape="0">
              <a:srgbClr val="000000">
                <a:alpha val="80000"/>
              </a:srgbClr>
            </a:outerShdw>
          </a:effectLst>
          <a:uFillTx/>
          <a:latin typeface="+mn-lt"/>
          <a:ea typeface="+mn-ea"/>
          <a:cs typeface="+mn-cs"/>
          <a:sym typeface="Palatino"/>
        </a:defRPr>
      </a:lvl1pPr>
      <a:lvl2pPr marL="0" marR="0" indent="114300" algn="ctr" defTabSz="412750" latinLnBrk="0">
        <a:lnSpc>
          <a:spcPct val="100000"/>
        </a:lnSpc>
        <a:spcBef>
          <a:spcPct val="0"/>
        </a:spcBef>
        <a:spcAft>
          <a:spcPts val="0"/>
        </a:spcAft>
        <a:buClrTx/>
        <a:buSzTx/>
        <a:buFontTx/>
        <a:buNone/>
        <a:defRPr sz="1200" b="1" i="0" u="none" strike="noStrike" cap="none" spc="0" baseline="0">
          <a:solidFill>
            <a:schemeClr val="tx1"/>
          </a:solidFill>
          <a:effectLst>
            <a:outerShdw blurRad="25400" dist="12700" dir="16200000" rotWithShape="0">
              <a:srgbClr val="000000">
                <a:alpha val="80000"/>
              </a:srgbClr>
            </a:outerShdw>
          </a:effectLst>
          <a:uFillTx/>
          <a:latin typeface="+mn-lt"/>
          <a:ea typeface="+mn-ea"/>
          <a:cs typeface="+mn-cs"/>
          <a:sym typeface="Palatino"/>
        </a:defRPr>
      </a:lvl2pPr>
      <a:lvl3pPr marL="0" marR="0" indent="228600" algn="ctr" defTabSz="412750" latinLnBrk="0">
        <a:lnSpc>
          <a:spcPct val="100000"/>
        </a:lnSpc>
        <a:spcBef>
          <a:spcPct val="0"/>
        </a:spcBef>
        <a:spcAft>
          <a:spcPts val="0"/>
        </a:spcAft>
        <a:buClrTx/>
        <a:buSzTx/>
        <a:buFontTx/>
        <a:buNone/>
        <a:defRPr sz="1200" b="1" i="0" u="none" strike="noStrike" cap="none" spc="0" baseline="0">
          <a:solidFill>
            <a:schemeClr val="tx1"/>
          </a:solidFill>
          <a:effectLst>
            <a:outerShdw blurRad="25400" dist="12700" dir="16200000" rotWithShape="0">
              <a:srgbClr val="000000">
                <a:alpha val="80000"/>
              </a:srgbClr>
            </a:outerShdw>
          </a:effectLst>
          <a:uFillTx/>
          <a:latin typeface="+mn-lt"/>
          <a:ea typeface="+mn-ea"/>
          <a:cs typeface="+mn-cs"/>
          <a:sym typeface="Palatino"/>
        </a:defRPr>
      </a:lvl3pPr>
      <a:lvl4pPr marL="0" marR="0" indent="342900" algn="ctr" defTabSz="412750" latinLnBrk="0">
        <a:lnSpc>
          <a:spcPct val="100000"/>
        </a:lnSpc>
        <a:spcBef>
          <a:spcPct val="0"/>
        </a:spcBef>
        <a:spcAft>
          <a:spcPts val="0"/>
        </a:spcAft>
        <a:buClrTx/>
        <a:buSzTx/>
        <a:buFontTx/>
        <a:buNone/>
        <a:defRPr sz="1200" b="1" i="0" u="none" strike="noStrike" cap="none" spc="0" baseline="0">
          <a:solidFill>
            <a:schemeClr val="tx1"/>
          </a:solidFill>
          <a:effectLst>
            <a:outerShdw blurRad="25400" dist="12700" dir="16200000" rotWithShape="0">
              <a:srgbClr val="000000">
                <a:alpha val="80000"/>
              </a:srgbClr>
            </a:outerShdw>
          </a:effectLst>
          <a:uFillTx/>
          <a:latin typeface="+mn-lt"/>
          <a:ea typeface="+mn-ea"/>
          <a:cs typeface="+mn-cs"/>
          <a:sym typeface="Palatino"/>
        </a:defRPr>
      </a:lvl4pPr>
      <a:lvl5pPr marL="0" marR="0" indent="457200" algn="ctr" defTabSz="412750" latinLnBrk="0">
        <a:lnSpc>
          <a:spcPct val="100000"/>
        </a:lnSpc>
        <a:spcBef>
          <a:spcPct val="0"/>
        </a:spcBef>
        <a:spcAft>
          <a:spcPts val="0"/>
        </a:spcAft>
        <a:buClrTx/>
        <a:buSzTx/>
        <a:buFontTx/>
        <a:buNone/>
        <a:defRPr sz="1200" b="1" i="0" u="none" strike="noStrike" cap="none" spc="0" baseline="0">
          <a:solidFill>
            <a:schemeClr val="tx1"/>
          </a:solidFill>
          <a:effectLst>
            <a:outerShdw blurRad="25400" dist="12700" dir="16200000" rotWithShape="0">
              <a:srgbClr val="000000">
                <a:alpha val="80000"/>
              </a:srgbClr>
            </a:outerShdw>
          </a:effectLst>
          <a:uFillTx/>
          <a:latin typeface="+mn-lt"/>
          <a:ea typeface="+mn-ea"/>
          <a:cs typeface="+mn-cs"/>
          <a:sym typeface="Palatino"/>
        </a:defRPr>
      </a:lvl5pPr>
      <a:lvl6pPr marL="0" marR="0" indent="571500" algn="ctr" defTabSz="412750" latinLnBrk="0">
        <a:lnSpc>
          <a:spcPct val="100000"/>
        </a:lnSpc>
        <a:spcBef>
          <a:spcPct val="0"/>
        </a:spcBef>
        <a:spcAft>
          <a:spcPts val="0"/>
        </a:spcAft>
        <a:buClrTx/>
        <a:buSzTx/>
        <a:buFontTx/>
        <a:buNone/>
        <a:defRPr sz="1200" b="1" i="0" u="none" strike="noStrike" cap="none" spc="0" baseline="0">
          <a:solidFill>
            <a:schemeClr val="tx1"/>
          </a:solidFill>
          <a:effectLst>
            <a:outerShdw blurRad="25400" dist="12700" dir="16200000" rotWithShape="0">
              <a:srgbClr val="000000">
                <a:alpha val="80000"/>
              </a:srgbClr>
            </a:outerShdw>
          </a:effectLst>
          <a:uFillTx/>
          <a:latin typeface="+mn-lt"/>
          <a:ea typeface="+mn-ea"/>
          <a:cs typeface="+mn-cs"/>
          <a:sym typeface="Palatino"/>
        </a:defRPr>
      </a:lvl6pPr>
      <a:lvl7pPr marL="0" marR="0" indent="685800" algn="ctr" defTabSz="412750" latinLnBrk="0">
        <a:lnSpc>
          <a:spcPct val="100000"/>
        </a:lnSpc>
        <a:spcBef>
          <a:spcPct val="0"/>
        </a:spcBef>
        <a:spcAft>
          <a:spcPts val="0"/>
        </a:spcAft>
        <a:buClrTx/>
        <a:buSzTx/>
        <a:buFontTx/>
        <a:buNone/>
        <a:defRPr sz="1200" b="1" i="0" u="none" strike="noStrike" cap="none" spc="0" baseline="0">
          <a:solidFill>
            <a:schemeClr val="tx1"/>
          </a:solidFill>
          <a:effectLst>
            <a:outerShdw blurRad="25400" dist="12700" dir="16200000" rotWithShape="0">
              <a:srgbClr val="000000">
                <a:alpha val="80000"/>
              </a:srgbClr>
            </a:outerShdw>
          </a:effectLst>
          <a:uFillTx/>
          <a:latin typeface="+mn-lt"/>
          <a:ea typeface="+mn-ea"/>
          <a:cs typeface="+mn-cs"/>
          <a:sym typeface="Palatino"/>
        </a:defRPr>
      </a:lvl7pPr>
      <a:lvl8pPr marL="0" marR="0" indent="800100" algn="ctr" defTabSz="412750" latinLnBrk="0">
        <a:lnSpc>
          <a:spcPct val="100000"/>
        </a:lnSpc>
        <a:spcBef>
          <a:spcPct val="0"/>
        </a:spcBef>
        <a:spcAft>
          <a:spcPts val="0"/>
        </a:spcAft>
        <a:buClrTx/>
        <a:buSzTx/>
        <a:buFontTx/>
        <a:buNone/>
        <a:defRPr sz="1200" b="1" i="0" u="none" strike="noStrike" cap="none" spc="0" baseline="0">
          <a:solidFill>
            <a:schemeClr val="tx1"/>
          </a:solidFill>
          <a:effectLst>
            <a:outerShdw blurRad="25400" dist="12700" dir="16200000" rotWithShape="0">
              <a:srgbClr val="000000">
                <a:alpha val="80000"/>
              </a:srgbClr>
            </a:outerShdw>
          </a:effectLst>
          <a:uFillTx/>
          <a:latin typeface="+mn-lt"/>
          <a:ea typeface="+mn-ea"/>
          <a:cs typeface="+mn-cs"/>
          <a:sym typeface="Palatino"/>
        </a:defRPr>
      </a:lvl8pPr>
      <a:lvl9pPr marL="0" marR="0" indent="914400" algn="ctr" defTabSz="412750" latinLnBrk="0">
        <a:lnSpc>
          <a:spcPct val="100000"/>
        </a:lnSpc>
        <a:spcBef>
          <a:spcPct val="0"/>
        </a:spcBef>
        <a:spcAft>
          <a:spcPts val="0"/>
        </a:spcAft>
        <a:buClrTx/>
        <a:buSzTx/>
        <a:buFontTx/>
        <a:buNone/>
        <a:defRPr sz="1200" b="1" i="0" u="none" strike="noStrike" cap="none" spc="0" baseline="0">
          <a:solidFill>
            <a:schemeClr val="tx1"/>
          </a:solidFill>
          <a:effectLst>
            <a:outerShdw blurRad="25400" dist="12700" dir="16200000" rotWithShape="0">
              <a:srgbClr val="000000">
                <a:alpha val="80000"/>
              </a:srgbClr>
            </a:outerShdw>
          </a:effectLst>
          <a:uFillTx/>
          <a:latin typeface="+mn-lt"/>
          <a:ea typeface="+mn-ea"/>
          <a:cs typeface="+mn-cs"/>
          <a:sym typeface="Palatino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正文级别 1…"/>
          <p:cNvSpPr txBox="1">
            <a:spLocks noGrp="1"/>
          </p:cNvSpPr>
          <p:nvPr>
            <p:ph type="body" idx="1"/>
          </p:nvPr>
        </p:nvSpPr>
        <p:spPr>
          <a:xfrm>
            <a:off x="1551929" y="2053198"/>
            <a:ext cx="7614369" cy="3541273"/>
          </a:xfrm>
          <a:prstGeom prst="rect">
            <a:avLst/>
          </a:prstGeom>
          <a:ln w="12700">
            <a:miter lim="400000"/>
          </a:ln>
        </p:spPr>
        <p:txBody>
          <a:bodyPr lIns="50800" tIns="50800" rIns="50800" bIns="50800" anchor="ctr">
            <a:normAutofit/>
          </a:bodyPr>
          <a:lstStyle>
            <a:lvl1pPr>
              <a:buBlip>
                <a:blip r:embed="rId6"/>
              </a:buBlip>
            </a:lvl1pPr>
            <a:lvl2pPr>
              <a:buBlip>
                <a:blip r:embed="rId6"/>
              </a:buBlip>
            </a:lvl2pPr>
            <a:lvl3pPr>
              <a:buBlip>
                <a:blip r:embed="rId6"/>
              </a:buBlip>
            </a:lvl3pPr>
            <a:lvl4pPr>
              <a:buBlip>
                <a:blip r:embed="rId6"/>
              </a:buBlip>
            </a:lvl4pPr>
            <a:lvl5pPr>
              <a:buBlip>
                <a:blip r:embed="rId6"/>
              </a:buBlip>
            </a:lvl5pPr>
          </a:lstStyle>
          <a:p>
            <a:r>
              <a:rPr dirty="0" err="1"/>
              <a:t>正文级别</a:t>
            </a:r>
            <a:r>
              <a:rPr dirty="0"/>
              <a:t> 1文级别 2</a:t>
            </a:r>
          </a:p>
          <a:p>
            <a:pPr lvl="2"/>
            <a:r>
              <a:rPr dirty="0" err="1"/>
              <a:t>正文级别</a:t>
            </a:r>
            <a:r>
              <a:rPr dirty="0"/>
              <a:t> 3</a:t>
            </a:r>
          </a:p>
          <a:p>
            <a:pPr lvl="3"/>
            <a:r>
              <a:rPr dirty="0" err="1"/>
              <a:t>正文级别</a:t>
            </a:r>
            <a:r>
              <a:rPr dirty="0"/>
              <a:t> 4</a:t>
            </a:r>
          </a:p>
          <a:p>
            <a:pPr lvl="4"/>
            <a:r>
              <a:rPr dirty="0" err="1"/>
              <a:t>正文级别</a:t>
            </a:r>
            <a:r>
              <a:rPr dirty="0"/>
              <a:t> 5</a:t>
            </a:r>
          </a:p>
        </p:txBody>
      </p:sp>
      <p:sp>
        <p:nvSpPr>
          <p:cNvPr id="3" name="标题文本"/>
          <p:cNvSpPr txBox="1">
            <a:spLocks noGrp="1"/>
          </p:cNvSpPr>
          <p:nvPr>
            <p:ph type="title"/>
          </p:nvPr>
        </p:nvSpPr>
        <p:spPr>
          <a:xfrm>
            <a:off x="1800614" y="1059673"/>
            <a:ext cx="8393921" cy="866075"/>
          </a:xfrm>
          <a:prstGeom prst="rect">
            <a:avLst/>
          </a:prstGeom>
          <a:ln w="12700">
            <a:miter lim="400000"/>
          </a:ln>
        </p:spPr>
        <p:txBody>
          <a:bodyPr lIns="50800" tIns="50800" rIns="50800" bIns="50800" anchor="ctr">
            <a:normAutofit/>
          </a:bodyPr>
          <a:lstStyle/>
          <a:p>
            <a:r>
              <a:rPr dirty="0" err="1"/>
              <a:t>标题文本</a:t>
            </a:r>
            <a:endParaRPr dirty="0"/>
          </a:p>
        </p:txBody>
      </p:sp>
      <p:sp>
        <p:nvSpPr>
          <p:cNvPr id="4" name="幻灯片编号"/>
          <p:cNvSpPr txBox="1">
            <a:spLocks noGrp="1"/>
          </p:cNvSpPr>
          <p:nvPr>
            <p:ph type="sldNum" sz="quarter" idx="2"/>
          </p:nvPr>
        </p:nvSpPr>
        <p:spPr>
          <a:xfrm>
            <a:off x="5997575" y="6616700"/>
            <a:ext cx="209551" cy="254001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ctr">
            <a:spAutoFit/>
          </a:bodyPr>
          <a:lstStyle>
            <a:lvl1pPr>
              <a:defRPr sz="1200" b="1" i="0">
                <a:solidFill>
                  <a:srgbClr val="F3F1DF"/>
                </a:solidFill>
                <a:effectLst>
                  <a:outerShdw blurRad="25400" dist="12700" dir="16200000" rotWithShape="0">
                    <a:srgbClr val="000000">
                      <a:alpha val="80000"/>
                    </a:srgbClr>
                  </a:outerShdw>
                </a:effectLst>
                <a:latin typeface="Palatino"/>
                <a:ea typeface="Palatino"/>
                <a:cs typeface="Palatino"/>
                <a:sym typeface="Palatino"/>
              </a:defRPr>
            </a:lvl1pPr>
          </a:lstStyle>
          <a:p>
            <a:fld id="{86CB4B4D-7CA3-9044-876B-883B54F8677D}" type="slidenum">
              <a:rPr/>
              <a:t>‹#›</a:t>
            </a:fld>
            <a:endParaRPr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</p:sldLayoutIdLst>
  <p:transition spd="med"/>
  <p:txStyles>
    <p:titleStyle>
      <a:lvl1pPr marL="0" marR="0" indent="0" algn="ctr" defTabSz="412750" rtl="0" latinLnBrk="0">
        <a:lnSpc>
          <a:spcPct val="100000"/>
        </a:lnSpc>
        <a:spcBef>
          <a:spcPct val="0"/>
        </a:spcBef>
        <a:spcAft>
          <a:spcPts val="0"/>
        </a:spcAft>
        <a:buClrTx/>
        <a:buSzTx/>
        <a:buFontTx/>
        <a:buNone/>
        <a:defRPr sz="4400" b="0" i="0" u="none" strike="noStrike" cap="none" spc="0" baseline="0">
          <a:solidFill>
            <a:srgbClr val="FFFF00"/>
          </a:solidFill>
          <a:effectLst/>
          <a:uFillTx/>
          <a:latin typeface="黑体" panose="02010609060101010101" pitchFamily="49" charset="-122"/>
          <a:ea typeface="黑体" panose="02010609060101010101" pitchFamily="49" charset="-122"/>
          <a:cs typeface="+mn-cs"/>
          <a:sym typeface="Helvetica Neue" panose="02000503000000020004"/>
        </a:defRPr>
      </a:lvl1pPr>
      <a:lvl2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9400" b="0" i="0" u="none" strike="noStrike" cap="none" spc="0" baseline="0">
          <a:solidFill>
            <a:srgbClr val="BCB08F"/>
          </a:solidFill>
          <a:effectLst>
            <a:outerShdw blurRad="12700" dist="12700" dir="16200000" rotWithShape="0">
              <a:srgbClr val="000000">
                <a:alpha val="50000"/>
              </a:srgbClr>
            </a:outerShdw>
          </a:effectLst>
          <a:uFillTx/>
          <a:latin typeface="+mn-lt"/>
          <a:ea typeface="+mn-ea"/>
          <a:cs typeface="+mn-cs"/>
          <a:sym typeface="Helvetica Neue" panose="02000503000000020004"/>
        </a:defRPr>
      </a:lvl2pPr>
      <a:lvl3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9400" b="0" i="0" u="none" strike="noStrike" cap="none" spc="0" baseline="0">
          <a:solidFill>
            <a:srgbClr val="BCB08F"/>
          </a:solidFill>
          <a:effectLst>
            <a:outerShdw blurRad="12700" dist="12700" dir="16200000" rotWithShape="0">
              <a:srgbClr val="000000">
                <a:alpha val="50000"/>
              </a:srgbClr>
            </a:outerShdw>
          </a:effectLst>
          <a:uFillTx/>
          <a:latin typeface="+mn-lt"/>
          <a:ea typeface="+mn-ea"/>
          <a:cs typeface="+mn-cs"/>
          <a:sym typeface="Helvetica Neue" panose="02000503000000020004"/>
        </a:defRPr>
      </a:lvl3pPr>
      <a:lvl4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9400" b="0" i="0" u="none" strike="noStrike" cap="none" spc="0" baseline="0">
          <a:solidFill>
            <a:srgbClr val="BCB08F"/>
          </a:solidFill>
          <a:effectLst>
            <a:outerShdw blurRad="12700" dist="12700" dir="16200000" rotWithShape="0">
              <a:srgbClr val="000000">
                <a:alpha val="50000"/>
              </a:srgbClr>
            </a:outerShdw>
          </a:effectLst>
          <a:uFillTx/>
          <a:latin typeface="+mn-lt"/>
          <a:ea typeface="+mn-ea"/>
          <a:cs typeface="+mn-cs"/>
          <a:sym typeface="Helvetica Neue" panose="02000503000000020004"/>
        </a:defRPr>
      </a:lvl4pPr>
      <a:lvl5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9400" b="0" i="0" u="none" strike="noStrike" cap="none" spc="0" baseline="0">
          <a:solidFill>
            <a:srgbClr val="BCB08F"/>
          </a:solidFill>
          <a:effectLst>
            <a:outerShdw blurRad="12700" dist="12700" dir="16200000" rotWithShape="0">
              <a:srgbClr val="000000">
                <a:alpha val="50000"/>
              </a:srgbClr>
            </a:outerShdw>
          </a:effectLst>
          <a:uFillTx/>
          <a:latin typeface="+mn-lt"/>
          <a:ea typeface="+mn-ea"/>
          <a:cs typeface="+mn-cs"/>
          <a:sym typeface="Helvetica Neue" panose="02000503000000020004"/>
        </a:defRPr>
      </a:lvl5pPr>
      <a:lvl6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9400" b="0" i="0" u="none" strike="noStrike" cap="none" spc="0" baseline="0">
          <a:solidFill>
            <a:srgbClr val="BCB08F"/>
          </a:solidFill>
          <a:effectLst>
            <a:outerShdw blurRad="12700" dist="12700" dir="16200000" rotWithShape="0">
              <a:srgbClr val="000000">
                <a:alpha val="50000"/>
              </a:srgbClr>
            </a:outerShdw>
          </a:effectLst>
          <a:uFillTx/>
          <a:latin typeface="+mn-lt"/>
          <a:ea typeface="+mn-ea"/>
          <a:cs typeface="+mn-cs"/>
          <a:sym typeface="Helvetica Neue" panose="02000503000000020004"/>
        </a:defRPr>
      </a:lvl6pPr>
      <a:lvl7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9400" b="0" i="0" u="none" strike="noStrike" cap="none" spc="0" baseline="0">
          <a:solidFill>
            <a:srgbClr val="BCB08F"/>
          </a:solidFill>
          <a:effectLst>
            <a:outerShdw blurRad="12700" dist="12700" dir="16200000" rotWithShape="0">
              <a:srgbClr val="000000">
                <a:alpha val="50000"/>
              </a:srgbClr>
            </a:outerShdw>
          </a:effectLst>
          <a:uFillTx/>
          <a:latin typeface="+mn-lt"/>
          <a:ea typeface="+mn-ea"/>
          <a:cs typeface="+mn-cs"/>
          <a:sym typeface="Helvetica Neue" panose="02000503000000020004"/>
        </a:defRPr>
      </a:lvl7pPr>
      <a:lvl8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9400" b="0" i="0" u="none" strike="noStrike" cap="none" spc="0" baseline="0">
          <a:solidFill>
            <a:srgbClr val="BCB08F"/>
          </a:solidFill>
          <a:effectLst>
            <a:outerShdw blurRad="12700" dist="12700" dir="16200000" rotWithShape="0">
              <a:srgbClr val="000000">
                <a:alpha val="50000"/>
              </a:srgbClr>
            </a:outerShdw>
          </a:effectLst>
          <a:uFillTx/>
          <a:latin typeface="+mn-lt"/>
          <a:ea typeface="+mn-ea"/>
          <a:cs typeface="+mn-cs"/>
          <a:sym typeface="Helvetica Neue" panose="02000503000000020004"/>
        </a:defRPr>
      </a:lvl8pPr>
      <a:lvl9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9400" b="0" i="0" u="none" strike="noStrike" cap="none" spc="0" baseline="0">
          <a:solidFill>
            <a:srgbClr val="BCB08F"/>
          </a:solidFill>
          <a:effectLst>
            <a:outerShdw blurRad="12700" dist="12700" dir="16200000" rotWithShape="0">
              <a:srgbClr val="000000">
                <a:alpha val="50000"/>
              </a:srgbClr>
            </a:outerShdw>
          </a:effectLst>
          <a:uFillTx/>
          <a:latin typeface="+mn-lt"/>
          <a:ea typeface="+mn-ea"/>
          <a:cs typeface="+mn-cs"/>
          <a:sym typeface="Helvetica Neue" panose="02000503000000020004"/>
        </a:defRPr>
      </a:lvl9pPr>
    </p:titleStyle>
    <p:bodyStyle>
      <a:lvl1pPr marL="336550" marR="0" indent="-336550" algn="l" defTabSz="412750" rtl="0" latinLnBrk="0">
        <a:lnSpc>
          <a:spcPct val="120000"/>
        </a:lnSpc>
        <a:spcBef>
          <a:spcPct val="450000"/>
        </a:spcBef>
        <a:spcAft>
          <a:spcPts val="0"/>
        </a:spcAft>
        <a:buClrTx/>
        <a:buSzPct val="50000"/>
        <a:buFontTx/>
        <a:buBlip>
          <a:blip r:embed="rId6"/>
        </a:buBlip>
        <a:defRPr sz="2900" b="0" i="0" u="none" strike="noStrike" cap="none" spc="0" baseline="0">
          <a:solidFill>
            <a:srgbClr val="FFFFFF">
              <a:alpha val="80000"/>
            </a:srgbClr>
          </a:solidFill>
          <a:effectLst>
            <a:outerShdw blurRad="25400" dist="12700" dir="5400000" rotWithShape="0">
              <a:srgbClr val="FFFFFF"/>
            </a:outerShdw>
          </a:effectLst>
          <a:uFillTx/>
          <a:latin typeface="Hoefler Text"/>
          <a:ea typeface="Hoefler Text"/>
          <a:cs typeface="Hoefler Text"/>
          <a:sym typeface="Hoefler Text"/>
        </a:defRPr>
      </a:lvl1pPr>
      <a:lvl2pPr marL="673100" marR="0" indent="-336550" algn="l" defTabSz="412750" rtl="0" latinLnBrk="0">
        <a:lnSpc>
          <a:spcPct val="120000"/>
        </a:lnSpc>
        <a:spcBef>
          <a:spcPct val="450000"/>
        </a:spcBef>
        <a:spcAft>
          <a:spcPts val="0"/>
        </a:spcAft>
        <a:buClrTx/>
        <a:buSzPct val="50000"/>
        <a:buFontTx/>
        <a:buBlip>
          <a:blip r:embed="rId6"/>
        </a:buBlip>
        <a:defRPr sz="2900" b="0" i="1" u="none" strike="noStrike" cap="none" spc="0" baseline="0">
          <a:solidFill>
            <a:srgbClr val="86837F">
              <a:alpha val="80000"/>
            </a:srgbClr>
          </a:solidFill>
          <a:effectLst>
            <a:outerShdw blurRad="25400" dist="12700" dir="5400000" rotWithShape="0">
              <a:srgbClr val="FFFFFF"/>
            </a:outerShdw>
          </a:effectLst>
          <a:uFillTx/>
          <a:latin typeface="Hoefler Text"/>
          <a:ea typeface="Hoefler Text"/>
          <a:cs typeface="Hoefler Text"/>
          <a:sym typeface="Hoefler Text"/>
        </a:defRPr>
      </a:lvl2pPr>
      <a:lvl3pPr marL="1009650" marR="0" indent="-336550" algn="l" defTabSz="412750" rtl="0" latinLnBrk="0">
        <a:lnSpc>
          <a:spcPct val="150000"/>
        </a:lnSpc>
        <a:spcBef>
          <a:spcPts val="0"/>
        </a:spcBef>
        <a:spcAft>
          <a:spcPts val="0"/>
        </a:spcAft>
        <a:buClrTx/>
        <a:buSzPct val="50000"/>
        <a:buFontTx/>
        <a:buBlip>
          <a:blip r:embed="rId6"/>
        </a:buBlip>
        <a:defRPr sz="2900" b="0" i="0" u="none" strike="noStrike" cap="none" spc="0" baseline="0">
          <a:solidFill>
            <a:srgbClr val="FFFFFF">
              <a:alpha val="80000"/>
            </a:srgbClr>
          </a:solidFill>
          <a:effectLst/>
          <a:uFillTx/>
          <a:latin typeface="黑体" panose="02010609060101010101" pitchFamily="49" charset="-122"/>
          <a:ea typeface="黑体" panose="02010609060101010101" pitchFamily="49" charset="-122"/>
          <a:cs typeface="黑体" panose="02010609060101010101" pitchFamily="49" charset="-122"/>
          <a:sym typeface="Hoefler Text"/>
        </a:defRPr>
      </a:lvl3pPr>
      <a:lvl4pPr marL="1346200" marR="0" indent="-336550" algn="l" defTabSz="412750" rtl="0" latinLnBrk="0">
        <a:lnSpc>
          <a:spcPct val="150000"/>
        </a:lnSpc>
        <a:spcBef>
          <a:spcPts val="0"/>
        </a:spcBef>
        <a:spcAft>
          <a:spcPts val="0"/>
        </a:spcAft>
        <a:buClrTx/>
        <a:buSzPct val="50000"/>
        <a:buFontTx/>
        <a:buBlip>
          <a:blip r:embed="rId6"/>
        </a:buBlip>
        <a:defRPr sz="2900" b="0" i="0" u="none" strike="noStrike" cap="none" spc="0" baseline="0">
          <a:solidFill>
            <a:srgbClr val="FFFFFF">
              <a:alpha val="80000"/>
            </a:srgbClr>
          </a:solidFill>
          <a:effectLst/>
          <a:uFillTx/>
          <a:latin typeface="黑体" panose="02010609060101010101" pitchFamily="49" charset="-122"/>
          <a:ea typeface="黑体" panose="02010609060101010101" pitchFamily="49" charset="-122"/>
          <a:cs typeface="黑体" panose="02010609060101010101" pitchFamily="49" charset="-122"/>
          <a:sym typeface="Hoefler Text"/>
        </a:defRPr>
      </a:lvl4pPr>
      <a:lvl5pPr marL="1682750" marR="0" indent="-336550" algn="l" defTabSz="412750" rtl="0" latinLnBrk="0">
        <a:lnSpc>
          <a:spcPct val="150000"/>
        </a:lnSpc>
        <a:spcBef>
          <a:spcPts val="0"/>
        </a:spcBef>
        <a:spcAft>
          <a:spcPts val="0"/>
        </a:spcAft>
        <a:buClrTx/>
        <a:buSzPct val="50000"/>
        <a:buFontTx/>
        <a:buBlip>
          <a:blip r:embed="rId6"/>
        </a:buBlip>
        <a:defRPr sz="2900" b="0" i="0" u="none" strike="noStrike" cap="none" spc="0" baseline="0">
          <a:solidFill>
            <a:srgbClr val="FFFFFF">
              <a:alpha val="80000"/>
            </a:srgbClr>
          </a:solidFill>
          <a:effectLst/>
          <a:uFillTx/>
          <a:latin typeface="黑体" panose="02010609060101010101" pitchFamily="49" charset="-122"/>
          <a:ea typeface="黑体" panose="02010609060101010101" pitchFamily="49" charset="-122"/>
          <a:cs typeface="黑体" panose="02010609060101010101" pitchFamily="49" charset="-122"/>
          <a:sym typeface="Hoefler Text"/>
        </a:defRPr>
      </a:lvl5pPr>
      <a:lvl6pPr marL="2019300" marR="0" indent="-336550" algn="l" defTabSz="412750" rtl="0" latinLnBrk="0">
        <a:lnSpc>
          <a:spcPct val="120000"/>
        </a:lnSpc>
        <a:spcBef>
          <a:spcPct val="450000"/>
        </a:spcBef>
        <a:spcAft>
          <a:spcPts val="0"/>
        </a:spcAft>
        <a:buClrTx/>
        <a:buSzPct val="50000"/>
        <a:buFontTx/>
        <a:buBlip>
          <a:blip r:embed="rId6"/>
        </a:buBlip>
        <a:defRPr sz="2900" b="0" i="1" u="none" strike="noStrike" cap="none" spc="0" baseline="0">
          <a:solidFill>
            <a:srgbClr val="86837F">
              <a:alpha val="80000"/>
            </a:srgbClr>
          </a:solidFill>
          <a:effectLst>
            <a:outerShdw blurRad="25400" dist="12700" dir="5400000" rotWithShape="0">
              <a:srgbClr val="FFFFFF"/>
            </a:outerShdw>
          </a:effectLst>
          <a:uFillTx/>
          <a:latin typeface="Hoefler Text"/>
          <a:ea typeface="Hoefler Text"/>
          <a:cs typeface="Hoefler Text"/>
          <a:sym typeface="Hoefler Text"/>
        </a:defRPr>
      </a:lvl6pPr>
      <a:lvl7pPr marL="2355850" marR="0" indent="-336550" algn="l" defTabSz="412750" rtl="0" latinLnBrk="0">
        <a:lnSpc>
          <a:spcPct val="120000"/>
        </a:lnSpc>
        <a:spcBef>
          <a:spcPct val="450000"/>
        </a:spcBef>
        <a:spcAft>
          <a:spcPts val="0"/>
        </a:spcAft>
        <a:buClrTx/>
        <a:buSzPct val="50000"/>
        <a:buFontTx/>
        <a:buBlip>
          <a:blip r:embed="rId6"/>
        </a:buBlip>
        <a:defRPr sz="2900" b="0" i="1" u="none" strike="noStrike" cap="none" spc="0" baseline="0">
          <a:solidFill>
            <a:srgbClr val="86837F">
              <a:alpha val="80000"/>
            </a:srgbClr>
          </a:solidFill>
          <a:effectLst>
            <a:outerShdw blurRad="25400" dist="12700" dir="5400000" rotWithShape="0">
              <a:srgbClr val="FFFFFF"/>
            </a:outerShdw>
          </a:effectLst>
          <a:uFillTx/>
          <a:latin typeface="Hoefler Text"/>
          <a:ea typeface="Hoefler Text"/>
          <a:cs typeface="Hoefler Text"/>
          <a:sym typeface="Hoefler Text"/>
        </a:defRPr>
      </a:lvl7pPr>
      <a:lvl8pPr marL="2692400" marR="0" indent="-336550" algn="l" defTabSz="412750" rtl="0" latinLnBrk="0">
        <a:lnSpc>
          <a:spcPct val="120000"/>
        </a:lnSpc>
        <a:spcBef>
          <a:spcPct val="450000"/>
        </a:spcBef>
        <a:spcAft>
          <a:spcPts val="0"/>
        </a:spcAft>
        <a:buClrTx/>
        <a:buSzPct val="50000"/>
        <a:buFontTx/>
        <a:buBlip>
          <a:blip r:embed="rId6"/>
        </a:buBlip>
        <a:defRPr sz="2900" b="0" i="1" u="none" strike="noStrike" cap="none" spc="0" baseline="0">
          <a:solidFill>
            <a:srgbClr val="86837F">
              <a:alpha val="80000"/>
            </a:srgbClr>
          </a:solidFill>
          <a:effectLst>
            <a:outerShdw blurRad="25400" dist="12700" dir="5400000" rotWithShape="0">
              <a:srgbClr val="FFFFFF"/>
            </a:outerShdw>
          </a:effectLst>
          <a:uFillTx/>
          <a:latin typeface="Hoefler Text"/>
          <a:ea typeface="Hoefler Text"/>
          <a:cs typeface="Hoefler Text"/>
          <a:sym typeface="Hoefler Text"/>
        </a:defRPr>
      </a:lvl8pPr>
      <a:lvl9pPr marL="3028950" marR="0" indent="-336550" algn="l" defTabSz="412750" rtl="0" latinLnBrk="0">
        <a:lnSpc>
          <a:spcPct val="120000"/>
        </a:lnSpc>
        <a:spcBef>
          <a:spcPct val="450000"/>
        </a:spcBef>
        <a:spcAft>
          <a:spcPts val="0"/>
        </a:spcAft>
        <a:buClrTx/>
        <a:buSzPct val="50000"/>
        <a:buFontTx/>
        <a:buBlip>
          <a:blip r:embed="rId6"/>
        </a:buBlip>
        <a:defRPr sz="2900" b="0" i="1" u="none" strike="noStrike" cap="none" spc="0" baseline="0">
          <a:solidFill>
            <a:srgbClr val="86837F">
              <a:alpha val="80000"/>
            </a:srgbClr>
          </a:solidFill>
          <a:effectLst>
            <a:outerShdw blurRad="25400" dist="12700" dir="5400000" rotWithShape="0">
              <a:srgbClr val="FFFFFF"/>
            </a:outerShdw>
          </a:effectLst>
          <a:uFillTx/>
          <a:latin typeface="Hoefler Text"/>
          <a:ea typeface="Hoefler Text"/>
          <a:cs typeface="Hoefler Text"/>
          <a:sym typeface="Hoefler Text"/>
        </a:defRPr>
      </a:lvl9pPr>
    </p:bodyStyle>
    <p:otherStyle>
      <a:lvl1pPr marL="0" marR="0" indent="0" algn="ctr" defTabSz="412750" latinLnBrk="0">
        <a:lnSpc>
          <a:spcPct val="100000"/>
        </a:lnSpc>
        <a:spcBef>
          <a:spcPct val="0"/>
        </a:spcBef>
        <a:spcAft>
          <a:spcPts val="0"/>
        </a:spcAft>
        <a:buClrTx/>
        <a:buSzTx/>
        <a:buFontTx/>
        <a:buNone/>
        <a:defRPr sz="1200" b="1" i="0" u="none" strike="noStrike" cap="none" spc="0" baseline="0">
          <a:solidFill>
            <a:schemeClr val="tx1"/>
          </a:solidFill>
          <a:effectLst>
            <a:outerShdw blurRad="25400" dist="12700" dir="16200000" rotWithShape="0">
              <a:srgbClr val="000000">
                <a:alpha val="80000"/>
              </a:srgbClr>
            </a:outerShdw>
          </a:effectLst>
          <a:uFillTx/>
          <a:latin typeface="+mn-lt"/>
          <a:ea typeface="+mn-ea"/>
          <a:cs typeface="+mn-cs"/>
          <a:sym typeface="Palatino"/>
        </a:defRPr>
      </a:lvl1pPr>
      <a:lvl2pPr marL="0" marR="0" indent="114300" algn="ctr" defTabSz="412750" latinLnBrk="0">
        <a:lnSpc>
          <a:spcPct val="100000"/>
        </a:lnSpc>
        <a:spcBef>
          <a:spcPct val="0"/>
        </a:spcBef>
        <a:spcAft>
          <a:spcPts val="0"/>
        </a:spcAft>
        <a:buClrTx/>
        <a:buSzTx/>
        <a:buFontTx/>
        <a:buNone/>
        <a:defRPr sz="1200" b="1" i="0" u="none" strike="noStrike" cap="none" spc="0" baseline="0">
          <a:solidFill>
            <a:schemeClr val="tx1"/>
          </a:solidFill>
          <a:effectLst>
            <a:outerShdw blurRad="25400" dist="12700" dir="16200000" rotWithShape="0">
              <a:srgbClr val="000000">
                <a:alpha val="80000"/>
              </a:srgbClr>
            </a:outerShdw>
          </a:effectLst>
          <a:uFillTx/>
          <a:latin typeface="+mn-lt"/>
          <a:ea typeface="+mn-ea"/>
          <a:cs typeface="+mn-cs"/>
          <a:sym typeface="Palatino"/>
        </a:defRPr>
      </a:lvl2pPr>
      <a:lvl3pPr marL="0" marR="0" indent="228600" algn="ctr" defTabSz="412750" latinLnBrk="0">
        <a:lnSpc>
          <a:spcPct val="100000"/>
        </a:lnSpc>
        <a:spcBef>
          <a:spcPct val="0"/>
        </a:spcBef>
        <a:spcAft>
          <a:spcPts val="0"/>
        </a:spcAft>
        <a:buClrTx/>
        <a:buSzTx/>
        <a:buFontTx/>
        <a:buNone/>
        <a:defRPr sz="1200" b="1" i="0" u="none" strike="noStrike" cap="none" spc="0" baseline="0">
          <a:solidFill>
            <a:schemeClr val="tx1"/>
          </a:solidFill>
          <a:effectLst>
            <a:outerShdw blurRad="25400" dist="12700" dir="16200000" rotWithShape="0">
              <a:srgbClr val="000000">
                <a:alpha val="80000"/>
              </a:srgbClr>
            </a:outerShdw>
          </a:effectLst>
          <a:uFillTx/>
          <a:latin typeface="+mn-lt"/>
          <a:ea typeface="+mn-ea"/>
          <a:cs typeface="+mn-cs"/>
          <a:sym typeface="Palatino"/>
        </a:defRPr>
      </a:lvl3pPr>
      <a:lvl4pPr marL="0" marR="0" indent="342900" algn="ctr" defTabSz="412750" latinLnBrk="0">
        <a:lnSpc>
          <a:spcPct val="100000"/>
        </a:lnSpc>
        <a:spcBef>
          <a:spcPct val="0"/>
        </a:spcBef>
        <a:spcAft>
          <a:spcPts val="0"/>
        </a:spcAft>
        <a:buClrTx/>
        <a:buSzTx/>
        <a:buFontTx/>
        <a:buNone/>
        <a:defRPr sz="1200" b="1" i="0" u="none" strike="noStrike" cap="none" spc="0" baseline="0">
          <a:solidFill>
            <a:schemeClr val="tx1"/>
          </a:solidFill>
          <a:effectLst>
            <a:outerShdw blurRad="25400" dist="12700" dir="16200000" rotWithShape="0">
              <a:srgbClr val="000000">
                <a:alpha val="80000"/>
              </a:srgbClr>
            </a:outerShdw>
          </a:effectLst>
          <a:uFillTx/>
          <a:latin typeface="+mn-lt"/>
          <a:ea typeface="+mn-ea"/>
          <a:cs typeface="+mn-cs"/>
          <a:sym typeface="Palatino"/>
        </a:defRPr>
      </a:lvl4pPr>
      <a:lvl5pPr marL="0" marR="0" indent="457200" algn="ctr" defTabSz="412750" latinLnBrk="0">
        <a:lnSpc>
          <a:spcPct val="100000"/>
        </a:lnSpc>
        <a:spcBef>
          <a:spcPct val="0"/>
        </a:spcBef>
        <a:spcAft>
          <a:spcPts val="0"/>
        </a:spcAft>
        <a:buClrTx/>
        <a:buSzTx/>
        <a:buFontTx/>
        <a:buNone/>
        <a:defRPr sz="1200" b="1" i="0" u="none" strike="noStrike" cap="none" spc="0" baseline="0">
          <a:solidFill>
            <a:schemeClr val="tx1"/>
          </a:solidFill>
          <a:effectLst>
            <a:outerShdw blurRad="25400" dist="12700" dir="16200000" rotWithShape="0">
              <a:srgbClr val="000000">
                <a:alpha val="80000"/>
              </a:srgbClr>
            </a:outerShdw>
          </a:effectLst>
          <a:uFillTx/>
          <a:latin typeface="+mn-lt"/>
          <a:ea typeface="+mn-ea"/>
          <a:cs typeface="+mn-cs"/>
          <a:sym typeface="Palatino"/>
        </a:defRPr>
      </a:lvl5pPr>
      <a:lvl6pPr marL="0" marR="0" indent="571500" algn="ctr" defTabSz="412750" latinLnBrk="0">
        <a:lnSpc>
          <a:spcPct val="100000"/>
        </a:lnSpc>
        <a:spcBef>
          <a:spcPct val="0"/>
        </a:spcBef>
        <a:spcAft>
          <a:spcPts val="0"/>
        </a:spcAft>
        <a:buClrTx/>
        <a:buSzTx/>
        <a:buFontTx/>
        <a:buNone/>
        <a:defRPr sz="1200" b="1" i="0" u="none" strike="noStrike" cap="none" spc="0" baseline="0">
          <a:solidFill>
            <a:schemeClr val="tx1"/>
          </a:solidFill>
          <a:effectLst>
            <a:outerShdw blurRad="25400" dist="12700" dir="16200000" rotWithShape="0">
              <a:srgbClr val="000000">
                <a:alpha val="80000"/>
              </a:srgbClr>
            </a:outerShdw>
          </a:effectLst>
          <a:uFillTx/>
          <a:latin typeface="+mn-lt"/>
          <a:ea typeface="+mn-ea"/>
          <a:cs typeface="+mn-cs"/>
          <a:sym typeface="Palatino"/>
        </a:defRPr>
      </a:lvl6pPr>
      <a:lvl7pPr marL="0" marR="0" indent="685800" algn="ctr" defTabSz="412750" latinLnBrk="0">
        <a:lnSpc>
          <a:spcPct val="100000"/>
        </a:lnSpc>
        <a:spcBef>
          <a:spcPct val="0"/>
        </a:spcBef>
        <a:spcAft>
          <a:spcPts val="0"/>
        </a:spcAft>
        <a:buClrTx/>
        <a:buSzTx/>
        <a:buFontTx/>
        <a:buNone/>
        <a:defRPr sz="1200" b="1" i="0" u="none" strike="noStrike" cap="none" spc="0" baseline="0">
          <a:solidFill>
            <a:schemeClr val="tx1"/>
          </a:solidFill>
          <a:effectLst>
            <a:outerShdw blurRad="25400" dist="12700" dir="16200000" rotWithShape="0">
              <a:srgbClr val="000000">
                <a:alpha val="80000"/>
              </a:srgbClr>
            </a:outerShdw>
          </a:effectLst>
          <a:uFillTx/>
          <a:latin typeface="+mn-lt"/>
          <a:ea typeface="+mn-ea"/>
          <a:cs typeface="+mn-cs"/>
          <a:sym typeface="Palatino"/>
        </a:defRPr>
      </a:lvl7pPr>
      <a:lvl8pPr marL="0" marR="0" indent="800100" algn="ctr" defTabSz="412750" latinLnBrk="0">
        <a:lnSpc>
          <a:spcPct val="100000"/>
        </a:lnSpc>
        <a:spcBef>
          <a:spcPct val="0"/>
        </a:spcBef>
        <a:spcAft>
          <a:spcPts val="0"/>
        </a:spcAft>
        <a:buClrTx/>
        <a:buSzTx/>
        <a:buFontTx/>
        <a:buNone/>
        <a:defRPr sz="1200" b="1" i="0" u="none" strike="noStrike" cap="none" spc="0" baseline="0">
          <a:solidFill>
            <a:schemeClr val="tx1"/>
          </a:solidFill>
          <a:effectLst>
            <a:outerShdw blurRad="25400" dist="12700" dir="16200000" rotWithShape="0">
              <a:srgbClr val="000000">
                <a:alpha val="80000"/>
              </a:srgbClr>
            </a:outerShdw>
          </a:effectLst>
          <a:uFillTx/>
          <a:latin typeface="+mn-lt"/>
          <a:ea typeface="+mn-ea"/>
          <a:cs typeface="+mn-cs"/>
          <a:sym typeface="Palatino"/>
        </a:defRPr>
      </a:lvl8pPr>
      <a:lvl9pPr marL="0" marR="0" indent="914400" algn="ctr" defTabSz="412750" latinLnBrk="0">
        <a:lnSpc>
          <a:spcPct val="100000"/>
        </a:lnSpc>
        <a:spcBef>
          <a:spcPct val="0"/>
        </a:spcBef>
        <a:spcAft>
          <a:spcPts val="0"/>
        </a:spcAft>
        <a:buClrTx/>
        <a:buSzTx/>
        <a:buFontTx/>
        <a:buNone/>
        <a:defRPr sz="1200" b="1" i="0" u="none" strike="noStrike" cap="none" spc="0" baseline="0">
          <a:solidFill>
            <a:schemeClr val="tx1"/>
          </a:solidFill>
          <a:effectLst>
            <a:outerShdw blurRad="25400" dist="12700" dir="16200000" rotWithShape="0">
              <a:srgbClr val="000000">
                <a:alpha val="80000"/>
              </a:srgbClr>
            </a:outerShdw>
          </a:effectLst>
          <a:uFillTx/>
          <a:latin typeface="+mn-lt"/>
          <a:ea typeface="+mn-ea"/>
          <a:cs typeface="+mn-cs"/>
          <a:sym typeface="Palatino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6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正文级别 1…"/>
          <p:cNvSpPr txBox="1">
            <a:spLocks noGrp="1"/>
          </p:cNvSpPr>
          <p:nvPr>
            <p:ph type="body" idx="1"/>
          </p:nvPr>
        </p:nvSpPr>
        <p:spPr>
          <a:xfrm>
            <a:off x="1551929" y="2053198"/>
            <a:ext cx="7614369" cy="3541273"/>
          </a:xfrm>
          <a:prstGeom prst="rect">
            <a:avLst/>
          </a:prstGeom>
          <a:ln w="12700">
            <a:miter lim="400000"/>
          </a:ln>
        </p:spPr>
        <p:txBody>
          <a:bodyPr lIns="50800" tIns="50800" rIns="50800" bIns="50800" anchor="ctr">
            <a:normAutofit/>
          </a:bodyPr>
          <a:lstStyle>
            <a:lvl1pPr>
              <a:buBlip>
                <a:blip r:embed="rId7"/>
              </a:buBlip>
            </a:lvl1pPr>
            <a:lvl2pPr>
              <a:buBlip>
                <a:blip r:embed="rId7"/>
              </a:buBlip>
            </a:lvl2pPr>
            <a:lvl3pPr>
              <a:buBlip>
                <a:blip r:embed="rId7"/>
              </a:buBlip>
            </a:lvl3pPr>
            <a:lvl4pPr>
              <a:buBlip>
                <a:blip r:embed="rId7"/>
              </a:buBlip>
            </a:lvl4pPr>
            <a:lvl5pPr>
              <a:buBlip>
                <a:blip r:embed="rId7"/>
              </a:buBlip>
            </a:lvl5pPr>
          </a:lstStyle>
          <a:p>
            <a:r>
              <a:rPr dirty="0" err="1"/>
              <a:t>正文级别</a:t>
            </a:r>
            <a:r>
              <a:rPr dirty="0"/>
              <a:t> 1文级别 2</a:t>
            </a:r>
          </a:p>
          <a:p>
            <a:pPr lvl="2"/>
            <a:r>
              <a:rPr dirty="0" err="1"/>
              <a:t>正文级别</a:t>
            </a:r>
            <a:r>
              <a:rPr dirty="0"/>
              <a:t> 3</a:t>
            </a:r>
          </a:p>
          <a:p>
            <a:pPr lvl="3"/>
            <a:r>
              <a:rPr dirty="0" err="1"/>
              <a:t>正文级别</a:t>
            </a:r>
            <a:r>
              <a:rPr dirty="0"/>
              <a:t> 4</a:t>
            </a:r>
          </a:p>
          <a:p>
            <a:pPr lvl="4"/>
            <a:r>
              <a:rPr dirty="0" err="1"/>
              <a:t>正文级别</a:t>
            </a:r>
            <a:r>
              <a:rPr dirty="0"/>
              <a:t> 5</a:t>
            </a:r>
          </a:p>
        </p:txBody>
      </p:sp>
      <p:sp>
        <p:nvSpPr>
          <p:cNvPr id="3" name="标题文本"/>
          <p:cNvSpPr txBox="1">
            <a:spLocks noGrp="1"/>
          </p:cNvSpPr>
          <p:nvPr>
            <p:ph type="title"/>
          </p:nvPr>
        </p:nvSpPr>
        <p:spPr>
          <a:xfrm>
            <a:off x="1800614" y="1059673"/>
            <a:ext cx="8393921" cy="866075"/>
          </a:xfrm>
          <a:prstGeom prst="rect">
            <a:avLst/>
          </a:prstGeom>
          <a:ln w="12700">
            <a:miter lim="400000"/>
          </a:ln>
        </p:spPr>
        <p:txBody>
          <a:bodyPr lIns="50800" tIns="50800" rIns="50800" bIns="50800" anchor="ctr">
            <a:normAutofit/>
          </a:bodyPr>
          <a:lstStyle/>
          <a:p>
            <a:r>
              <a:rPr dirty="0" err="1"/>
              <a:t>标题文本</a:t>
            </a:r>
            <a:endParaRPr dirty="0"/>
          </a:p>
        </p:txBody>
      </p:sp>
      <p:sp>
        <p:nvSpPr>
          <p:cNvPr id="4" name="幻灯片编号"/>
          <p:cNvSpPr txBox="1">
            <a:spLocks noGrp="1"/>
          </p:cNvSpPr>
          <p:nvPr>
            <p:ph type="sldNum" sz="quarter" idx="2"/>
          </p:nvPr>
        </p:nvSpPr>
        <p:spPr>
          <a:xfrm>
            <a:off x="5997575" y="6616700"/>
            <a:ext cx="209551" cy="254001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ctr">
            <a:spAutoFit/>
          </a:bodyPr>
          <a:lstStyle>
            <a:lvl1pPr>
              <a:defRPr sz="1200" b="1" i="0">
                <a:solidFill>
                  <a:srgbClr val="F3F1DF"/>
                </a:solidFill>
                <a:effectLst>
                  <a:outerShdw blurRad="25400" dist="12700" dir="16200000" rotWithShape="0">
                    <a:srgbClr val="000000">
                      <a:alpha val="80000"/>
                    </a:srgbClr>
                  </a:outerShdw>
                </a:effectLst>
                <a:latin typeface="Palatino"/>
                <a:ea typeface="Palatino"/>
                <a:cs typeface="Palatino"/>
                <a:sym typeface="Palatino"/>
              </a:defRPr>
            </a:lvl1pPr>
          </a:lstStyle>
          <a:p>
            <a:fld id="{86CB4B4D-7CA3-9044-876B-883B54F8677D}" type="slidenum">
              <a:rPr/>
              <a:t>‹#›</a:t>
            </a:fld>
            <a:endParaRPr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</p:sldLayoutIdLst>
  <p:transition spd="med"/>
  <p:txStyles>
    <p:titleStyle>
      <a:lvl1pPr marL="0" marR="0" indent="0" algn="ctr" defTabSz="412750" rtl="0" latinLnBrk="0">
        <a:lnSpc>
          <a:spcPct val="100000"/>
        </a:lnSpc>
        <a:spcBef>
          <a:spcPct val="0"/>
        </a:spcBef>
        <a:spcAft>
          <a:spcPts val="0"/>
        </a:spcAft>
        <a:buClrTx/>
        <a:buSzTx/>
        <a:buFontTx/>
        <a:buNone/>
        <a:defRPr sz="4400" b="0" i="0" u="none" strike="noStrike" cap="none" spc="0" baseline="0">
          <a:solidFill>
            <a:srgbClr val="FFFF00"/>
          </a:solidFill>
          <a:effectLst/>
          <a:uFillTx/>
          <a:latin typeface="黑体" panose="02010609060101010101" pitchFamily="49" charset="-122"/>
          <a:ea typeface="黑体" panose="02010609060101010101" pitchFamily="49" charset="-122"/>
          <a:cs typeface="+mn-cs"/>
          <a:sym typeface="Helvetica Neue" panose="02000503000000020004"/>
        </a:defRPr>
      </a:lvl1pPr>
      <a:lvl2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9400" b="0" i="0" u="none" strike="noStrike" cap="none" spc="0" baseline="0">
          <a:solidFill>
            <a:srgbClr val="BCB08F"/>
          </a:solidFill>
          <a:effectLst>
            <a:outerShdw blurRad="12700" dist="12700" dir="16200000" rotWithShape="0">
              <a:srgbClr val="000000">
                <a:alpha val="50000"/>
              </a:srgbClr>
            </a:outerShdw>
          </a:effectLst>
          <a:uFillTx/>
          <a:latin typeface="+mn-lt"/>
          <a:ea typeface="+mn-ea"/>
          <a:cs typeface="+mn-cs"/>
          <a:sym typeface="Helvetica Neue" panose="02000503000000020004"/>
        </a:defRPr>
      </a:lvl2pPr>
      <a:lvl3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9400" b="0" i="0" u="none" strike="noStrike" cap="none" spc="0" baseline="0">
          <a:solidFill>
            <a:srgbClr val="BCB08F"/>
          </a:solidFill>
          <a:effectLst>
            <a:outerShdw blurRad="12700" dist="12700" dir="16200000" rotWithShape="0">
              <a:srgbClr val="000000">
                <a:alpha val="50000"/>
              </a:srgbClr>
            </a:outerShdw>
          </a:effectLst>
          <a:uFillTx/>
          <a:latin typeface="+mn-lt"/>
          <a:ea typeface="+mn-ea"/>
          <a:cs typeface="+mn-cs"/>
          <a:sym typeface="Helvetica Neue" panose="02000503000000020004"/>
        </a:defRPr>
      </a:lvl3pPr>
      <a:lvl4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9400" b="0" i="0" u="none" strike="noStrike" cap="none" spc="0" baseline="0">
          <a:solidFill>
            <a:srgbClr val="BCB08F"/>
          </a:solidFill>
          <a:effectLst>
            <a:outerShdw blurRad="12700" dist="12700" dir="16200000" rotWithShape="0">
              <a:srgbClr val="000000">
                <a:alpha val="50000"/>
              </a:srgbClr>
            </a:outerShdw>
          </a:effectLst>
          <a:uFillTx/>
          <a:latin typeface="+mn-lt"/>
          <a:ea typeface="+mn-ea"/>
          <a:cs typeface="+mn-cs"/>
          <a:sym typeface="Helvetica Neue" panose="02000503000000020004"/>
        </a:defRPr>
      </a:lvl4pPr>
      <a:lvl5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9400" b="0" i="0" u="none" strike="noStrike" cap="none" spc="0" baseline="0">
          <a:solidFill>
            <a:srgbClr val="BCB08F"/>
          </a:solidFill>
          <a:effectLst>
            <a:outerShdw blurRad="12700" dist="12700" dir="16200000" rotWithShape="0">
              <a:srgbClr val="000000">
                <a:alpha val="50000"/>
              </a:srgbClr>
            </a:outerShdw>
          </a:effectLst>
          <a:uFillTx/>
          <a:latin typeface="+mn-lt"/>
          <a:ea typeface="+mn-ea"/>
          <a:cs typeface="+mn-cs"/>
          <a:sym typeface="Helvetica Neue" panose="02000503000000020004"/>
        </a:defRPr>
      </a:lvl5pPr>
      <a:lvl6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9400" b="0" i="0" u="none" strike="noStrike" cap="none" spc="0" baseline="0">
          <a:solidFill>
            <a:srgbClr val="BCB08F"/>
          </a:solidFill>
          <a:effectLst>
            <a:outerShdw blurRad="12700" dist="12700" dir="16200000" rotWithShape="0">
              <a:srgbClr val="000000">
                <a:alpha val="50000"/>
              </a:srgbClr>
            </a:outerShdw>
          </a:effectLst>
          <a:uFillTx/>
          <a:latin typeface="+mn-lt"/>
          <a:ea typeface="+mn-ea"/>
          <a:cs typeface="+mn-cs"/>
          <a:sym typeface="Helvetica Neue" panose="02000503000000020004"/>
        </a:defRPr>
      </a:lvl6pPr>
      <a:lvl7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9400" b="0" i="0" u="none" strike="noStrike" cap="none" spc="0" baseline="0">
          <a:solidFill>
            <a:srgbClr val="BCB08F"/>
          </a:solidFill>
          <a:effectLst>
            <a:outerShdw blurRad="12700" dist="12700" dir="16200000" rotWithShape="0">
              <a:srgbClr val="000000">
                <a:alpha val="50000"/>
              </a:srgbClr>
            </a:outerShdw>
          </a:effectLst>
          <a:uFillTx/>
          <a:latin typeface="+mn-lt"/>
          <a:ea typeface="+mn-ea"/>
          <a:cs typeface="+mn-cs"/>
          <a:sym typeface="Helvetica Neue" panose="02000503000000020004"/>
        </a:defRPr>
      </a:lvl7pPr>
      <a:lvl8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9400" b="0" i="0" u="none" strike="noStrike" cap="none" spc="0" baseline="0">
          <a:solidFill>
            <a:srgbClr val="BCB08F"/>
          </a:solidFill>
          <a:effectLst>
            <a:outerShdw blurRad="12700" dist="12700" dir="16200000" rotWithShape="0">
              <a:srgbClr val="000000">
                <a:alpha val="50000"/>
              </a:srgbClr>
            </a:outerShdw>
          </a:effectLst>
          <a:uFillTx/>
          <a:latin typeface="+mn-lt"/>
          <a:ea typeface="+mn-ea"/>
          <a:cs typeface="+mn-cs"/>
          <a:sym typeface="Helvetica Neue" panose="02000503000000020004"/>
        </a:defRPr>
      </a:lvl8pPr>
      <a:lvl9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9400" b="0" i="0" u="none" strike="noStrike" cap="none" spc="0" baseline="0">
          <a:solidFill>
            <a:srgbClr val="BCB08F"/>
          </a:solidFill>
          <a:effectLst>
            <a:outerShdw blurRad="12700" dist="12700" dir="16200000" rotWithShape="0">
              <a:srgbClr val="000000">
                <a:alpha val="50000"/>
              </a:srgbClr>
            </a:outerShdw>
          </a:effectLst>
          <a:uFillTx/>
          <a:latin typeface="+mn-lt"/>
          <a:ea typeface="+mn-ea"/>
          <a:cs typeface="+mn-cs"/>
          <a:sym typeface="Helvetica Neue" panose="02000503000000020004"/>
        </a:defRPr>
      </a:lvl9pPr>
    </p:titleStyle>
    <p:bodyStyle>
      <a:lvl1pPr marL="336550" marR="0" indent="-336550" algn="l" defTabSz="412750" rtl="0" latinLnBrk="0">
        <a:lnSpc>
          <a:spcPct val="120000"/>
        </a:lnSpc>
        <a:spcBef>
          <a:spcPct val="450000"/>
        </a:spcBef>
        <a:spcAft>
          <a:spcPts val="0"/>
        </a:spcAft>
        <a:buClrTx/>
        <a:buSzPct val="50000"/>
        <a:buFontTx/>
        <a:buBlip>
          <a:blip r:embed="rId7"/>
        </a:buBlip>
        <a:defRPr sz="2900" b="0" i="0" u="none" strike="noStrike" cap="none" spc="0" baseline="0">
          <a:solidFill>
            <a:srgbClr val="FFFFFF">
              <a:alpha val="80000"/>
            </a:srgbClr>
          </a:solidFill>
          <a:effectLst>
            <a:outerShdw blurRad="25400" dist="12700" dir="5400000" rotWithShape="0">
              <a:srgbClr val="FFFFFF"/>
            </a:outerShdw>
          </a:effectLst>
          <a:uFillTx/>
          <a:latin typeface="Hoefler Text"/>
          <a:ea typeface="Hoefler Text"/>
          <a:cs typeface="Hoefler Text"/>
          <a:sym typeface="Hoefler Text"/>
        </a:defRPr>
      </a:lvl1pPr>
      <a:lvl2pPr marL="673100" marR="0" indent="-336550" algn="l" defTabSz="412750" rtl="0" latinLnBrk="0">
        <a:lnSpc>
          <a:spcPct val="120000"/>
        </a:lnSpc>
        <a:spcBef>
          <a:spcPct val="450000"/>
        </a:spcBef>
        <a:spcAft>
          <a:spcPts val="0"/>
        </a:spcAft>
        <a:buClrTx/>
        <a:buSzPct val="50000"/>
        <a:buFontTx/>
        <a:buBlip>
          <a:blip r:embed="rId7"/>
        </a:buBlip>
        <a:defRPr sz="2900" b="0" i="1" u="none" strike="noStrike" cap="none" spc="0" baseline="0">
          <a:solidFill>
            <a:srgbClr val="86837F">
              <a:alpha val="80000"/>
            </a:srgbClr>
          </a:solidFill>
          <a:effectLst>
            <a:outerShdw blurRad="25400" dist="12700" dir="5400000" rotWithShape="0">
              <a:srgbClr val="FFFFFF"/>
            </a:outerShdw>
          </a:effectLst>
          <a:uFillTx/>
          <a:latin typeface="Hoefler Text"/>
          <a:ea typeface="Hoefler Text"/>
          <a:cs typeface="Hoefler Text"/>
          <a:sym typeface="Hoefler Text"/>
        </a:defRPr>
      </a:lvl2pPr>
      <a:lvl3pPr marL="1009650" marR="0" indent="-336550" algn="l" defTabSz="412750" rtl="0" latinLnBrk="0">
        <a:lnSpc>
          <a:spcPct val="150000"/>
        </a:lnSpc>
        <a:spcBef>
          <a:spcPts val="0"/>
        </a:spcBef>
        <a:spcAft>
          <a:spcPts val="0"/>
        </a:spcAft>
        <a:buClrTx/>
        <a:buSzPct val="50000"/>
        <a:buFontTx/>
        <a:buBlip>
          <a:blip r:embed="rId7"/>
        </a:buBlip>
        <a:defRPr sz="2900" b="0" i="0" u="none" strike="noStrike" cap="none" spc="0" baseline="0">
          <a:solidFill>
            <a:srgbClr val="FFFFFF">
              <a:alpha val="80000"/>
            </a:srgbClr>
          </a:solidFill>
          <a:effectLst/>
          <a:uFillTx/>
          <a:latin typeface="黑体" panose="02010609060101010101" pitchFamily="49" charset="-122"/>
          <a:ea typeface="黑体" panose="02010609060101010101" pitchFamily="49" charset="-122"/>
          <a:cs typeface="黑体" panose="02010609060101010101" pitchFamily="49" charset="-122"/>
          <a:sym typeface="Hoefler Text"/>
        </a:defRPr>
      </a:lvl3pPr>
      <a:lvl4pPr marL="1346200" marR="0" indent="-336550" algn="l" defTabSz="412750" rtl="0" latinLnBrk="0">
        <a:lnSpc>
          <a:spcPct val="150000"/>
        </a:lnSpc>
        <a:spcBef>
          <a:spcPts val="0"/>
        </a:spcBef>
        <a:spcAft>
          <a:spcPts val="0"/>
        </a:spcAft>
        <a:buClrTx/>
        <a:buSzPct val="50000"/>
        <a:buFontTx/>
        <a:buBlip>
          <a:blip r:embed="rId7"/>
        </a:buBlip>
        <a:defRPr sz="2900" b="0" i="0" u="none" strike="noStrike" cap="none" spc="0" baseline="0">
          <a:solidFill>
            <a:srgbClr val="FFFFFF">
              <a:alpha val="80000"/>
            </a:srgbClr>
          </a:solidFill>
          <a:effectLst/>
          <a:uFillTx/>
          <a:latin typeface="黑体" panose="02010609060101010101" pitchFamily="49" charset="-122"/>
          <a:ea typeface="黑体" panose="02010609060101010101" pitchFamily="49" charset="-122"/>
          <a:cs typeface="黑体" panose="02010609060101010101" pitchFamily="49" charset="-122"/>
          <a:sym typeface="Hoefler Text"/>
        </a:defRPr>
      </a:lvl4pPr>
      <a:lvl5pPr marL="1682750" marR="0" indent="-336550" algn="l" defTabSz="412750" rtl="0" latinLnBrk="0">
        <a:lnSpc>
          <a:spcPct val="150000"/>
        </a:lnSpc>
        <a:spcBef>
          <a:spcPts val="0"/>
        </a:spcBef>
        <a:spcAft>
          <a:spcPts val="0"/>
        </a:spcAft>
        <a:buClrTx/>
        <a:buSzPct val="50000"/>
        <a:buFontTx/>
        <a:buBlip>
          <a:blip r:embed="rId7"/>
        </a:buBlip>
        <a:defRPr sz="2900" b="0" i="0" u="none" strike="noStrike" cap="none" spc="0" baseline="0">
          <a:solidFill>
            <a:srgbClr val="FFFFFF">
              <a:alpha val="80000"/>
            </a:srgbClr>
          </a:solidFill>
          <a:effectLst/>
          <a:uFillTx/>
          <a:latin typeface="黑体" panose="02010609060101010101" pitchFamily="49" charset="-122"/>
          <a:ea typeface="黑体" panose="02010609060101010101" pitchFamily="49" charset="-122"/>
          <a:cs typeface="黑体" panose="02010609060101010101" pitchFamily="49" charset="-122"/>
          <a:sym typeface="Hoefler Text"/>
        </a:defRPr>
      </a:lvl5pPr>
      <a:lvl6pPr marL="2019300" marR="0" indent="-336550" algn="l" defTabSz="412750" rtl="0" latinLnBrk="0">
        <a:lnSpc>
          <a:spcPct val="120000"/>
        </a:lnSpc>
        <a:spcBef>
          <a:spcPct val="450000"/>
        </a:spcBef>
        <a:spcAft>
          <a:spcPts val="0"/>
        </a:spcAft>
        <a:buClrTx/>
        <a:buSzPct val="50000"/>
        <a:buFontTx/>
        <a:buBlip>
          <a:blip r:embed="rId7"/>
        </a:buBlip>
        <a:defRPr sz="2900" b="0" i="1" u="none" strike="noStrike" cap="none" spc="0" baseline="0">
          <a:solidFill>
            <a:srgbClr val="86837F">
              <a:alpha val="80000"/>
            </a:srgbClr>
          </a:solidFill>
          <a:effectLst>
            <a:outerShdw blurRad="25400" dist="12700" dir="5400000" rotWithShape="0">
              <a:srgbClr val="FFFFFF"/>
            </a:outerShdw>
          </a:effectLst>
          <a:uFillTx/>
          <a:latin typeface="Hoefler Text"/>
          <a:ea typeface="Hoefler Text"/>
          <a:cs typeface="Hoefler Text"/>
          <a:sym typeface="Hoefler Text"/>
        </a:defRPr>
      </a:lvl6pPr>
      <a:lvl7pPr marL="2355850" marR="0" indent="-336550" algn="l" defTabSz="412750" rtl="0" latinLnBrk="0">
        <a:lnSpc>
          <a:spcPct val="120000"/>
        </a:lnSpc>
        <a:spcBef>
          <a:spcPct val="450000"/>
        </a:spcBef>
        <a:spcAft>
          <a:spcPts val="0"/>
        </a:spcAft>
        <a:buClrTx/>
        <a:buSzPct val="50000"/>
        <a:buFontTx/>
        <a:buBlip>
          <a:blip r:embed="rId7"/>
        </a:buBlip>
        <a:defRPr sz="2900" b="0" i="1" u="none" strike="noStrike" cap="none" spc="0" baseline="0">
          <a:solidFill>
            <a:srgbClr val="86837F">
              <a:alpha val="80000"/>
            </a:srgbClr>
          </a:solidFill>
          <a:effectLst>
            <a:outerShdw blurRad="25400" dist="12700" dir="5400000" rotWithShape="0">
              <a:srgbClr val="FFFFFF"/>
            </a:outerShdw>
          </a:effectLst>
          <a:uFillTx/>
          <a:latin typeface="Hoefler Text"/>
          <a:ea typeface="Hoefler Text"/>
          <a:cs typeface="Hoefler Text"/>
          <a:sym typeface="Hoefler Text"/>
        </a:defRPr>
      </a:lvl7pPr>
      <a:lvl8pPr marL="2692400" marR="0" indent="-336550" algn="l" defTabSz="412750" rtl="0" latinLnBrk="0">
        <a:lnSpc>
          <a:spcPct val="120000"/>
        </a:lnSpc>
        <a:spcBef>
          <a:spcPct val="450000"/>
        </a:spcBef>
        <a:spcAft>
          <a:spcPts val="0"/>
        </a:spcAft>
        <a:buClrTx/>
        <a:buSzPct val="50000"/>
        <a:buFontTx/>
        <a:buBlip>
          <a:blip r:embed="rId7"/>
        </a:buBlip>
        <a:defRPr sz="2900" b="0" i="1" u="none" strike="noStrike" cap="none" spc="0" baseline="0">
          <a:solidFill>
            <a:srgbClr val="86837F">
              <a:alpha val="80000"/>
            </a:srgbClr>
          </a:solidFill>
          <a:effectLst>
            <a:outerShdw blurRad="25400" dist="12700" dir="5400000" rotWithShape="0">
              <a:srgbClr val="FFFFFF"/>
            </a:outerShdw>
          </a:effectLst>
          <a:uFillTx/>
          <a:latin typeface="Hoefler Text"/>
          <a:ea typeface="Hoefler Text"/>
          <a:cs typeface="Hoefler Text"/>
          <a:sym typeface="Hoefler Text"/>
        </a:defRPr>
      </a:lvl8pPr>
      <a:lvl9pPr marL="3028950" marR="0" indent="-336550" algn="l" defTabSz="412750" rtl="0" latinLnBrk="0">
        <a:lnSpc>
          <a:spcPct val="120000"/>
        </a:lnSpc>
        <a:spcBef>
          <a:spcPct val="450000"/>
        </a:spcBef>
        <a:spcAft>
          <a:spcPts val="0"/>
        </a:spcAft>
        <a:buClrTx/>
        <a:buSzPct val="50000"/>
        <a:buFontTx/>
        <a:buBlip>
          <a:blip r:embed="rId7"/>
        </a:buBlip>
        <a:defRPr sz="2900" b="0" i="1" u="none" strike="noStrike" cap="none" spc="0" baseline="0">
          <a:solidFill>
            <a:srgbClr val="86837F">
              <a:alpha val="80000"/>
            </a:srgbClr>
          </a:solidFill>
          <a:effectLst>
            <a:outerShdw blurRad="25400" dist="12700" dir="5400000" rotWithShape="0">
              <a:srgbClr val="FFFFFF"/>
            </a:outerShdw>
          </a:effectLst>
          <a:uFillTx/>
          <a:latin typeface="Hoefler Text"/>
          <a:ea typeface="Hoefler Text"/>
          <a:cs typeface="Hoefler Text"/>
          <a:sym typeface="Hoefler Text"/>
        </a:defRPr>
      </a:lvl9pPr>
    </p:bodyStyle>
    <p:otherStyle>
      <a:lvl1pPr marL="0" marR="0" indent="0" algn="ctr" defTabSz="412750" latinLnBrk="0">
        <a:lnSpc>
          <a:spcPct val="100000"/>
        </a:lnSpc>
        <a:spcBef>
          <a:spcPct val="0"/>
        </a:spcBef>
        <a:spcAft>
          <a:spcPts val="0"/>
        </a:spcAft>
        <a:buClrTx/>
        <a:buSzTx/>
        <a:buFontTx/>
        <a:buNone/>
        <a:defRPr sz="1200" b="1" i="0" u="none" strike="noStrike" cap="none" spc="0" baseline="0">
          <a:solidFill>
            <a:schemeClr val="tx1"/>
          </a:solidFill>
          <a:effectLst>
            <a:outerShdw blurRad="25400" dist="12700" dir="16200000" rotWithShape="0">
              <a:srgbClr val="000000">
                <a:alpha val="80000"/>
              </a:srgbClr>
            </a:outerShdw>
          </a:effectLst>
          <a:uFillTx/>
          <a:latin typeface="+mn-lt"/>
          <a:ea typeface="+mn-ea"/>
          <a:cs typeface="+mn-cs"/>
          <a:sym typeface="Palatino"/>
        </a:defRPr>
      </a:lvl1pPr>
      <a:lvl2pPr marL="0" marR="0" indent="114300" algn="ctr" defTabSz="412750" latinLnBrk="0">
        <a:lnSpc>
          <a:spcPct val="100000"/>
        </a:lnSpc>
        <a:spcBef>
          <a:spcPct val="0"/>
        </a:spcBef>
        <a:spcAft>
          <a:spcPts val="0"/>
        </a:spcAft>
        <a:buClrTx/>
        <a:buSzTx/>
        <a:buFontTx/>
        <a:buNone/>
        <a:defRPr sz="1200" b="1" i="0" u="none" strike="noStrike" cap="none" spc="0" baseline="0">
          <a:solidFill>
            <a:schemeClr val="tx1"/>
          </a:solidFill>
          <a:effectLst>
            <a:outerShdw blurRad="25400" dist="12700" dir="16200000" rotWithShape="0">
              <a:srgbClr val="000000">
                <a:alpha val="80000"/>
              </a:srgbClr>
            </a:outerShdw>
          </a:effectLst>
          <a:uFillTx/>
          <a:latin typeface="+mn-lt"/>
          <a:ea typeface="+mn-ea"/>
          <a:cs typeface="+mn-cs"/>
          <a:sym typeface="Palatino"/>
        </a:defRPr>
      </a:lvl2pPr>
      <a:lvl3pPr marL="0" marR="0" indent="228600" algn="ctr" defTabSz="412750" latinLnBrk="0">
        <a:lnSpc>
          <a:spcPct val="100000"/>
        </a:lnSpc>
        <a:spcBef>
          <a:spcPct val="0"/>
        </a:spcBef>
        <a:spcAft>
          <a:spcPts val="0"/>
        </a:spcAft>
        <a:buClrTx/>
        <a:buSzTx/>
        <a:buFontTx/>
        <a:buNone/>
        <a:defRPr sz="1200" b="1" i="0" u="none" strike="noStrike" cap="none" spc="0" baseline="0">
          <a:solidFill>
            <a:schemeClr val="tx1"/>
          </a:solidFill>
          <a:effectLst>
            <a:outerShdw blurRad="25400" dist="12700" dir="16200000" rotWithShape="0">
              <a:srgbClr val="000000">
                <a:alpha val="80000"/>
              </a:srgbClr>
            </a:outerShdw>
          </a:effectLst>
          <a:uFillTx/>
          <a:latin typeface="+mn-lt"/>
          <a:ea typeface="+mn-ea"/>
          <a:cs typeface="+mn-cs"/>
          <a:sym typeface="Palatino"/>
        </a:defRPr>
      </a:lvl3pPr>
      <a:lvl4pPr marL="0" marR="0" indent="342900" algn="ctr" defTabSz="412750" latinLnBrk="0">
        <a:lnSpc>
          <a:spcPct val="100000"/>
        </a:lnSpc>
        <a:spcBef>
          <a:spcPct val="0"/>
        </a:spcBef>
        <a:spcAft>
          <a:spcPts val="0"/>
        </a:spcAft>
        <a:buClrTx/>
        <a:buSzTx/>
        <a:buFontTx/>
        <a:buNone/>
        <a:defRPr sz="1200" b="1" i="0" u="none" strike="noStrike" cap="none" spc="0" baseline="0">
          <a:solidFill>
            <a:schemeClr val="tx1"/>
          </a:solidFill>
          <a:effectLst>
            <a:outerShdw blurRad="25400" dist="12700" dir="16200000" rotWithShape="0">
              <a:srgbClr val="000000">
                <a:alpha val="80000"/>
              </a:srgbClr>
            </a:outerShdw>
          </a:effectLst>
          <a:uFillTx/>
          <a:latin typeface="+mn-lt"/>
          <a:ea typeface="+mn-ea"/>
          <a:cs typeface="+mn-cs"/>
          <a:sym typeface="Palatino"/>
        </a:defRPr>
      </a:lvl4pPr>
      <a:lvl5pPr marL="0" marR="0" indent="457200" algn="ctr" defTabSz="412750" latinLnBrk="0">
        <a:lnSpc>
          <a:spcPct val="100000"/>
        </a:lnSpc>
        <a:spcBef>
          <a:spcPct val="0"/>
        </a:spcBef>
        <a:spcAft>
          <a:spcPts val="0"/>
        </a:spcAft>
        <a:buClrTx/>
        <a:buSzTx/>
        <a:buFontTx/>
        <a:buNone/>
        <a:defRPr sz="1200" b="1" i="0" u="none" strike="noStrike" cap="none" spc="0" baseline="0">
          <a:solidFill>
            <a:schemeClr val="tx1"/>
          </a:solidFill>
          <a:effectLst>
            <a:outerShdw blurRad="25400" dist="12700" dir="16200000" rotWithShape="0">
              <a:srgbClr val="000000">
                <a:alpha val="80000"/>
              </a:srgbClr>
            </a:outerShdw>
          </a:effectLst>
          <a:uFillTx/>
          <a:latin typeface="+mn-lt"/>
          <a:ea typeface="+mn-ea"/>
          <a:cs typeface="+mn-cs"/>
          <a:sym typeface="Palatino"/>
        </a:defRPr>
      </a:lvl5pPr>
      <a:lvl6pPr marL="0" marR="0" indent="571500" algn="ctr" defTabSz="412750" latinLnBrk="0">
        <a:lnSpc>
          <a:spcPct val="100000"/>
        </a:lnSpc>
        <a:spcBef>
          <a:spcPct val="0"/>
        </a:spcBef>
        <a:spcAft>
          <a:spcPts val="0"/>
        </a:spcAft>
        <a:buClrTx/>
        <a:buSzTx/>
        <a:buFontTx/>
        <a:buNone/>
        <a:defRPr sz="1200" b="1" i="0" u="none" strike="noStrike" cap="none" spc="0" baseline="0">
          <a:solidFill>
            <a:schemeClr val="tx1"/>
          </a:solidFill>
          <a:effectLst>
            <a:outerShdw blurRad="25400" dist="12700" dir="16200000" rotWithShape="0">
              <a:srgbClr val="000000">
                <a:alpha val="80000"/>
              </a:srgbClr>
            </a:outerShdw>
          </a:effectLst>
          <a:uFillTx/>
          <a:latin typeface="+mn-lt"/>
          <a:ea typeface="+mn-ea"/>
          <a:cs typeface="+mn-cs"/>
          <a:sym typeface="Palatino"/>
        </a:defRPr>
      </a:lvl6pPr>
      <a:lvl7pPr marL="0" marR="0" indent="685800" algn="ctr" defTabSz="412750" latinLnBrk="0">
        <a:lnSpc>
          <a:spcPct val="100000"/>
        </a:lnSpc>
        <a:spcBef>
          <a:spcPct val="0"/>
        </a:spcBef>
        <a:spcAft>
          <a:spcPts val="0"/>
        </a:spcAft>
        <a:buClrTx/>
        <a:buSzTx/>
        <a:buFontTx/>
        <a:buNone/>
        <a:defRPr sz="1200" b="1" i="0" u="none" strike="noStrike" cap="none" spc="0" baseline="0">
          <a:solidFill>
            <a:schemeClr val="tx1"/>
          </a:solidFill>
          <a:effectLst>
            <a:outerShdw blurRad="25400" dist="12700" dir="16200000" rotWithShape="0">
              <a:srgbClr val="000000">
                <a:alpha val="80000"/>
              </a:srgbClr>
            </a:outerShdw>
          </a:effectLst>
          <a:uFillTx/>
          <a:latin typeface="+mn-lt"/>
          <a:ea typeface="+mn-ea"/>
          <a:cs typeface="+mn-cs"/>
          <a:sym typeface="Palatino"/>
        </a:defRPr>
      </a:lvl7pPr>
      <a:lvl8pPr marL="0" marR="0" indent="800100" algn="ctr" defTabSz="412750" latinLnBrk="0">
        <a:lnSpc>
          <a:spcPct val="100000"/>
        </a:lnSpc>
        <a:spcBef>
          <a:spcPct val="0"/>
        </a:spcBef>
        <a:spcAft>
          <a:spcPts val="0"/>
        </a:spcAft>
        <a:buClrTx/>
        <a:buSzTx/>
        <a:buFontTx/>
        <a:buNone/>
        <a:defRPr sz="1200" b="1" i="0" u="none" strike="noStrike" cap="none" spc="0" baseline="0">
          <a:solidFill>
            <a:schemeClr val="tx1"/>
          </a:solidFill>
          <a:effectLst>
            <a:outerShdw blurRad="25400" dist="12700" dir="16200000" rotWithShape="0">
              <a:srgbClr val="000000">
                <a:alpha val="80000"/>
              </a:srgbClr>
            </a:outerShdw>
          </a:effectLst>
          <a:uFillTx/>
          <a:latin typeface="+mn-lt"/>
          <a:ea typeface="+mn-ea"/>
          <a:cs typeface="+mn-cs"/>
          <a:sym typeface="Palatino"/>
        </a:defRPr>
      </a:lvl8pPr>
      <a:lvl9pPr marL="0" marR="0" indent="914400" algn="ctr" defTabSz="412750" latinLnBrk="0">
        <a:lnSpc>
          <a:spcPct val="100000"/>
        </a:lnSpc>
        <a:spcBef>
          <a:spcPct val="0"/>
        </a:spcBef>
        <a:spcAft>
          <a:spcPts val="0"/>
        </a:spcAft>
        <a:buClrTx/>
        <a:buSzTx/>
        <a:buFontTx/>
        <a:buNone/>
        <a:defRPr sz="1200" b="1" i="0" u="none" strike="noStrike" cap="none" spc="0" baseline="0">
          <a:solidFill>
            <a:schemeClr val="tx1"/>
          </a:solidFill>
          <a:effectLst>
            <a:outerShdw blurRad="25400" dist="12700" dir="16200000" rotWithShape="0">
              <a:srgbClr val="000000">
                <a:alpha val="80000"/>
              </a:srgbClr>
            </a:outerShdw>
          </a:effectLst>
          <a:uFillTx/>
          <a:latin typeface="+mn-lt"/>
          <a:ea typeface="+mn-ea"/>
          <a:cs typeface="+mn-cs"/>
          <a:sym typeface="Palatino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6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正文级别 1…"/>
          <p:cNvSpPr txBox="1">
            <a:spLocks noGrp="1"/>
          </p:cNvSpPr>
          <p:nvPr>
            <p:ph type="body" idx="1"/>
          </p:nvPr>
        </p:nvSpPr>
        <p:spPr>
          <a:xfrm>
            <a:off x="1551929" y="2053198"/>
            <a:ext cx="7614369" cy="3541273"/>
          </a:xfrm>
          <a:prstGeom prst="rect">
            <a:avLst/>
          </a:prstGeom>
          <a:ln w="12700">
            <a:miter lim="400000"/>
          </a:ln>
        </p:spPr>
        <p:txBody>
          <a:bodyPr lIns="50800" tIns="50800" rIns="50800" bIns="50800" anchor="ctr">
            <a:normAutofit/>
          </a:bodyPr>
          <a:lstStyle>
            <a:lvl1pPr>
              <a:buBlip>
                <a:blip r:embed="rId7"/>
              </a:buBlip>
            </a:lvl1pPr>
            <a:lvl2pPr>
              <a:buBlip>
                <a:blip r:embed="rId7"/>
              </a:buBlip>
            </a:lvl2pPr>
            <a:lvl3pPr>
              <a:buBlip>
                <a:blip r:embed="rId7"/>
              </a:buBlip>
            </a:lvl3pPr>
            <a:lvl4pPr>
              <a:buBlip>
                <a:blip r:embed="rId7"/>
              </a:buBlip>
            </a:lvl4pPr>
            <a:lvl5pPr>
              <a:buBlip>
                <a:blip r:embed="rId7"/>
              </a:buBlip>
            </a:lvl5pPr>
          </a:lstStyle>
          <a:p>
            <a:r>
              <a:rPr dirty="0" err="1"/>
              <a:t>正文级别</a:t>
            </a:r>
            <a:r>
              <a:rPr dirty="0"/>
              <a:t> 1文级别 2</a:t>
            </a:r>
          </a:p>
          <a:p>
            <a:pPr lvl="2"/>
            <a:r>
              <a:rPr dirty="0" err="1"/>
              <a:t>正文级别</a:t>
            </a:r>
            <a:r>
              <a:rPr dirty="0"/>
              <a:t> 3</a:t>
            </a:r>
          </a:p>
          <a:p>
            <a:pPr lvl="3"/>
            <a:r>
              <a:rPr dirty="0" err="1"/>
              <a:t>正文级别</a:t>
            </a:r>
            <a:r>
              <a:rPr dirty="0"/>
              <a:t> 4</a:t>
            </a:r>
          </a:p>
          <a:p>
            <a:pPr lvl="4"/>
            <a:r>
              <a:rPr dirty="0" err="1"/>
              <a:t>正文级别</a:t>
            </a:r>
            <a:r>
              <a:rPr dirty="0"/>
              <a:t> 5</a:t>
            </a:r>
          </a:p>
        </p:txBody>
      </p:sp>
      <p:sp>
        <p:nvSpPr>
          <p:cNvPr id="3" name="标题文本"/>
          <p:cNvSpPr txBox="1">
            <a:spLocks noGrp="1"/>
          </p:cNvSpPr>
          <p:nvPr>
            <p:ph type="title"/>
          </p:nvPr>
        </p:nvSpPr>
        <p:spPr>
          <a:xfrm>
            <a:off x="1800614" y="1059673"/>
            <a:ext cx="8393921" cy="866075"/>
          </a:xfrm>
          <a:prstGeom prst="rect">
            <a:avLst/>
          </a:prstGeom>
          <a:ln w="12700">
            <a:miter lim="400000"/>
          </a:ln>
        </p:spPr>
        <p:txBody>
          <a:bodyPr lIns="50800" tIns="50800" rIns="50800" bIns="50800" anchor="ctr">
            <a:normAutofit/>
          </a:bodyPr>
          <a:lstStyle/>
          <a:p>
            <a:r>
              <a:rPr dirty="0" err="1"/>
              <a:t>标题文本</a:t>
            </a:r>
            <a:endParaRPr dirty="0"/>
          </a:p>
        </p:txBody>
      </p:sp>
      <p:sp>
        <p:nvSpPr>
          <p:cNvPr id="4" name="幻灯片编号"/>
          <p:cNvSpPr txBox="1">
            <a:spLocks noGrp="1"/>
          </p:cNvSpPr>
          <p:nvPr>
            <p:ph type="sldNum" sz="quarter" idx="2"/>
          </p:nvPr>
        </p:nvSpPr>
        <p:spPr>
          <a:xfrm>
            <a:off x="5997575" y="6616700"/>
            <a:ext cx="209551" cy="254001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ctr">
            <a:spAutoFit/>
          </a:bodyPr>
          <a:lstStyle>
            <a:lvl1pPr>
              <a:defRPr sz="1200" b="1" i="0">
                <a:solidFill>
                  <a:srgbClr val="F3F1DF"/>
                </a:solidFill>
                <a:effectLst>
                  <a:outerShdw blurRad="25400" dist="12700" dir="16200000" rotWithShape="0">
                    <a:srgbClr val="000000">
                      <a:alpha val="80000"/>
                    </a:srgbClr>
                  </a:outerShdw>
                </a:effectLst>
                <a:latin typeface="Palatino"/>
                <a:ea typeface="Palatino"/>
                <a:cs typeface="Palatino"/>
                <a:sym typeface="Palatino"/>
              </a:defRPr>
            </a:lvl1pPr>
          </a:lstStyle>
          <a:p>
            <a:fld id="{86CB4B4D-7CA3-9044-876B-883B54F8677D}" type="slidenum">
              <a:rPr/>
              <a:t>‹#›</a:t>
            </a:fld>
            <a:endParaRPr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</p:sldLayoutIdLst>
  <p:transition spd="med"/>
  <p:txStyles>
    <p:titleStyle>
      <a:lvl1pPr marL="0" marR="0" indent="0" algn="ctr" defTabSz="412750" rtl="0" latinLnBrk="0">
        <a:lnSpc>
          <a:spcPct val="100000"/>
        </a:lnSpc>
        <a:spcBef>
          <a:spcPct val="0"/>
        </a:spcBef>
        <a:spcAft>
          <a:spcPts val="0"/>
        </a:spcAft>
        <a:buClrTx/>
        <a:buSzTx/>
        <a:buFontTx/>
        <a:buNone/>
        <a:defRPr sz="4400" b="0" i="0" u="none" strike="noStrike" cap="none" spc="0" baseline="0">
          <a:solidFill>
            <a:srgbClr val="FFFF00"/>
          </a:solidFill>
          <a:effectLst/>
          <a:uFillTx/>
          <a:latin typeface="黑体" panose="02010609060101010101" pitchFamily="49" charset="-122"/>
          <a:ea typeface="黑体" panose="02010609060101010101" pitchFamily="49" charset="-122"/>
          <a:cs typeface="+mn-cs"/>
          <a:sym typeface="Helvetica Neue" panose="02000503000000020004"/>
        </a:defRPr>
      </a:lvl1pPr>
      <a:lvl2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9400" b="0" i="0" u="none" strike="noStrike" cap="none" spc="0" baseline="0">
          <a:solidFill>
            <a:srgbClr val="BCB08F"/>
          </a:solidFill>
          <a:effectLst>
            <a:outerShdw blurRad="12700" dist="12700" dir="16200000" rotWithShape="0">
              <a:srgbClr val="000000">
                <a:alpha val="50000"/>
              </a:srgbClr>
            </a:outerShdw>
          </a:effectLst>
          <a:uFillTx/>
          <a:latin typeface="+mn-lt"/>
          <a:ea typeface="+mn-ea"/>
          <a:cs typeface="+mn-cs"/>
          <a:sym typeface="Helvetica Neue" panose="02000503000000020004"/>
        </a:defRPr>
      </a:lvl2pPr>
      <a:lvl3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9400" b="0" i="0" u="none" strike="noStrike" cap="none" spc="0" baseline="0">
          <a:solidFill>
            <a:srgbClr val="BCB08F"/>
          </a:solidFill>
          <a:effectLst>
            <a:outerShdw blurRad="12700" dist="12700" dir="16200000" rotWithShape="0">
              <a:srgbClr val="000000">
                <a:alpha val="50000"/>
              </a:srgbClr>
            </a:outerShdw>
          </a:effectLst>
          <a:uFillTx/>
          <a:latin typeface="+mn-lt"/>
          <a:ea typeface="+mn-ea"/>
          <a:cs typeface="+mn-cs"/>
          <a:sym typeface="Helvetica Neue" panose="02000503000000020004"/>
        </a:defRPr>
      </a:lvl3pPr>
      <a:lvl4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9400" b="0" i="0" u="none" strike="noStrike" cap="none" spc="0" baseline="0">
          <a:solidFill>
            <a:srgbClr val="BCB08F"/>
          </a:solidFill>
          <a:effectLst>
            <a:outerShdw blurRad="12700" dist="12700" dir="16200000" rotWithShape="0">
              <a:srgbClr val="000000">
                <a:alpha val="50000"/>
              </a:srgbClr>
            </a:outerShdw>
          </a:effectLst>
          <a:uFillTx/>
          <a:latin typeface="+mn-lt"/>
          <a:ea typeface="+mn-ea"/>
          <a:cs typeface="+mn-cs"/>
          <a:sym typeface="Helvetica Neue" panose="02000503000000020004"/>
        </a:defRPr>
      </a:lvl4pPr>
      <a:lvl5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9400" b="0" i="0" u="none" strike="noStrike" cap="none" spc="0" baseline="0">
          <a:solidFill>
            <a:srgbClr val="BCB08F"/>
          </a:solidFill>
          <a:effectLst>
            <a:outerShdw blurRad="12700" dist="12700" dir="16200000" rotWithShape="0">
              <a:srgbClr val="000000">
                <a:alpha val="50000"/>
              </a:srgbClr>
            </a:outerShdw>
          </a:effectLst>
          <a:uFillTx/>
          <a:latin typeface="+mn-lt"/>
          <a:ea typeface="+mn-ea"/>
          <a:cs typeface="+mn-cs"/>
          <a:sym typeface="Helvetica Neue" panose="02000503000000020004"/>
        </a:defRPr>
      </a:lvl5pPr>
      <a:lvl6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9400" b="0" i="0" u="none" strike="noStrike" cap="none" spc="0" baseline="0">
          <a:solidFill>
            <a:srgbClr val="BCB08F"/>
          </a:solidFill>
          <a:effectLst>
            <a:outerShdw blurRad="12700" dist="12700" dir="16200000" rotWithShape="0">
              <a:srgbClr val="000000">
                <a:alpha val="50000"/>
              </a:srgbClr>
            </a:outerShdw>
          </a:effectLst>
          <a:uFillTx/>
          <a:latin typeface="+mn-lt"/>
          <a:ea typeface="+mn-ea"/>
          <a:cs typeface="+mn-cs"/>
          <a:sym typeface="Helvetica Neue" panose="02000503000000020004"/>
        </a:defRPr>
      </a:lvl6pPr>
      <a:lvl7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9400" b="0" i="0" u="none" strike="noStrike" cap="none" spc="0" baseline="0">
          <a:solidFill>
            <a:srgbClr val="BCB08F"/>
          </a:solidFill>
          <a:effectLst>
            <a:outerShdw blurRad="12700" dist="12700" dir="16200000" rotWithShape="0">
              <a:srgbClr val="000000">
                <a:alpha val="50000"/>
              </a:srgbClr>
            </a:outerShdw>
          </a:effectLst>
          <a:uFillTx/>
          <a:latin typeface="+mn-lt"/>
          <a:ea typeface="+mn-ea"/>
          <a:cs typeface="+mn-cs"/>
          <a:sym typeface="Helvetica Neue" panose="02000503000000020004"/>
        </a:defRPr>
      </a:lvl7pPr>
      <a:lvl8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9400" b="0" i="0" u="none" strike="noStrike" cap="none" spc="0" baseline="0">
          <a:solidFill>
            <a:srgbClr val="BCB08F"/>
          </a:solidFill>
          <a:effectLst>
            <a:outerShdw blurRad="12700" dist="12700" dir="16200000" rotWithShape="0">
              <a:srgbClr val="000000">
                <a:alpha val="50000"/>
              </a:srgbClr>
            </a:outerShdw>
          </a:effectLst>
          <a:uFillTx/>
          <a:latin typeface="+mn-lt"/>
          <a:ea typeface="+mn-ea"/>
          <a:cs typeface="+mn-cs"/>
          <a:sym typeface="Helvetica Neue" panose="02000503000000020004"/>
        </a:defRPr>
      </a:lvl8pPr>
      <a:lvl9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9400" b="0" i="0" u="none" strike="noStrike" cap="none" spc="0" baseline="0">
          <a:solidFill>
            <a:srgbClr val="BCB08F"/>
          </a:solidFill>
          <a:effectLst>
            <a:outerShdw blurRad="12700" dist="12700" dir="16200000" rotWithShape="0">
              <a:srgbClr val="000000">
                <a:alpha val="50000"/>
              </a:srgbClr>
            </a:outerShdw>
          </a:effectLst>
          <a:uFillTx/>
          <a:latin typeface="+mn-lt"/>
          <a:ea typeface="+mn-ea"/>
          <a:cs typeface="+mn-cs"/>
          <a:sym typeface="Helvetica Neue" panose="02000503000000020004"/>
        </a:defRPr>
      </a:lvl9pPr>
    </p:titleStyle>
    <p:bodyStyle>
      <a:lvl1pPr marL="336550" marR="0" indent="-336550" algn="l" defTabSz="412750" rtl="0" latinLnBrk="0">
        <a:lnSpc>
          <a:spcPct val="120000"/>
        </a:lnSpc>
        <a:spcBef>
          <a:spcPct val="450000"/>
        </a:spcBef>
        <a:spcAft>
          <a:spcPts val="0"/>
        </a:spcAft>
        <a:buClrTx/>
        <a:buSzPct val="50000"/>
        <a:buFontTx/>
        <a:buBlip>
          <a:blip r:embed="rId7"/>
        </a:buBlip>
        <a:defRPr sz="2900" b="0" i="0" u="none" strike="noStrike" cap="none" spc="0" baseline="0">
          <a:solidFill>
            <a:srgbClr val="FFFFFF">
              <a:alpha val="80000"/>
            </a:srgbClr>
          </a:solidFill>
          <a:effectLst>
            <a:outerShdw blurRad="25400" dist="12700" dir="5400000" rotWithShape="0">
              <a:srgbClr val="FFFFFF"/>
            </a:outerShdw>
          </a:effectLst>
          <a:uFillTx/>
          <a:latin typeface="Hoefler Text"/>
          <a:ea typeface="Hoefler Text"/>
          <a:cs typeface="Hoefler Text"/>
          <a:sym typeface="Hoefler Text"/>
        </a:defRPr>
      </a:lvl1pPr>
      <a:lvl2pPr marL="673100" marR="0" indent="-336550" algn="l" defTabSz="412750" rtl="0" latinLnBrk="0">
        <a:lnSpc>
          <a:spcPct val="120000"/>
        </a:lnSpc>
        <a:spcBef>
          <a:spcPct val="450000"/>
        </a:spcBef>
        <a:spcAft>
          <a:spcPts val="0"/>
        </a:spcAft>
        <a:buClrTx/>
        <a:buSzPct val="50000"/>
        <a:buFontTx/>
        <a:buBlip>
          <a:blip r:embed="rId7"/>
        </a:buBlip>
        <a:defRPr sz="2900" b="0" i="1" u="none" strike="noStrike" cap="none" spc="0" baseline="0">
          <a:solidFill>
            <a:srgbClr val="86837F">
              <a:alpha val="80000"/>
            </a:srgbClr>
          </a:solidFill>
          <a:effectLst>
            <a:outerShdw blurRad="25400" dist="12700" dir="5400000" rotWithShape="0">
              <a:srgbClr val="FFFFFF"/>
            </a:outerShdw>
          </a:effectLst>
          <a:uFillTx/>
          <a:latin typeface="Hoefler Text"/>
          <a:ea typeface="Hoefler Text"/>
          <a:cs typeface="Hoefler Text"/>
          <a:sym typeface="Hoefler Text"/>
        </a:defRPr>
      </a:lvl2pPr>
      <a:lvl3pPr marL="1009650" marR="0" indent="-336550" algn="l" defTabSz="412750" rtl="0" latinLnBrk="0">
        <a:lnSpc>
          <a:spcPct val="150000"/>
        </a:lnSpc>
        <a:spcBef>
          <a:spcPts val="0"/>
        </a:spcBef>
        <a:spcAft>
          <a:spcPts val="0"/>
        </a:spcAft>
        <a:buClrTx/>
        <a:buSzPct val="50000"/>
        <a:buFontTx/>
        <a:buBlip>
          <a:blip r:embed="rId7"/>
        </a:buBlip>
        <a:defRPr sz="2900" b="0" i="0" u="none" strike="noStrike" cap="none" spc="0" baseline="0">
          <a:solidFill>
            <a:srgbClr val="FFFFFF">
              <a:alpha val="80000"/>
            </a:srgbClr>
          </a:solidFill>
          <a:effectLst/>
          <a:uFillTx/>
          <a:latin typeface="黑体" panose="02010609060101010101" pitchFamily="49" charset="-122"/>
          <a:ea typeface="黑体" panose="02010609060101010101" pitchFamily="49" charset="-122"/>
          <a:cs typeface="黑体" panose="02010609060101010101" pitchFamily="49" charset="-122"/>
          <a:sym typeface="Hoefler Text"/>
        </a:defRPr>
      </a:lvl3pPr>
      <a:lvl4pPr marL="1346200" marR="0" indent="-336550" algn="l" defTabSz="412750" rtl="0" latinLnBrk="0">
        <a:lnSpc>
          <a:spcPct val="150000"/>
        </a:lnSpc>
        <a:spcBef>
          <a:spcPts val="0"/>
        </a:spcBef>
        <a:spcAft>
          <a:spcPts val="0"/>
        </a:spcAft>
        <a:buClrTx/>
        <a:buSzPct val="50000"/>
        <a:buFontTx/>
        <a:buBlip>
          <a:blip r:embed="rId7"/>
        </a:buBlip>
        <a:defRPr sz="2900" b="0" i="0" u="none" strike="noStrike" cap="none" spc="0" baseline="0">
          <a:solidFill>
            <a:srgbClr val="FFFFFF">
              <a:alpha val="80000"/>
            </a:srgbClr>
          </a:solidFill>
          <a:effectLst/>
          <a:uFillTx/>
          <a:latin typeface="黑体" panose="02010609060101010101" pitchFamily="49" charset="-122"/>
          <a:ea typeface="黑体" panose="02010609060101010101" pitchFamily="49" charset="-122"/>
          <a:cs typeface="黑体" panose="02010609060101010101" pitchFamily="49" charset="-122"/>
          <a:sym typeface="Hoefler Text"/>
        </a:defRPr>
      </a:lvl4pPr>
      <a:lvl5pPr marL="1682750" marR="0" indent="-336550" algn="l" defTabSz="412750" rtl="0" latinLnBrk="0">
        <a:lnSpc>
          <a:spcPct val="150000"/>
        </a:lnSpc>
        <a:spcBef>
          <a:spcPts val="0"/>
        </a:spcBef>
        <a:spcAft>
          <a:spcPts val="0"/>
        </a:spcAft>
        <a:buClrTx/>
        <a:buSzPct val="50000"/>
        <a:buFontTx/>
        <a:buBlip>
          <a:blip r:embed="rId7"/>
        </a:buBlip>
        <a:defRPr sz="2900" b="0" i="0" u="none" strike="noStrike" cap="none" spc="0" baseline="0">
          <a:solidFill>
            <a:srgbClr val="FFFFFF">
              <a:alpha val="80000"/>
            </a:srgbClr>
          </a:solidFill>
          <a:effectLst/>
          <a:uFillTx/>
          <a:latin typeface="黑体" panose="02010609060101010101" pitchFamily="49" charset="-122"/>
          <a:ea typeface="黑体" panose="02010609060101010101" pitchFamily="49" charset="-122"/>
          <a:cs typeface="黑体" panose="02010609060101010101" pitchFamily="49" charset="-122"/>
          <a:sym typeface="Hoefler Text"/>
        </a:defRPr>
      </a:lvl5pPr>
      <a:lvl6pPr marL="2019300" marR="0" indent="-336550" algn="l" defTabSz="412750" rtl="0" latinLnBrk="0">
        <a:lnSpc>
          <a:spcPct val="120000"/>
        </a:lnSpc>
        <a:spcBef>
          <a:spcPct val="450000"/>
        </a:spcBef>
        <a:spcAft>
          <a:spcPts val="0"/>
        </a:spcAft>
        <a:buClrTx/>
        <a:buSzPct val="50000"/>
        <a:buFontTx/>
        <a:buBlip>
          <a:blip r:embed="rId7"/>
        </a:buBlip>
        <a:defRPr sz="2900" b="0" i="1" u="none" strike="noStrike" cap="none" spc="0" baseline="0">
          <a:solidFill>
            <a:srgbClr val="86837F">
              <a:alpha val="80000"/>
            </a:srgbClr>
          </a:solidFill>
          <a:effectLst>
            <a:outerShdw blurRad="25400" dist="12700" dir="5400000" rotWithShape="0">
              <a:srgbClr val="FFFFFF"/>
            </a:outerShdw>
          </a:effectLst>
          <a:uFillTx/>
          <a:latin typeface="Hoefler Text"/>
          <a:ea typeface="Hoefler Text"/>
          <a:cs typeface="Hoefler Text"/>
          <a:sym typeface="Hoefler Text"/>
        </a:defRPr>
      </a:lvl6pPr>
      <a:lvl7pPr marL="2355850" marR="0" indent="-336550" algn="l" defTabSz="412750" rtl="0" latinLnBrk="0">
        <a:lnSpc>
          <a:spcPct val="120000"/>
        </a:lnSpc>
        <a:spcBef>
          <a:spcPct val="450000"/>
        </a:spcBef>
        <a:spcAft>
          <a:spcPts val="0"/>
        </a:spcAft>
        <a:buClrTx/>
        <a:buSzPct val="50000"/>
        <a:buFontTx/>
        <a:buBlip>
          <a:blip r:embed="rId7"/>
        </a:buBlip>
        <a:defRPr sz="2900" b="0" i="1" u="none" strike="noStrike" cap="none" spc="0" baseline="0">
          <a:solidFill>
            <a:srgbClr val="86837F">
              <a:alpha val="80000"/>
            </a:srgbClr>
          </a:solidFill>
          <a:effectLst>
            <a:outerShdw blurRad="25400" dist="12700" dir="5400000" rotWithShape="0">
              <a:srgbClr val="FFFFFF"/>
            </a:outerShdw>
          </a:effectLst>
          <a:uFillTx/>
          <a:latin typeface="Hoefler Text"/>
          <a:ea typeface="Hoefler Text"/>
          <a:cs typeface="Hoefler Text"/>
          <a:sym typeface="Hoefler Text"/>
        </a:defRPr>
      </a:lvl7pPr>
      <a:lvl8pPr marL="2692400" marR="0" indent="-336550" algn="l" defTabSz="412750" rtl="0" latinLnBrk="0">
        <a:lnSpc>
          <a:spcPct val="120000"/>
        </a:lnSpc>
        <a:spcBef>
          <a:spcPct val="450000"/>
        </a:spcBef>
        <a:spcAft>
          <a:spcPts val="0"/>
        </a:spcAft>
        <a:buClrTx/>
        <a:buSzPct val="50000"/>
        <a:buFontTx/>
        <a:buBlip>
          <a:blip r:embed="rId7"/>
        </a:buBlip>
        <a:defRPr sz="2900" b="0" i="1" u="none" strike="noStrike" cap="none" spc="0" baseline="0">
          <a:solidFill>
            <a:srgbClr val="86837F">
              <a:alpha val="80000"/>
            </a:srgbClr>
          </a:solidFill>
          <a:effectLst>
            <a:outerShdw blurRad="25400" dist="12700" dir="5400000" rotWithShape="0">
              <a:srgbClr val="FFFFFF"/>
            </a:outerShdw>
          </a:effectLst>
          <a:uFillTx/>
          <a:latin typeface="Hoefler Text"/>
          <a:ea typeface="Hoefler Text"/>
          <a:cs typeface="Hoefler Text"/>
          <a:sym typeface="Hoefler Text"/>
        </a:defRPr>
      </a:lvl8pPr>
      <a:lvl9pPr marL="3028950" marR="0" indent="-336550" algn="l" defTabSz="412750" rtl="0" latinLnBrk="0">
        <a:lnSpc>
          <a:spcPct val="120000"/>
        </a:lnSpc>
        <a:spcBef>
          <a:spcPct val="450000"/>
        </a:spcBef>
        <a:spcAft>
          <a:spcPts val="0"/>
        </a:spcAft>
        <a:buClrTx/>
        <a:buSzPct val="50000"/>
        <a:buFontTx/>
        <a:buBlip>
          <a:blip r:embed="rId7"/>
        </a:buBlip>
        <a:defRPr sz="2900" b="0" i="1" u="none" strike="noStrike" cap="none" spc="0" baseline="0">
          <a:solidFill>
            <a:srgbClr val="86837F">
              <a:alpha val="80000"/>
            </a:srgbClr>
          </a:solidFill>
          <a:effectLst>
            <a:outerShdw blurRad="25400" dist="12700" dir="5400000" rotWithShape="0">
              <a:srgbClr val="FFFFFF"/>
            </a:outerShdw>
          </a:effectLst>
          <a:uFillTx/>
          <a:latin typeface="Hoefler Text"/>
          <a:ea typeface="Hoefler Text"/>
          <a:cs typeface="Hoefler Text"/>
          <a:sym typeface="Hoefler Text"/>
        </a:defRPr>
      </a:lvl9pPr>
    </p:bodyStyle>
    <p:otherStyle>
      <a:lvl1pPr marL="0" marR="0" indent="0" algn="ctr" defTabSz="412750" latinLnBrk="0">
        <a:lnSpc>
          <a:spcPct val="100000"/>
        </a:lnSpc>
        <a:spcBef>
          <a:spcPct val="0"/>
        </a:spcBef>
        <a:spcAft>
          <a:spcPts val="0"/>
        </a:spcAft>
        <a:buClrTx/>
        <a:buSzTx/>
        <a:buFontTx/>
        <a:buNone/>
        <a:defRPr sz="1200" b="1" i="0" u="none" strike="noStrike" cap="none" spc="0" baseline="0">
          <a:solidFill>
            <a:schemeClr val="tx1"/>
          </a:solidFill>
          <a:effectLst>
            <a:outerShdw blurRad="25400" dist="12700" dir="16200000" rotWithShape="0">
              <a:srgbClr val="000000">
                <a:alpha val="80000"/>
              </a:srgbClr>
            </a:outerShdw>
          </a:effectLst>
          <a:uFillTx/>
          <a:latin typeface="+mn-lt"/>
          <a:ea typeface="+mn-ea"/>
          <a:cs typeface="+mn-cs"/>
          <a:sym typeface="Palatino"/>
        </a:defRPr>
      </a:lvl1pPr>
      <a:lvl2pPr marL="0" marR="0" indent="114300" algn="ctr" defTabSz="412750" latinLnBrk="0">
        <a:lnSpc>
          <a:spcPct val="100000"/>
        </a:lnSpc>
        <a:spcBef>
          <a:spcPct val="0"/>
        </a:spcBef>
        <a:spcAft>
          <a:spcPts val="0"/>
        </a:spcAft>
        <a:buClrTx/>
        <a:buSzTx/>
        <a:buFontTx/>
        <a:buNone/>
        <a:defRPr sz="1200" b="1" i="0" u="none" strike="noStrike" cap="none" spc="0" baseline="0">
          <a:solidFill>
            <a:schemeClr val="tx1"/>
          </a:solidFill>
          <a:effectLst>
            <a:outerShdw blurRad="25400" dist="12700" dir="16200000" rotWithShape="0">
              <a:srgbClr val="000000">
                <a:alpha val="80000"/>
              </a:srgbClr>
            </a:outerShdw>
          </a:effectLst>
          <a:uFillTx/>
          <a:latin typeface="+mn-lt"/>
          <a:ea typeface="+mn-ea"/>
          <a:cs typeface="+mn-cs"/>
          <a:sym typeface="Palatino"/>
        </a:defRPr>
      </a:lvl2pPr>
      <a:lvl3pPr marL="0" marR="0" indent="228600" algn="ctr" defTabSz="412750" latinLnBrk="0">
        <a:lnSpc>
          <a:spcPct val="100000"/>
        </a:lnSpc>
        <a:spcBef>
          <a:spcPct val="0"/>
        </a:spcBef>
        <a:spcAft>
          <a:spcPts val="0"/>
        </a:spcAft>
        <a:buClrTx/>
        <a:buSzTx/>
        <a:buFontTx/>
        <a:buNone/>
        <a:defRPr sz="1200" b="1" i="0" u="none" strike="noStrike" cap="none" spc="0" baseline="0">
          <a:solidFill>
            <a:schemeClr val="tx1"/>
          </a:solidFill>
          <a:effectLst>
            <a:outerShdw blurRad="25400" dist="12700" dir="16200000" rotWithShape="0">
              <a:srgbClr val="000000">
                <a:alpha val="80000"/>
              </a:srgbClr>
            </a:outerShdw>
          </a:effectLst>
          <a:uFillTx/>
          <a:latin typeface="+mn-lt"/>
          <a:ea typeface="+mn-ea"/>
          <a:cs typeface="+mn-cs"/>
          <a:sym typeface="Palatino"/>
        </a:defRPr>
      </a:lvl3pPr>
      <a:lvl4pPr marL="0" marR="0" indent="342900" algn="ctr" defTabSz="412750" latinLnBrk="0">
        <a:lnSpc>
          <a:spcPct val="100000"/>
        </a:lnSpc>
        <a:spcBef>
          <a:spcPct val="0"/>
        </a:spcBef>
        <a:spcAft>
          <a:spcPts val="0"/>
        </a:spcAft>
        <a:buClrTx/>
        <a:buSzTx/>
        <a:buFontTx/>
        <a:buNone/>
        <a:defRPr sz="1200" b="1" i="0" u="none" strike="noStrike" cap="none" spc="0" baseline="0">
          <a:solidFill>
            <a:schemeClr val="tx1"/>
          </a:solidFill>
          <a:effectLst>
            <a:outerShdw blurRad="25400" dist="12700" dir="16200000" rotWithShape="0">
              <a:srgbClr val="000000">
                <a:alpha val="80000"/>
              </a:srgbClr>
            </a:outerShdw>
          </a:effectLst>
          <a:uFillTx/>
          <a:latin typeface="+mn-lt"/>
          <a:ea typeface="+mn-ea"/>
          <a:cs typeface="+mn-cs"/>
          <a:sym typeface="Palatino"/>
        </a:defRPr>
      </a:lvl4pPr>
      <a:lvl5pPr marL="0" marR="0" indent="457200" algn="ctr" defTabSz="412750" latinLnBrk="0">
        <a:lnSpc>
          <a:spcPct val="100000"/>
        </a:lnSpc>
        <a:spcBef>
          <a:spcPct val="0"/>
        </a:spcBef>
        <a:spcAft>
          <a:spcPts val="0"/>
        </a:spcAft>
        <a:buClrTx/>
        <a:buSzTx/>
        <a:buFontTx/>
        <a:buNone/>
        <a:defRPr sz="1200" b="1" i="0" u="none" strike="noStrike" cap="none" spc="0" baseline="0">
          <a:solidFill>
            <a:schemeClr val="tx1"/>
          </a:solidFill>
          <a:effectLst>
            <a:outerShdw blurRad="25400" dist="12700" dir="16200000" rotWithShape="0">
              <a:srgbClr val="000000">
                <a:alpha val="80000"/>
              </a:srgbClr>
            </a:outerShdw>
          </a:effectLst>
          <a:uFillTx/>
          <a:latin typeface="+mn-lt"/>
          <a:ea typeface="+mn-ea"/>
          <a:cs typeface="+mn-cs"/>
          <a:sym typeface="Palatino"/>
        </a:defRPr>
      </a:lvl5pPr>
      <a:lvl6pPr marL="0" marR="0" indent="571500" algn="ctr" defTabSz="412750" latinLnBrk="0">
        <a:lnSpc>
          <a:spcPct val="100000"/>
        </a:lnSpc>
        <a:spcBef>
          <a:spcPct val="0"/>
        </a:spcBef>
        <a:spcAft>
          <a:spcPts val="0"/>
        </a:spcAft>
        <a:buClrTx/>
        <a:buSzTx/>
        <a:buFontTx/>
        <a:buNone/>
        <a:defRPr sz="1200" b="1" i="0" u="none" strike="noStrike" cap="none" spc="0" baseline="0">
          <a:solidFill>
            <a:schemeClr val="tx1"/>
          </a:solidFill>
          <a:effectLst>
            <a:outerShdw blurRad="25400" dist="12700" dir="16200000" rotWithShape="0">
              <a:srgbClr val="000000">
                <a:alpha val="80000"/>
              </a:srgbClr>
            </a:outerShdw>
          </a:effectLst>
          <a:uFillTx/>
          <a:latin typeface="+mn-lt"/>
          <a:ea typeface="+mn-ea"/>
          <a:cs typeface="+mn-cs"/>
          <a:sym typeface="Palatino"/>
        </a:defRPr>
      </a:lvl6pPr>
      <a:lvl7pPr marL="0" marR="0" indent="685800" algn="ctr" defTabSz="412750" latinLnBrk="0">
        <a:lnSpc>
          <a:spcPct val="100000"/>
        </a:lnSpc>
        <a:spcBef>
          <a:spcPct val="0"/>
        </a:spcBef>
        <a:spcAft>
          <a:spcPts val="0"/>
        </a:spcAft>
        <a:buClrTx/>
        <a:buSzTx/>
        <a:buFontTx/>
        <a:buNone/>
        <a:defRPr sz="1200" b="1" i="0" u="none" strike="noStrike" cap="none" spc="0" baseline="0">
          <a:solidFill>
            <a:schemeClr val="tx1"/>
          </a:solidFill>
          <a:effectLst>
            <a:outerShdw blurRad="25400" dist="12700" dir="16200000" rotWithShape="0">
              <a:srgbClr val="000000">
                <a:alpha val="80000"/>
              </a:srgbClr>
            </a:outerShdw>
          </a:effectLst>
          <a:uFillTx/>
          <a:latin typeface="+mn-lt"/>
          <a:ea typeface="+mn-ea"/>
          <a:cs typeface="+mn-cs"/>
          <a:sym typeface="Palatino"/>
        </a:defRPr>
      </a:lvl7pPr>
      <a:lvl8pPr marL="0" marR="0" indent="800100" algn="ctr" defTabSz="412750" latinLnBrk="0">
        <a:lnSpc>
          <a:spcPct val="100000"/>
        </a:lnSpc>
        <a:spcBef>
          <a:spcPct val="0"/>
        </a:spcBef>
        <a:spcAft>
          <a:spcPts val="0"/>
        </a:spcAft>
        <a:buClrTx/>
        <a:buSzTx/>
        <a:buFontTx/>
        <a:buNone/>
        <a:defRPr sz="1200" b="1" i="0" u="none" strike="noStrike" cap="none" spc="0" baseline="0">
          <a:solidFill>
            <a:schemeClr val="tx1"/>
          </a:solidFill>
          <a:effectLst>
            <a:outerShdw blurRad="25400" dist="12700" dir="16200000" rotWithShape="0">
              <a:srgbClr val="000000">
                <a:alpha val="80000"/>
              </a:srgbClr>
            </a:outerShdw>
          </a:effectLst>
          <a:uFillTx/>
          <a:latin typeface="+mn-lt"/>
          <a:ea typeface="+mn-ea"/>
          <a:cs typeface="+mn-cs"/>
          <a:sym typeface="Palatino"/>
        </a:defRPr>
      </a:lvl8pPr>
      <a:lvl9pPr marL="0" marR="0" indent="914400" algn="ctr" defTabSz="412750" latinLnBrk="0">
        <a:lnSpc>
          <a:spcPct val="100000"/>
        </a:lnSpc>
        <a:spcBef>
          <a:spcPct val="0"/>
        </a:spcBef>
        <a:spcAft>
          <a:spcPts val="0"/>
        </a:spcAft>
        <a:buClrTx/>
        <a:buSzTx/>
        <a:buFontTx/>
        <a:buNone/>
        <a:defRPr sz="1200" b="1" i="0" u="none" strike="noStrike" cap="none" spc="0" baseline="0">
          <a:solidFill>
            <a:schemeClr val="tx1"/>
          </a:solidFill>
          <a:effectLst>
            <a:outerShdw blurRad="25400" dist="12700" dir="16200000" rotWithShape="0">
              <a:srgbClr val="000000">
                <a:alpha val="80000"/>
              </a:srgbClr>
            </a:outerShdw>
          </a:effectLst>
          <a:uFillTx/>
          <a:latin typeface="+mn-lt"/>
          <a:ea typeface="+mn-ea"/>
          <a:cs typeface="+mn-cs"/>
          <a:sym typeface="Palatino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正文级别 1…"/>
          <p:cNvSpPr txBox="1">
            <a:spLocks noGrp="1"/>
          </p:cNvSpPr>
          <p:nvPr>
            <p:ph type="body" idx="1"/>
          </p:nvPr>
        </p:nvSpPr>
        <p:spPr>
          <a:xfrm>
            <a:off x="1551929" y="2053198"/>
            <a:ext cx="7614369" cy="3541273"/>
          </a:xfrm>
          <a:prstGeom prst="rect">
            <a:avLst/>
          </a:prstGeom>
          <a:ln w="12700">
            <a:miter lim="400000"/>
          </a:ln>
        </p:spPr>
        <p:txBody>
          <a:bodyPr lIns="50800" tIns="50800" rIns="50800" bIns="50800" anchor="ctr">
            <a:normAutofit/>
          </a:bodyPr>
          <a:lstStyle>
            <a:lvl1pPr>
              <a:buBlip>
                <a:blip r:embed="rId6"/>
              </a:buBlip>
            </a:lvl1pPr>
            <a:lvl2pPr>
              <a:buBlip>
                <a:blip r:embed="rId6"/>
              </a:buBlip>
            </a:lvl2pPr>
            <a:lvl3pPr>
              <a:buBlip>
                <a:blip r:embed="rId6"/>
              </a:buBlip>
            </a:lvl3pPr>
            <a:lvl4pPr>
              <a:buBlip>
                <a:blip r:embed="rId6"/>
              </a:buBlip>
            </a:lvl4pPr>
            <a:lvl5pPr>
              <a:buBlip>
                <a:blip r:embed="rId6"/>
              </a:buBlip>
            </a:lvl5pPr>
          </a:lstStyle>
          <a:p>
            <a:r>
              <a:rPr dirty="0" err="1"/>
              <a:t>正文级别</a:t>
            </a:r>
            <a:r>
              <a:rPr dirty="0"/>
              <a:t> 1文级别 2</a:t>
            </a:r>
          </a:p>
          <a:p>
            <a:pPr lvl="2"/>
            <a:r>
              <a:rPr dirty="0" err="1"/>
              <a:t>正文级别</a:t>
            </a:r>
            <a:r>
              <a:rPr dirty="0"/>
              <a:t> 3</a:t>
            </a:r>
          </a:p>
          <a:p>
            <a:pPr lvl="3"/>
            <a:r>
              <a:rPr dirty="0" err="1"/>
              <a:t>正文级别</a:t>
            </a:r>
            <a:r>
              <a:rPr dirty="0"/>
              <a:t> 4</a:t>
            </a:r>
          </a:p>
          <a:p>
            <a:pPr lvl="4"/>
            <a:r>
              <a:rPr dirty="0" err="1"/>
              <a:t>正文级别</a:t>
            </a:r>
            <a:r>
              <a:rPr dirty="0"/>
              <a:t> 5</a:t>
            </a:r>
          </a:p>
        </p:txBody>
      </p:sp>
      <p:sp>
        <p:nvSpPr>
          <p:cNvPr id="3" name="标题文本"/>
          <p:cNvSpPr txBox="1">
            <a:spLocks noGrp="1"/>
          </p:cNvSpPr>
          <p:nvPr>
            <p:ph type="title"/>
          </p:nvPr>
        </p:nvSpPr>
        <p:spPr>
          <a:xfrm>
            <a:off x="1800614" y="1059673"/>
            <a:ext cx="8393921" cy="866075"/>
          </a:xfrm>
          <a:prstGeom prst="rect">
            <a:avLst/>
          </a:prstGeom>
          <a:ln w="12700">
            <a:miter lim="400000"/>
          </a:ln>
        </p:spPr>
        <p:txBody>
          <a:bodyPr lIns="50800" tIns="50800" rIns="50800" bIns="50800" anchor="ctr">
            <a:normAutofit/>
          </a:bodyPr>
          <a:lstStyle/>
          <a:p>
            <a:r>
              <a:rPr dirty="0" err="1"/>
              <a:t>标题文本</a:t>
            </a:r>
            <a:endParaRPr dirty="0"/>
          </a:p>
        </p:txBody>
      </p:sp>
      <p:sp>
        <p:nvSpPr>
          <p:cNvPr id="4" name="幻灯片编号"/>
          <p:cNvSpPr txBox="1">
            <a:spLocks noGrp="1"/>
          </p:cNvSpPr>
          <p:nvPr>
            <p:ph type="sldNum" sz="quarter" idx="2"/>
          </p:nvPr>
        </p:nvSpPr>
        <p:spPr>
          <a:xfrm>
            <a:off x="5997575" y="6616700"/>
            <a:ext cx="209551" cy="254001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ctr">
            <a:spAutoFit/>
          </a:bodyPr>
          <a:lstStyle>
            <a:lvl1pPr>
              <a:defRPr sz="1200" b="1" i="0">
                <a:solidFill>
                  <a:srgbClr val="F3F1DF"/>
                </a:solidFill>
                <a:effectLst>
                  <a:outerShdw blurRad="25400" dist="12700" dir="16200000" rotWithShape="0">
                    <a:srgbClr val="000000">
                      <a:alpha val="80000"/>
                    </a:srgbClr>
                  </a:outerShdw>
                </a:effectLst>
                <a:latin typeface="Palatino"/>
                <a:ea typeface="Palatino"/>
                <a:cs typeface="Palatino"/>
                <a:sym typeface="Palatino"/>
              </a:defRPr>
            </a:lvl1pPr>
          </a:lstStyle>
          <a:p>
            <a:fld id="{86CB4B4D-7CA3-9044-876B-883B54F8677D}" type="slidenum">
              <a:rPr/>
              <a:t>‹#›</a:t>
            </a:fld>
            <a:endParaRPr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4" r:id="rId1"/>
    <p:sldLayoutId id="2147483685" r:id="rId2"/>
    <p:sldLayoutId id="2147483686" r:id="rId3"/>
  </p:sldLayoutIdLst>
  <p:transition spd="med"/>
  <p:txStyles>
    <p:titleStyle>
      <a:lvl1pPr marL="0" marR="0" indent="0" algn="ctr" defTabSz="412750" rtl="0" latinLnBrk="0">
        <a:lnSpc>
          <a:spcPct val="100000"/>
        </a:lnSpc>
        <a:spcBef>
          <a:spcPct val="0"/>
        </a:spcBef>
        <a:spcAft>
          <a:spcPts val="0"/>
        </a:spcAft>
        <a:buClrTx/>
        <a:buSzTx/>
        <a:buFontTx/>
        <a:buNone/>
        <a:defRPr sz="4400" b="0" i="0" u="none" strike="noStrike" cap="none" spc="0" baseline="0">
          <a:solidFill>
            <a:srgbClr val="FFFF00"/>
          </a:solidFill>
          <a:effectLst/>
          <a:uFillTx/>
          <a:latin typeface="黑体" panose="02010609060101010101" pitchFamily="49" charset="-122"/>
          <a:ea typeface="黑体" panose="02010609060101010101" pitchFamily="49" charset="-122"/>
          <a:cs typeface="+mn-cs"/>
          <a:sym typeface="Helvetica Neue" panose="02000503000000020004"/>
        </a:defRPr>
      </a:lvl1pPr>
      <a:lvl2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9400" b="0" i="0" u="none" strike="noStrike" cap="none" spc="0" baseline="0">
          <a:solidFill>
            <a:srgbClr val="BCB08F"/>
          </a:solidFill>
          <a:effectLst>
            <a:outerShdw blurRad="12700" dist="12700" dir="16200000" rotWithShape="0">
              <a:srgbClr val="000000">
                <a:alpha val="50000"/>
              </a:srgbClr>
            </a:outerShdw>
          </a:effectLst>
          <a:uFillTx/>
          <a:latin typeface="+mn-lt"/>
          <a:ea typeface="+mn-ea"/>
          <a:cs typeface="+mn-cs"/>
          <a:sym typeface="Helvetica Neue" panose="02000503000000020004"/>
        </a:defRPr>
      </a:lvl2pPr>
      <a:lvl3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9400" b="0" i="0" u="none" strike="noStrike" cap="none" spc="0" baseline="0">
          <a:solidFill>
            <a:srgbClr val="BCB08F"/>
          </a:solidFill>
          <a:effectLst>
            <a:outerShdw blurRad="12700" dist="12700" dir="16200000" rotWithShape="0">
              <a:srgbClr val="000000">
                <a:alpha val="50000"/>
              </a:srgbClr>
            </a:outerShdw>
          </a:effectLst>
          <a:uFillTx/>
          <a:latin typeface="+mn-lt"/>
          <a:ea typeface="+mn-ea"/>
          <a:cs typeface="+mn-cs"/>
          <a:sym typeface="Helvetica Neue" panose="02000503000000020004"/>
        </a:defRPr>
      </a:lvl3pPr>
      <a:lvl4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9400" b="0" i="0" u="none" strike="noStrike" cap="none" spc="0" baseline="0">
          <a:solidFill>
            <a:srgbClr val="BCB08F"/>
          </a:solidFill>
          <a:effectLst>
            <a:outerShdw blurRad="12700" dist="12700" dir="16200000" rotWithShape="0">
              <a:srgbClr val="000000">
                <a:alpha val="50000"/>
              </a:srgbClr>
            </a:outerShdw>
          </a:effectLst>
          <a:uFillTx/>
          <a:latin typeface="+mn-lt"/>
          <a:ea typeface="+mn-ea"/>
          <a:cs typeface="+mn-cs"/>
          <a:sym typeface="Helvetica Neue" panose="02000503000000020004"/>
        </a:defRPr>
      </a:lvl4pPr>
      <a:lvl5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9400" b="0" i="0" u="none" strike="noStrike" cap="none" spc="0" baseline="0">
          <a:solidFill>
            <a:srgbClr val="BCB08F"/>
          </a:solidFill>
          <a:effectLst>
            <a:outerShdw blurRad="12700" dist="12700" dir="16200000" rotWithShape="0">
              <a:srgbClr val="000000">
                <a:alpha val="50000"/>
              </a:srgbClr>
            </a:outerShdw>
          </a:effectLst>
          <a:uFillTx/>
          <a:latin typeface="+mn-lt"/>
          <a:ea typeface="+mn-ea"/>
          <a:cs typeface="+mn-cs"/>
          <a:sym typeface="Helvetica Neue" panose="02000503000000020004"/>
        </a:defRPr>
      </a:lvl5pPr>
      <a:lvl6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9400" b="0" i="0" u="none" strike="noStrike" cap="none" spc="0" baseline="0">
          <a:solidFill>
            <a:srgbClr val="BCB08F"/>
          </a:solidFill>
          <a:effectLst>
            <a:outerShdw blurRad="12700" dist="12700" dir="16200000" rotWithShape="0">
              <a:srgbClr val="000000">
                <a:alpha val="50000"/>
              </a:srgbClr>
            </a:outerShdw>
          </a:effectLst>
          <a:uFillTx/>
          <a:latin typeface="+mn-lt"/>
          <a:ea typeface="+mn-ea"/>
          <a:cs typeface="+mn-cs"/>
          <a:sym typeface="Helvetica Neue" panose="02000503000000020004"/>
        </a:defRPr>
      </a:lvl6pPr>
      <a:lvl7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9400" b="0" i="0" u="none" strike="noStrike" cap="none" spc="0" baseline="0">
          <a:solidFill>
            <a:srgbClr val="BCB08F"/>
          </a:solidFill>
          <a:effectLst>
            <a:outerShdw blurRad="12700" dist="12700" dir="16200000" rotWithShape="0">
              <a:srgbClr val="000000">
                <a:alpha val="50000"/>
              </a:srgbClr>
            </a:outerShdw>
          </a:effectLst>
          <a:uFillTx/>
          <a:latin typeface="+mn-lt"/>
          <a:ea typeface="+mn-ea"/>
          <a:cs typeface="+mn-cs"/>
          <a:sym typeface="Helvetica Neue" panose="02000503000000020004"/>
        </a:defRPr>
      </a:lvl7pPr>
      <a:lvl8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9400" b="0" i="0" u="none" strike="noStrike" cap="none" spc="0" baseline="0">
          <a:solidFill>
            <a:srgbClr val="BCB08F"/>
          </a:solidFill>
          <a:effectLst>
            <a:outerShdw blurRad="12700" dist="12700" dir="16200000" rotWithShape="0">
              <a:srgbClr val="000000">
                <a:alpha val="50000"/>
              </a:srgbClr>
            </a:outerShdw>
          </a:effectLst>
          <a:uFillTx/>
          <a:latin typeface="+mn-lt"/>
          <a:ea typeface="+mn-ea"/>
          <a:cs typeface="+mn-cs"/>
          <a:sym typeface="Helvetica Neue" panose="02000503000000020004"/>
        </a:defRPr>
      </a:lvl8pPr>
      <a:lvl9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9400" b="0" i="0" u="none" strike="noStrike" cap="none" spc="0" baseline="0">
          <a:solidFill>
            <a:srgbClr val="BCB08F"/>
          </a:solidFill>
          <a:effectLst>
            <a:outerShdw blurRad="12700" dist="12700" dir="16200000" rotWithShape="0">
              <a:srgbClr val="000000">
                <a:alpha val="50000"/>
              </a:srgbClr>
            </a:outerShdw>
          </a:effectLst>
          <a:uFillTx/>
          <a:latin typeface="+mn-lt"/>
          <a:ea typeface="+mn-ea"/>
          <a:cs typeface="+mn-cs"/>
          <a:sym typeface="Helvetica Neue" panose="02000503000000020004"/>
        </a:defRPr>
      </a:lvl9pPr>
    </p:titleStyle>
    <p:bodyStyle>
      <a:lvl1pPr marL="336550" marR="0" indent="-336550" algn="l" defTabSz="412750" rtl="0" latinLnBrk="0">
        <a:lnSpc>
          <a:spcPct val="120000"/>
        </a:lnSpc>
        <a:spcBef>
          <a:spcPct val="450000"/>
        </a:spcBef>
        <a:spcAft>
          <a:spcPts val="0"/>
        </a:spcAft>
        <a:buClrTx/>
        <a:buSzPct val="50000"/>
        <a:buFontTx/>
        <a:buBlip>
          <a:blip r:embed="rId6"/>
        </a:buBlip>
        <a:defRPr sz="2900" b="0" i="0" u="none" strike="noStrike" cap="none" spc="0" baseline="0">
          <a:solidFill>
            <a:srgbClr val="FFFFFF">
              <a:alpha val="80000"/>
            </a:srgbClr>
          </a:solidFill>
          <a:effectLst>
            <a:outerShdw blurRad="25400" dist="12700" dir="5400000" rotWithShape="0">
              <a:srgbClr val="FFFFFF"/>
            </a:outerShdw>
          </a:effectLst>
          <a:uFillTx/>
          <a:latin typeface="Hoefler Text"/>
          <a:ea typeface="Hoefler Text"/>
          <a:cs typeface="Hoefler Text"/>
          <a:sym typeface="Hoefler Text"/>
        </a:defRPr>
      </a:lvl1pPr>
      <a:lvl2pPr marL="673100" marR="0" indent="-336550" algn="l" defTabSz="412750" rtl="0" latinLnBrk="0">
        <a:lnSpc>
          <a:spcPct val="120000"/>
        </a:lnSpc>
        <a:spcBef>
          <a:spcPct val="450000"/>
        </a:spcBef>
        <a:spcAft>
          <a:spcPts val="0"/>
        </a:spcAft>
        <a:buClrTx/>
        <a:buSzPct val="50000"/>
        <a:buFontTx/>
        <a:buBlip>
          <a:blip r:embed="rId6"/>
        </a:buBlip>
        <a:defRPr sz="2900" b="0" i="1" u="none" strike="noStrike" cap="none" spc="0" baseline="0">
          <a:solidFill>
            <a:srgbClr val="86837F">
              <a:alpha val="80000"/>
            </a:srgbClr>
          </a:solidFill>
          <a:effectLst>
            <a:outerShdw blurRad="25400" dist="12700" dir="5400000" rotWithShape="0">
              <a:srgbClr val="FFFFFF"/>
            </a:outerShdw>
          </a:effectLst>
          <a:uFillTx/>
          <a:latin typeface="Hoefler Text"/>
          <a:ea typeface="Hoefler Text"/>
          <a:cs typeface="Hoefler Text"/>
          <a:sym typeface="Hoefler Text"/>
        </a:defRPr>
      </a:lvl2pPr>
      <a:lvl3pPr marL="1009650" marR="0" indent="-336550" algn="l" defTabSz="412750" rtl="0" latinLnBrk="0">
        <a:lnSpc>
          <a:spcPct val="150000"/>
        </a:lnSpc>
        <a:spcBef>
          <a:spcPts val="0"/>
        </a:spcBef>
        <a:spcAft>
          <a:spcPts val="0"/>
        </a:spcAft>
        <a:buClrTx/>
        <a:buSzPct val="50000"/>
        <a:buFontTx/>
        <a:buBlip>
          <a:blip r:embed="rId6"/>
        </a:buBlip>
        <a:defRPr sz="2900" b="0" i="0" u="none" strike="noStrike" cap="none" spc="0" baseline="0">
          <a:solidFill>
            <a:srgbClr val="FFFFFF">
              <a:alpha val="80000"/>
            </a:srgbClr>
          </a:solidFill>
          <a:effectLst/>
          <a:uFillTx/>
          <a:latin typeface="黑体" panose="02010609060101010101" pitchFamily="49" charset="-122"/>
          <a:ea typeface="黑体" panose="02010609060101010101" pitchFamily="49" charset="-122"/>
          <a:cs typeface="黑体" panose="02010609060101010101" pitchFamily="49" charset="-122"/>
          <a:sym typeface="Hoefler Text"/>
        </a:defRPr>
      </a:lvl3pPr>
      <a:lvl4pPr marL="1346200" marR="0" indent="-336550" algn="l" defTabSz="412750" rtl="0" latinLnBrk="0">
        <a:lnSpc>
          <a:spcPct val="150000"/>
        </a:lnSpc>
        <a:spcBef>
          <a:spcPts val="0"/>
        </a:spcBef>
        <a:spcAft>
          <a:spcPts val="0"/>
        </a:spcAft>
        <a:buClrTx/>
        <a:buSzPct val="50000"/>
        <a:buFontTx/>
        <a:buBlip>
          <a:blip r:embed="rId6"/>
        </a:buBlip>
        <a:defRPr sz="2900" b="0" i="0" u="none" strike="noStrike" cap="none" spc="0" baseline="0">
          <a:solidFill>
            <a:srgbClr val="FFFFFF">
              <a:alpha val="80000"/>
            </a:srgbClr>
          </a:solidFill>
          <a:effectLst/>
          <a:uFillTx/>
          <a:latin typeface="黑体" panose="02010609060101010101" pitchFamily="49" charset="-122"/>
          <a:ea typeface="黑体" panose="02010609060101010101" pitchFamily="49" charset="-122"/>
          <a:cs typeface="黑体" panose="02010609060101010101" pitchFamily="49" charset="-122"/>
          <a:sym typeface="Hoefler Text"/>
        </a:defRPr>
      </a:lvl4pPr>
      <a:lvl5pPr marL="1682750" marR="0" indent="-336550" algn="l" defTabSz="412750" rtl="0" latinLnBrk="0">
        <a:lnSpc>
          <a:spcPct val="150000"/>
        </a:lnSpc>
        <a:spcBef>
          <a:spcPts val="0"/>
        </a:spcBef>
        <a:spcAft>
          <a:spcPts val="0"/>
        </a:spcAft>
        <a:buClrTx/>
        <a:buSzPct val="50000"/>
        <a:buFontTx/>
        <a:buBlip>
          <a:blip r:embed="rId6"/>
        </a:buBlip>
        <a:defRPr sz="2900" b="0" i="0" u="none" strike="noStrike" cap="none" spc="0" baseline="0">
          <a:solidFill>
            <a:srgbClr val="FFFFFF">
              <a:alpha val="80000"/>
            </a:srgbClr>
          </a:solidFill>
          <a:effectLst/>
          <a:uFillTx/>
          <a:latin typeface="黑体" panose="02010609060101010101" pitchFamily="49" charset="-122"/>
          <a:ea typeface="黑体" panose="02010609060101010101" pitchFamily="49" charset="-122"/>
          <a:cs typeface="黑体" panose="02010609060101010101" pitchFamily="49" charset="-122"/>
          <a:sym typeface="Hoefler Text"/>
        </a:defRPr>
      </a:lvl5pPr>
      <a:lvl6pPr marL="2019300" marR="0" indent="-336550" algn="l" defTabSz="412750" rtl="0" latinLnBrk="0">
        <a:lnSpc>
          <a:spcPct val="120000"/>
        </a:lnSpc>
        <a:spcBef>
          <a:spcPct val="450000"/>
        </a:spcBef>
        <a:spcAft>
          <a:spcPts val="0"/>
        </a:spcAft>
        <a:buClrTx/>
        <a:buSzPct val="50000"/>
        <a:buFontTx/>
        <a:buBlip>
          <a:blip r:embed="rId6"/>
        </a:buBlip>
        <a:defRPr sz="2900" b="0" i="1" u="none" strike="noStrike" cap="none" spc="0" baseline="0">
          <a:solidFill>
            <a:srgbClr val="86837F">
              <a:alpha val="80000"/>
            </a:srgbClr>
          </a:solidFill>
          <a:effectLst>
            <a:outerShdw blurRad="25400" dist="12700" dir="5400000" rotWithShape="0">
              <a:srgbClr val="FFFFFF"/>
            </a:outerShdw>
          </a:effectLst>
          <a:uFillTx/>
          <a:latin typeface="Hoefler Text"/>
          <a:ea typeface="Hoefler Text"/>
          <a:cs typeface="Hoefler Text"/>
          <a:sym typeface="Hoefler Text"/>
        </a:defRPr>
      </a:lvl6pPr>
      <a:lvl7pPr marL="2355850" marR="0" indent="-336550" algn="l" defTabSz="412750" rtl="0" latinLnBrk="0">
        <a:lnSpc>
          <a:spcPct val="120000"/>
        </a:lnSpc>
        <a:spcBef>
          <a:spcPct val="450000"/>
        </a:spcBef>
        <a:spcAft>
          <a:spcPts val="0"/>
        </a:spcAft>
        <a:buClrTx/>
        <a:buSzPct val="50000"/>
        <a:buFontTx/>
        <a:buBlip>
          <a:blip r:embed="rId6"/>
        </a:buBlip>
        <a:defRPr sz="2900" b="0" i="1" u="none" strike="noStrike" cap="none" spc="0" baseline="0">
          <a:solidFill>
            <a:srgbClr val="86837F">
              <a:alpha val="80000"/>
            </a:srgbClr>
          </a:solidFill>
          <a:effectLst>
            <a:outerShdw blurRad="25400" dist="12700" dir="5400000" rotWithShape="0">
              <a:srgbClr val="FFFFFF"/>
            </a:outerShdw>
          </a:effectLst>
          <a:uFillTx/>
          <a:latin typeface="Hoefler Text"/>
          <a:ea typeface="Hoefler Text"/>
          <a:cs typeface="Hoefler Text"/>
          <a:sym typeface="Hoefler Text"/>
        </a:defRPr>
      </a:lvl7pPr>
      <a:lvl8pPr marL="2692400" marR="0" indent="-336550" algn="l" defTabSz="412750" rtl="0" latinLnBrk="0">
        <a:lnSpc>
          <a:spcPct val="120000"/>
        </a:lnSpc>
        <a:spcBef>
          <a:spcPct val="450000"/>
        </a:spcBef>
        <a:spcAft>
          <a:spcPts val="0"/>
        </a:spcAft>
        <a:buClrTx/>
        <a:buSzPct val="50000"/>
        <a:buFontTx/>
        <a:buBlip>
          <a:blip r:embed="rId6"/>
        </a:buBlip>
        <a:defRPr sz="2900" b="0" i="1" u="none" strike="noStrike" cap="none" spc="0" baseline="0">
          <a:solidFill>
            <a:srgbClr val="86837F">
              <a:alpha val="80000"/>
            </a:srgbClr>
          </a:solidFill>
          <a:effectLst>
            <a:outerShdw blurRad="25400" dist="12700" dir="5400000" rotWithShape="0">
              <a:srgbClr val="FFFFFF"/>
            </a:outerShdw>
          </a:effectLst>
          <a:uFillTx/>
          <a:latin typeface="Hoefler Text"/>
          <a:ea typeface="Hoefler Text"/>
          <a:cs typeface="Hoefler Text"/>
          <a:sym typeface="Hoefler Text"/>
        </a:defRPr>
      </a:lvl8pPr>
      <a:lvl9pPr marL="3028950" marR="0" indent="-336550" algn="l" defTabSz="412750" rtl="0" latinLnBrk="0">
        <a:lnSpc>
          <a:spcPct val="120000"/>
        </a:lnSpc>
        <a:spcBef>
          <a:spcPct val="450000"/>
        </a:spcBef>
        <a:spcAft>
          <a:spcPts val="0"/>
        </a:spcAft>
        <a:buClrTx/>
        <a:buSzPct val="50000"/>
        <a:buFontTx/>
        <a:buBlip>
          <a:blip r:embed="rId6"/>
        </a:buBlip>
        <a:defRPr sz="2900" b="0" i="1" u="none" strike="noStrike" cap="none" spc="0" baseline="0">
          <a:solidFill>
            <a:srgbClr val="86837F">
              <a:alpha val="80000"/>
            </a:srgbClr>
          </a:solidFill>
          <a:effectLst>
            <a:outerShdw blurRad="25400" dist="12700" dir="5400000" rotWithShape="0">
              <a:srgbClr val="FFFFFF"/>
            </a:outerShdw>
          </a:effectLst>
          <a:uFillTx/>
          <a:latin typeface="Hoefler Text"/>
          <a:ea typeface="Hoefler Text"/>
          <a:cs typeface="Hoefler Text"/>
          <a:sym typeface="Hoefler Text"/>
        </a:defRPr>
      </a:lvl9pPr>
    </p:bodyStyle>
    <p:otherStyle>
      <a:lvl1pPr marL="0" marR="0" indent="0" algn="ctr" defTabSz="412750" latinLnBrk="0">
        <a:lnSpc>
          <a:spcPct val="100000"/>
        </a:lnSpc>
        <a:spcBef>
          <a:spcPct val="0"/>
        </a:spcBef>
        <a:spcAft>
          <a:spcPts val="0"/>
        </a:spcAft>
        <a:buClrTx/>
        <a:buSzTx/>
        <a:buFontTx/>
        <a:buNone/>
        <a:defRPr sz="1200" b="1" i="0" u="none" strike="noStrike" cap="none" spc="0" baseline="0">
          <a:solidFill>
            <a:schemeClr val="tx1"/>
          </a:solidFill>
          <a:effectLst>
            <a:outerShdw blurRad="25400" dist="12700" dir="16200000" rotWithShape="0">
              <a:srgbClr val="000000">
                <a:alpha val="80000"/>
              </a:srgbClr>
            </a:outerShdw>
          </a:effectLst>
          <a:uFillTx/>
          <a:latin typeface="+mn-lt"/>
          <a:ea typeface="+mn-ea"/>
          <a:cs typeface="+mn-cs"/>
          <a:sym typeface="Palatino"/>
        </a:defRPr>
      </a:lvl1pPr>
      <a:lvl2pPr marL="0" marR="0" indent="114300" algn="ctr" defTabSz="412750" latinLnBrk="0">
        <a:lnSpc>
          <a:spcPct val="100000"/>
        </a:lnSpc>
        <a:spcBef>
          <a:spcPct val="0"/>
        </a:spcBef>
        <a:spcAft>
          <a:spcPts val="0"/>
        </a:spcAft>
        <a:buClrTx/>
        <a:buSzTx/>
        <a:buFontTx/>
        <a:buNone/>
        <a:defRPr sz="1200" b="1" i="0" u="none" strike="noStrike" cap="none" spc="0" baseline="0">
          <a:solidFill>
            <a:schemeClr val="tx1"/>
          </a:solidFill>
          <a:effectLst>
            <a:outerShdw blurRad="25400" dist="12700" dir="16200000" rotWithShape="0">
              <a:srgbClr val="000000">
                <a:alpha val="80000"/>
              </a:srgbClr>
            </a:outerShdw>
          </a:effectLst>
          <a:uFillTx/>
          <a:latin typeface="+mn-lt"/>
          <a:ea typeface="+mn-ea"/>
          <a:cs typeface="+mn-cs"/>
          <a:sym typeface="Palatino"/>
        </a:defRPr>
      </a:lvl2pPr>
      <a:lvl3pPr marL="0" marR="0" indent="228600" algn="ctr" defTabSz="412750" latinLnBrk="0">
        <a:lnSpc>
          <a:spcPct val="100000"/>
        </a:lnSpc>
        <a:spcBef>
          <a:spcPct val="0"/>
        </a:spcBef>
        <a:spcAft>
          <a:spcPts val="0"/>
        </a:spcAft>
        <a:buClrTx/>
        <a:buSzTx/>
        <a:buFontTx/>
        <a:buNone/>
        <a:defRPr sz="1200" b="1" i="0" u="none" strike="noStrike" cap="none" spc="0" baseline="0">
          <a:solidFill>
            <a:schemeClr val="tx1"/>
          </a:solidFill>
          <a:effectLst>
            <a:outerShdw blurRad="25400" dist="12700" dir="16200000" rotWithShape="0">
              <a:srgbClr val="000000">
                <a:alpha val="80000"/>
              </a:srgbClr>
            </a:outerShdw>
          </a:effectLst>
          <a:uFillTx/>
          <a:latin typeface="+mn-lt"/>
          <a:ea typeface="+mn-ea"/>
          <a:cs typeface="+mn-cs"/>
          <a:sym typeface="Palatino"/>
        </a:defRPr>
      </a:lvl3pPr>
      <a:lvl4pPr marL="0" marR="0" indent="342900" algn="ctr" defTabSz="412750" latinLnBrk="0">
        <a:lnSpc>
          <a:spcPct val="100000"/>
        </a:lnSpc>
        <a:spcBef>
          <a:spcPct val="0"/>
        </a:spcBef>
        <a:spcAft>
          <a:spcPts val="0"/>
        </a:spcAft>
        <a:buClrTx/>
        <a:buSzTx/>
        <a:buFontTx/>
        <a:buNone/>
        <a:defRPr sz="1200" b="1" i="0" u="none" strike="noStrike" cap="none" spc="0" baseline="0">
          <a:solidFill>
            <a:schemeClr val="tx1"/>
          </a:solidFill>
          <a:effectLst>
            <a:outerShdw blurRad="25400" dist="12700" dir="16200000" rotWithShape="0">
              <a:srgbClr val="000000">
                <a:alpha val="80000"/>
              </a:srgbClr>
            </a:outerShdw>
          </a:effectLst>
          <a:uFillTx/>
          <a:latin typeface="+mn-lt"/>
          <a:ea typeface="+mn-ea"/>
          <a:cs typeface="+mn-cs"/>
          <a:sym typeface="Palatino"/>
        </a:defRPr>
      </a:lvl4pPr>
      <a:lvl5pPr marL="0" marR="0" indent="457200" algn="ctr" defTabSz="412750" latinLnBrk="0">
        <a:lnSpc>
          <a:spcPct val="100000"/>
        </a:lnSpc>
        <a:spcBef>
          <a:spcPct val="0"/>
        </a:spcBef>
        <a:spcAft>
          <a:spcPts val="0"/>
        </a:spcAft>
        <a:buClrTx/>
        <a:buSzTx/>
        <a:buFontTx/>
        <a:buNone/>
        <a:defRPr sz="1200" b="1" i="0" u="none" strike="noStrike" cap="none" spc="0" baseline="0">
          <a:solidFill>
            <a:schemeClr val="tx1"/>
          </a:solidFill>
          <a:effectLst>
            <a:outerShdw blurRad="25400" dist="12700" dir="16200000" rotWithShape="0">
              <a:srgbClr val="000000">
                <a:alpha val="80000"/>
              </a:srgbClr>
            </a:outerShdw>
          </a:effectLst>
          <a:uFillTx/>
          <a:latin typeface="+mn-lt"/>
          <a:ea typeface="+mn-ea"/>
          <a:cs typeface="+mn-cs"/>
          <a:sym typeface="Palatino"/>
        </a:defRPr>
      </a:lvl5pPr>
      <a:lvl6pPr marL="0" marR="0" indent="571500" algn="ctr" defTabSz="412750" latinLnBrk="0">
        <a:lnSpc>
          <a:spcPct val="100000"/>
        </a:lnSpc>
        <a:spcBef>
          <a:spcPct val="0"/>
        </a:spcBef>
        <a:spcAft>
          <a:spcPts val="0"/>
        </a:spcAft>
        <a:buClrTx/>
        <a:buSzTx/>
        <a:buFontTx/>
        <a:buNone/>
        <a:defRPr sz="1200" b="1" i="0" u="none" strike="noStrike" cap="none" spc="0" baseline="0">
          <a:solidFill>
            <a:schemeClr val="tx1"/>
          </a:solidFill>
          <a:effectLst>
            <a:outerShdw blurRad="25400" dist="12700" dir="16200000" rotWithShape="0">
              <a:srgbClr val="000000">
                <a:alpha val="80000"/>
              </a:srgbClr>
            </a:outerShdw>
          </a:effectLst>
          <a:uFillTx/>
          <a:latin typeface="+mn-lt"/>
          <a:ea typeface="+mn-ea"/>
          <a:cs typeface="+mn-cs"/>
          <a:sym typeface="Palatino"/>
        </a:defRPr>
      </a:lvl6pPr>
      <a:lvl7pPr marL="0" marR="0" indent="685800" algn="ctr" defTabSz="412750" latinLnBrk="0">
        <a:lnSpc>
          <a:spcPct val="100000"/>
        </a:lnSpc>
        <a:spcBef>
          <a:spcPct val="0"/>
        </a:spcBef>
        <a:spcAft>
          <a:spcPts val="0"/>
        </a:spcAft>
        <a:buClrTx/>
        <a:buSzTx/>
        <a:buFontTx/>
        <a:buNone/>
        <a:defRPr sz="1200" b="1" i="0" u="none" strike="noStrike" cap="none" spc="0" baseline="0">
          <a:solidFill>
            <a:schemeClr val="tx1"/>
          </a:solidFill>
          <a:effectLst>
            <a:outerShdw blurRad="25400" dist="12700" dir="16200000" rotWithShape="0">
              <a:srgbClr val="000000">
                <a:alpha val="80000"/>
              </a:srgbClr>
            </a:outerShdw>
          </a:effectLst>
          <a:uFillTx/>
          <a:latin typeface="+mn-lt"/>
          <a:ea typeface="+mn-ea"/>
          <a:cs typeface="+mn-cs"/>
          <a:sym typeface="Palatino"/>
        </a:defRPr>
      </a:lvl7pPr>
      <a:lvl8pPr marL="0" marR="0" indent="800100" algn="ctr" defTabSz="412750" latinLnBrk="0">
        <a:lnSpc>
          <a:spcPct val="100000"/>
        </a:lnSpc>
        <a:spcBef>
          <a:spcPct val="0"/>
        </a:spcBef>
        <a:spcAft>
          <a:spcPts val="0"/>
        </a:spcAft>
        <a:buClrTx/>
        <a:buSzTx/>
        <a:buFontTx/>
        <a:buNone/>
        <a:defRPr sz="1200" b="1" i="0" u="none" strike="noStrike" cap="none" spc="0" baseline="0">
          <a:solidFill>
            <a:schemeClr val="tx1"/>
          </a:solidFill>
          <a:effectLst>
            <a:outerShdw blurRad="25400" dist="12700" dir="16200000" rotWithShape="0">
              <a:srgbClr val="000000">
                <a:alpha val="80000"/>
              </a:srgbClr>
            </a:outerShdw>
          </a:effectLst>
          <a:uFillTx/>
          <a:latin typeface="+mn-lt"/>
          <a:ea typeface="+mn-ea"/>
          <a:cs typeface="+mn-cs"/>
          <a:sym typeface="Palatino"/>
        </a:defRPr>
      </a:lvl8pPr>
      <a:lvl9pPr marL="0" marR="0" indent="914400" algn="ctr" defTabSz="412750" latinLnBrk="0">
        <a:lnSpc>
          <a:spcPct val="100000"/>
        </a:lnSpc>
        <a:spcBef>
          <a:spcPct val="0"/>
        </a:spcBef>
        <a:spcAft>
          <a:spcPts val="0"/>
        </a:spcAft>
        <a:buClrTx/>
        <a:buSzTx/>
        <a:buFontTx/>
        <a:buNone/>
        <a:defRPr sz="1200" b="1" i="0" u="none" strike="noStrike" cap="none" spc="0" baseline="0">
          <a:solidFill>
            <a:schemeClr val="tx1"/>
          </a:solidFill>
          <a:effectLst>
            <a:outerShdw blurRad="25400" dist="12700" dir="16200000" rotWithShape="0">
              <a:srgbClr val="000000">
                <a:alpha val="80000"/>
              </a:srgbClr>
            </a:outerShdw>
          </a:effectLst>
          <a:uFillTx/>
          <a:latin typeface="+mn-lt"/>
          <a:ea typeface="+mn-ea"/>
          <a:cs typeface="+mn-cs"/>
          <a:sym typeface="Palatino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1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notesSlide" Target="../notesSlides/notesSlide13.xml"/><Relationship Id="rId7" Type="http://schemas.openxmlformats.org/officeDocument/2006/relationships/image" Target="../media/image17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2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1.xml"/><Relationship Id="rId4" Type="http://schemas.openxmlformats.org/officeDocument/2006/relationships/image" Target="../media/image22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5.xml"/><Relationship Id="rId5" Type="http://schemas.openxmlformats.org/officeDocument/2006/relationships/image" Target="../media/image13.png"/><Relationship Id="rId4" Type="http://schemas.openxmlformats.org/officeDocument/2006/relationships/image" Target="../media/image24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5" Type="http://schemas.openxmlformats.org/officeDocument/2006/relationships/image" Target="../media/image26.png"/><Relationship Id="rId4" Type="http://schemas.openxmlformats.org/officeDocument/2006/relationships/image" Target="../media/image25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2.xml"/><Relationship Id="rId4" Type="http://schemas.openxmlformats.org/officeDocument/2006/relationships/image" Target="../media/image29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23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47.xml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4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36.xml"/><Relationship Id="rId1" Type="http://schemas.openxmlformats.org/officeDocument/2006/relationships/tags" Target="../tags/tag1.xml"/><Relationship Id="rId4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副标题 2"/>
          <p:cNvSpPr txBox="1"/>
          <p:nvPr/>
        </p:nvSpPr>
        <p:spPr>
          <a:xfrm>
            <a:off x="0" y="6381771"/>
            <a:ext cx="12192000" cy="476229"/>
          </a:xfrm>
          <a:prstGeom prst="rect">
            <a:avLst/>
          </a:prstGeom>
        </p:spPr>
        <p:txBody>
          <a:bodyPr vert="horz" lIns="121920" tIns="60960" rIns="121920" bIns="60960" rtlCol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465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黑体" panose="02010609060101010101" pitchFamily="49" charset="-122"/>
              <a:ea typeface="黑体" panose="02010609060101010101" pitchFamily="49" charset="-122"/>
              <a:cs typeface="+mn-cs"/>
            </a:endParaRPr>
          </a:p>
        </p:txBody>
      </p:sp>
      <p:sp>
        <p:nvSpPr>
          <p:cNvPr id="13" name="副标题 2"/>
          <p:cNvSpPr txBox="1"/>
          <p:nvPr/>
        </p:nvSpPr>
        <p:spPr>
          <a:xfrm>
            <a:off x="152400" y="6534171"/>
            <a:ext cx="12192000" cy="476229"/>
          </a:xfrm>
          <a:prstGeom prst="rect">
            <a:avLst/>
          </a:prstGeom>
        </p:spPr>
        <p:txBody>
          <a:bodyPr vert="horz" lIns="121920" tIns="60960" rIns="121920" bIns="60960" rtlCol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465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黑体" panose="02010609060101010101" pitchFamily="49" charset="-122"/>
              <a:ea typeface="黑体" panose="02010609060101010101" pitchFamily="49" charset="-122"/>
              <a:cs typeface="+mn-cs"/>
            </a:endParaRPr>
          </a:p>
        </p:txBody>
      </p:sp>
      <p:sp>
        <p:nvSpPr>
          <p:cNvPr id="7" name="副标题 2"/>
          <p:cNvSpPr txBox="1"/>
          <p:nvPr/>
        </p:nvSpPr>
        <p:spPr>
          <a:xfrm>
            <a:off x="0" y="6381771"/>
            <a:ext cx="12192000" cy="476229"/>
          </a:xfrm>
          <a:prstGeom prst="rect">
            <a:avLst/>
          </a:prstGeom>
        </p:spPr>
        <p:txBody>
          <a:bodyPr vert="horz" lIns="121920" tIns="60960" rIns="121920" bIns="60960" rtlCol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465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黑体" panose="02010609060101010101" pitchFamily="49" charset="-122"/>
              <a:ea typeface="黑体" panose="02010609060101010101" pitchFamily="49" charset="-122"/>
              <a:cs typeface="+mn-cs"/>
            </a:endParaRPr>
          </a:p>
        </p:txBody>
      </p:sp>
      <p:sp>
        <p:nvSpPr>
          <p:cNvPr id="8" name="《我的母亲》"/>
          <p:cNvSpPr txBox="1">
            <a:spLocks noGrp="1"/>
          </p:cNvSpPr>
          <p:nvPr/>
        </p:nvSpPr>
        <p:spPr>
          <a:xfrm>
            <a:off x="899379" y="1289283"/>
            <a:ext cx="10388722" cy="2613163"/>
          </a:xfrm>
          <a:prstGeom prst="rect">
            <a:avLst/>
          </a:prstGeom>
          <a:ln w="12700">
            <a:miter lim="400000"/>
          </a:ln>
        </p:spPr>
        <p:txBody>
          <a:bodyPr lIns="50800" tIns="50800" rIns="50800" bIns="50800" anchor="b">
            <a:noAutofit/>
          </a:bodyPr>
          <a:lstStyle>
            <a:lvl1pPr>
              <a:defRPr sz="14500"/>
            </a:lvl1pPr>
          </a:lstStyle>
          <a:p>
            <a:pPr>
              <a:lnSpc>
                <a:spcPct val="150000"/>
              </a:lnSpc>
              <a:spcAft>
                <a:spcPts val="3000"/>
              </a:spcAft>
            </a:pPr>
            <a:r>
              <a:rPr lang="zh-CN" altLang="en-US" sz="4000" i="0" dirty="0">
                <a:solidFill>
                  <a:srgbClr val="FFFF00"/>
                </a:solidFill>
                <a:effectLst/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我们的地球模型</a:t>
            </a:r>
            <a:r>
              <a:rPr lang="zh-CN" altLang="en-US" sz="4800" i="0" dirty="0">
                <a:solidFill>
                  <a:srgbClr val="FFFF00"/>
                </a:solidFill>
                <a:effectLst/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/>
            </a:r>
            <a:br>
              <a:rPr lang="zh-CN" altLang="en-US" sz="4800" i="0" dirty="0">
                <a:solidFill>
                  <a:srgbClr val="FFFF00"/>
                </a:solidFill>
                <a:effectLst/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</a:br>
            <a:r>
              <a:rPr lang="zh-CN" altLang="en-US" sz="3200" i="0" dirty="0">
                <a:solidFill>
                  <a:srgbClr val="FFFF00"/>
                </a:solidFill>
                <a:effectLst/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六年级 科学</a:t>
            </a:r>
          </a:p>
        </p:txBody>
      </p:sp>
      <p:sp>
        <p:nvSpPr>
          <p:cNvPr id="9" name="副标题 2"/>
          <p:cNvSpPr txBox="1"/>
          <p:nvPr/>
        </p:nvSpPr>
        <p:spPr>
          <a:xfrm>
            <a:off x="152400" y="6534171"/>
            <a:ext cx="12192000" cy="476229"/>
          </a:xfrm>
          <a:prstGeom prst="rect">
            <a:avLst/>
          </a:prstGeom>
        </p:spPr>
        <p:txBody>
          <a:bodyPr vert="horz" lIns="121920" tIns="60960" rIns="121920" bIns="60960" rtlCol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465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黑体" panose="02010609060101010101" pitchFamily="49" charset="-122"/>
              <a:ea typeface="黑体" panose="02010609060101010101" pitchFamily="49" charset="-122"/>
              <a:cs typeface="+mn-cs"/>
            </a:endParaRPr>
          </a:p>
        </p:txBody>
      </p:sp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709420" y="2571750"/>
            <a:ext cx="2188210" cy="2185670"/>
          </a:xfrm>
          <a:prstGeom prst="rect">
            <a:avLst/>
          </a:prstGeom>
          <a:ln>
            <a:solidFill>
              <a:schemeClr val="accent3">
                <a:lumMod val="60000"/>
                <a:lumOff val="40000"/>
              </a:schemeClr>
            </a:solidFill>
          </a:ln>
        </p:spPr>
      </p:pic>
      <p:grpSp>
        <p:nvGrpSpPr>
          <p:cNvPr id="21" name="组合 20"/>
          <p:cNvGrpSpPr/>
          <p:nvPr/>
        </p:nvGrpSpPr>
        <p:grpSpPr>
          <a:xfrm>
            <a:off x="4596130" y="2279083"/>
            <a:ext cx="6323813" cy="2877061"/>
            <a:chOff x="2480" y="4423"/>
            <a:chExt cx="9825" cy="4448"/>
          </a:xfrm>
        </p:grpSpPr>
        <p:grpSp>
          <p:nvGrpSpPr>
            <p:cNvPr id="31" name="组合 30"/>
            <p:cNvGrpSpPr/>
            <p:nvPr/>
          </p:nvGrpSpPr>
          <p:grpSpPr>
            <a:xfrm>
              <a:off x="2480" y="4761"/>
              <a:ext cx="9825" cy="3318"/>
              <a:chOff x="2024" y="1868"/>
              <a:chExt cx="9825" cy="3318"/>
            </a:xfrm>
          </p:grpSpPr>
          <p:pic>
            <p:nvPicPr>
              <p:cNvPr id="32" name="图片 31" descr="6年级-上_25"/>
              <p:cNvPicPr>
                <a:picLocks noChangeAspect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>
              <a:xfrm>
                <a:off x="2024" y="1868"/>
                <a:ext cx="3383" cy="3318"/>
              </a:xfrm>
              <a:prstGeom prst="ellipse">
                <a:avLst/>
              </a:prstGeom>
            </p:spPr>
          </p:pic>
          <p:sp>
            <p:nvSpPr>
              <p:cNvPr id="33" name="文本框 32"/>
              <p:cNvSpPr txBox="1"/>
              <p:nvPr/>
            </p:nvSpPr>
            <p:spPr>
              <a:xfrm>
                <a:off x="6482" y="4192"/>
                <a:ext cx="5367" cy="727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vertOverflow="overflow" horzOverflow="overflow" vert="horz" wrap="none" lIns="50800" tIns="50800" rIns="50800" bIns="50800" numCol="1" spcCol="38100" rtlCol="0" fromWordArt="0" anchor="ctr" anchorCtr="0" forceAA="0" compatLnSpc="1">
                <a:spAutoFit/>
              </a:bodyPr>
              <a:lstStyle/>
              <a:p>
                <a:pPr lvl="0" algn="ctr"/>
                <a:r>
                  <a:rPr lang="zh-CN" altLang="en-US" sz="2800" i="0" dirty="0" smtClean="0">
                    <a:solidFill>
                      <a:srgbClr val="FFFFFF"/>
                    </a:solidFill>
                    <a:effectLst/>
                    <a:latin typeface="黑体" panose="02010609060101010101" pitchFamily="49" charset="-122"/>
                    <a:ea typeface="黑体" panose="02010609060101010101" pitchFamily="49" charset="-122"/>
                    <a:sym typeface="+mn-ea"/>
                  </a:rPr>
                  <a:t>地幔（厚度约2900千米）</a:t>
                </a:r>
              </a:p>
            </p:txBody>
          </p:sp>
          <p:cxnSp>
            <p:nvCxnSpPr>
              <p:cNvPr id="34" name="直接连接符 33"/>
              <p:cNvCxnSpPr/>
              <p:nvPr/>
            </p:nvCxnSpPr>
            <p:spPr>
              <a:xfrm>
                <a:off x="4915" y="3844"/>
                <a:ext cx="0" cy="792"/>
              </a:xfrm>
              <a:prstGeom prst="line">
                <a:avLst/>
              </a:prstGeom>
              <a:ln w="76200">
                <a:solidFill>
                  <a:srgbClr val="FFFF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直接连接符 34"/>
              <p:cNvCxnSpPr/>
              <p:nvPr/>
            </p:nvCxnSpPr>
            <p:spPr>
              <a:xfrm flipV="1">
                <a:off x="4896" y="4614"/>
                <a:ext cx="748" cy="6"/>
              </a:xfrm>
              <a:prstGeom prst="line">
                <a:avLst/>
              </a:prstGeom>
              <a:ln w="76200">
                <a:solidFill>
                  <a:srgbClr val="FFFF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6" name="文本框 35"/>
            <p:cNvSpPr txBox="1"/>
            <p:nvPr/>
          </p:nvSpPr>
          <p:spPr>
            <a:xfrm>
              <a:off x="3897" y="8048"/>
              <a:ext cx="7340" cy="823"/>
            </a:xfrm>
            <a:prstGeom prst="rect">
              <a:avLst/>
            </a:prstGeom>
            <a:noFill/>
            <a:ln w="12700" cap="flat">
              <a:noFill/>
              <a:miter lim="400000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vertOverflow="overflow" horzOverflow="overflow" vert="horz" wrap="none" lIns="50800" tIns="50800" rIns="50800" bIns="50800" numCol="1" spcCol="38100" rtlCol="0" fromWordArt="0" anchor="ctr" anchorCtr="0" forceAA="0" compatLnSpc="1">
              <a:spAutoFit/>
            </a:bodyPr>
            <a:lstStyle/>
            <a:p>
              <a:pPr lvl="0" algn="ctr"/>
              <a:r>
                <a:rPr lang="zh-CN" altLang="en-US" sz="2800" i="0" dirty="0" smtClean="0">
                  <a:solidFill>
                    <a:srgbClr val="FFFFFF"/>
                  </a:solidFill>
                  <a:effectLst/>
                  <a:latin typeface="黑体" panose="02010609060101010101" pitchFamily="49" charset="-122"/>
                  <a:ea typeface="黑体" panose="02010609060101010101" pitchFamily="49" charset="-122"/>
                  <a:sym typeface="+mn-ea"/>
                </a:rPr>
                <a:t>地核（平均半径约3500千米）</a:t>
              </a:r>
            </a:p>
          </p:txBody>
        </p:sp>
        <p:cxnSp>
          <p:nvCxnSpPr>
            <p:cNvPr id="37" name="直接连接符 36"/>
            <p:cNvCxnSpPr/>
            <p:nvPr/>
          </p:nvCxnSpPr>
          <p:spPr>
            <a:xfrm>
              <a:off x="4504" y="6540"/>
              <a:ext cx="0" cy="1557"/>
            </a:xfrm>
            <a:prstGeom prst="line">
              <a:avLst/>
            </a:prstGeom>
            <a:ln w="7620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8" name="文本框 37"/>
            <p:cNvSpPr txBox="1"/>
            <p:nvPr/>
          </p:nvSpPr>
          <p:spPr>
            <a:xfrm>
              <a:off x="6027" y="4423"/>
              <a:ext cx="5683" cy="823"/>
            </a:xfrm>
            <a:prstGeom prst="rect">
              <a:avLst/>
            </a:prstGeom>
            <a:noFill/>
            <a:ln w="12700" cap="flat">
              <a:noFill/>
              <a:miter lim="400000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vertOverflow="overflow" horzOverflow="overflow" vert="horz" wrap="none" lIns="50800" tIns="50800" rIns="50800" bIns="50800" numCol="1" spcCol="38100" rtlCol="0" fromWordArt="0" anchor="ctr" anchorCtr="0" forceAA="0" compatLnSpc="1">
              <a:spAutoFit/>
            </a:bodyPr>
            <a:lstStyle/>
            <a:p>
              <a:pPr lvl="0" algn="ctr"/>
              <a:r>
                <a:rPr lang="zh-CN" altLang="en-US" sz="2800" i="0" dirty="0" smtClean="0">
                  <a:solidFill>
                    <a:srgbClr val="FFFFFF"/>
                  </a:solidFill>
                  <a:effectLst/>
                  <a:latin typeface="黑体" panose="02010609060101010101" pitchFamily="49" charset="-122"/>
                  <a:ea typeface="黑体" panose="02010609060101010101" pitchFamily="49" charset="-122"/>
                  <a:sym typeface="+mn-ea"/>
                </a:rPr>
                <a:t>地壳（厚度约17千米）</a:t>
              </a:r>
            </a:p>
          </p:txBody>
        </p:sp>
        <p:cxnSp>
          <p:nvCxnSpPr>
            <p:cNvPr id="39" name="直接连接符 38"/>
            <p:cNvCxnSpPr/>
            <p:nvPr/>
          </p:nvCxnSpPr>
          <p:spPr>
            <a:xfrm>
              <a:off x="5371" y="4844"/>
              <a:ext cx="0" cy="792"/>
            </a:xfrm>
            <a:prstGeom prst="line">
              <a:avLst/>
            </a:prstGeom>
            <a:ln w="7620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直接连接符 39"/>
            <p:cNvCxnSpPr/>
            <p:nvPr/>
          </p:nvCxnSpPr>
          <p:spPr>
            <a:xfrm flipV="1">
              <a:off x="5323" y="4870"/>
              <a:ext cx="748" cy="6"/>
            </a:xfrm>
            <a:prstGeom prst="line">
              <a:avLst/>
            </a:prstGeom>
            <a:ln w="7620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标题 1"/>
          <p:cNvSpPr>
            <a:spLocks noGrp="1"/>
          </p:cNvSpPr>
          <p:nvPr/>
        </p:nvSpPr>
        <p:spPr>
          <a:xfrm>
            <a:off x="1709420" y="1366520"/>
            <a:ext cx="9442450" cy="866140"/>
          </a:xfrm>
          <a:prstGeom prst="rect">
            <a:avLst/>
          </a:prstGeom>
          <a:ln w="12700">
            <a:miter lim="400000"/>
          </a:ln>
        </p:spPr>
        <p:txBody>
          <a:bodyPr lIns="50800" tIns="50800" rIns="50800" bIns="50800" anchor="ctr"/>
          <a:lstStyle>
            <a:lvl1pPr marL="0" marR="0" indent="0" algn="ctr" defTabSz="412750" rtl="0" latinLnBrk="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 sz="4400" b="0" i="0" u="none" strike="noStrike" cap="none" spc="0" baseline="0">
                <a:solidFill>
                  <a:srgbClr val="FFFF00"/>
                </a:solidFill>
                <a:effectLst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  <a:sym typeface="Helvetica Neue" panose="02000503000000020004"/>
              </a:defRPr>
            </a:lvl1pPr>
            <a:lvl2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9400" b="0" i="0" u="none" strike="noStrike" cap="none" spc="0" baseline="0">
                <a:solidFill>
                  <a:srgbClr val="BCB08F"/>
                </a:solidFill>
                <a:effectLst>
                  <a:outerShdw blurRad="12700" dist="12700" dir="16200000" rotWithShape="0">
                    <a:srgbClr val="000000">
                      <a:alpha val="50000"/>
                    </a:srgbClr>
                  </a:outerShdw>
                </a:effectLst>
                <a:uFillTx/>
                <a:latin typeface="+mn-lt"/>
                <a:ea typeface="+mn-ea"/>
                <a:cs typeface="+mn-cs"/>
                <a:sym typeface="Helvetica Neue" panose="02000503000000020004"/>
              </a:defRPr>
            </a:lvl2pPr>
            <a:lvl3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9400" b="0" i="0" u="none" strike="noStrike" cap="none" spc="0" baseline="0">
                <a:solidFill>
                  <a:srgbClr val="BCB08F"/>
                </a:solidFill>
                <a:effectLst>
                  <a:outerShdw blurRad="12700" dist="12700" dir="16200000" rotWithShape="0">
                    <a:srgbClr val="000000">
                      <a:alpha val="50000"/>
                    </a:srgbClr>
                  </a:outerShdw>
                </a:effectLst>
                <a:uFillTx/>
                <a:latin typeface="+mn-lt"/>
                <a:ea typeface="+mn-ea"/>
                <a:cs typeface="+mn-cs"/>
                <a:sym typeface="Helvetica Neue" panose="02000503000000020004"/>
              </a:defRPr>
            </a:lvl3pPr>
            <a:lvl4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9400" b="0" i="0" u="none" strike="noStrike" cap="none" spc="0" baseline="0">
                <a:solidFill>
                  <a:srgbClr val="BCB08F"/>
                </a:solidFill>
                <a:effectLst>
                  <a:outerShdw blurRad="12700" dist="12700" dir="16200000" rotWithShape="0">
                    <a:srgbClr val="000000">
                      <a:alpha val="50000"/>
                    </a:srgbClr>
                  </a:outerShdw>
                </a:effectLst>
                <a:uFillTx/>
                <a:latin typeface="+mn-lt"/>
                <a:ea typeface="+mn-ea"/>
                <a:cs typeface="+mn-cs"/>
                <a:sym typeface="Helvetica Neue" panose="02000503000000020004"/>
              </a:defRPr>
            </a:lvl4pPr>
            <a:lvl5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9400" b="0" i="0" u="none" strike="noStrike" cap="none" spc="0" baseline="0">
                <a:solidFill>
                  <a:srgbClr val="BCB08F"/>
                </a:solidFill>
                <a:effectLst>
                  <a:outerShdw blurRad="12700" dist="12700" dir="16200000" rotWithShape="0">
                    <a:srgbClr val="000000">
                      <a:alpha val="50000"/>
                    </a:srgbClr>
                  </a:outerShdw>
                </a:effectLst>
                <a:uFillTx/>
                <a:latin typeface="+mn-lt"/>
                <a:ea typeface="+mn-ea"/>
                <a:cs typeface="+mn-cs"/>
                <a:sym typeface="Helvetica Neue" panose="02000503000000020004"/>
              </a:defRPr>
            </a:lvl5pPr>
            <a:lvl6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9400" b="0" i="0" u="none" strike="noStrike" cap="none" spc="0" baseline="0">
                <a:solidFill>
                  <a:srgbClr val="BCB08F"/>
                </a:solidFill>
                <a:effectLst>
                  <a:outerShdw blurRad="12700" dist="12700" dir="16200000" rotWithShape="0">
                    <a:srgbClr val="000000">
                      <a:alpha val="50000"/>
                    </a:srgbClr>
                  </a:outerShdw>
                </a:effectLst>
                <a:uFillTx/>
                <a:latin typeface="+mn-lt"/>
                <a:ea typeface="+mn-ea"/>
                <a:cs typeface="+mn-cs"/>
                <a:sym typeface="Helvetica Neue" panose="02000503000000020004"/>
              </a:defRPr>
            </a:lvl6pPr>
            <a:lvl7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9400" b="0" i="0" u="none" strike="noStrike" cap="none" spc="0" baseline="0">
                <a:solidFill>
                  <a:srgbClr val="BCB08F"/>
                </a:solidFill>
                <a:effectLst>
                  <a:outerShdw blurRad="12700" dist="12700" dir="16200000" rotWithShape="0">
                    <a:srgbClr val="000000">
                      <a:alpha val="50000"/>
                    </a:srgbClr>
                  </a:outerShdw>
                </a:effectLst>
                <a:uFillTx/>
                <a:latin typeface="+mn-lt"/>
                <a:ea typeface="+mn-ea"/>
                <a:cs typeface="+mn-cs"/>
                <a:sym typeface="Helvetica Neue" panose="02000503000000020004"/>
              </a:defRPr>
            </a:lvl7pPr>
            <a:lvl8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9400" b="0" i="0" u="none" strike="noStrike" cap="none" spc="0" baseline="0">
                <a:solidFill>
                  <a:srgbClr val="BCB08F"/>
                </a:solidFill>
                <a:effectLst>
                  <a:outerShdw blurRad="12700" dist="12700" dir="16200000" rotWithShape="0">
                    <a:srgbClr val="000000">
                      <a:alpha val="50000"/>
                    </a:srgbClr>
                  </a:outerShdw>
                </a:effectLst>
                <a:uFillTx/>
                <a:latin typeface="+mn-lt"/>
                <a:ea typeface="+mn-ea"/>
                <a:cs typeface="+mn-cs"/>
                <a:sym typeface="Helvetica Neue" panose="02000503000000020004"/>
              </a:defRPr>
            </a:lvl8pPr>
            <a:lvl9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9400" b="0" i="0" u="none" strike="noStrike" cap="none" spc="0" baseline="0">
                <a:solidFill>
                  <a:srgbClr val="BCB08F"/>
                </a:solidFill>
                <a:effectLst>
                  <a:outerShdw blurRad="12700" dist="12700" dir="16200000" rotWithShape="0">
                    <a:srgbClr val="000000">
                      <a:alpha val="50000"/>
                    </a:srgbClr>
                  </a:outerShdw>
                </a:effectLst>
                <a:uFillTx/>
                <a:latin typeface="+mn-lt"/>
                <a:ea typeface="+mn-ea"/>
                <a:cs typeface="+mn-cs"/>
                <a:sym typeface="Helvetica Neue" panose="02000503000000020004"/>
              </a:defRPr>
            </a:lvl9pPr>
          </a:lstStyle>
          <a:p>
            <a:pPr algn="l"/>
            <a:r>
              <a:rPr lang="en-US" altLang="zh-CN" sz="3200">
                <a:solidFill>
                  <a:srgbClr val="FFFFFF"/>
                </a:solidFill>
              </a:rPr>
              <a:t>4.</a:t>
            </a:r>
            <a:r>
              <a:rPr lang="zh-CN" altLang="en-US" sz="3200">
                <a:solidFill>
                  <a:srgbClr val="FFFFFF"/>
                </a:solidFill>
              </a:rPr>
              <a:t>模型解释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114939" y="1326373"/>
            <a:ext cx="8393921" cy="866075"/>
          </a:xfrm>
        </p:spPr>
        <p:txBody>
          <a:bodyPr/>
          <a:lstStyle/>
          <a:p>
            <a:r>
              <a:rPr lang="zh-CN" altLang="en-US" sz="3600"/>
              <a:t>制作模型的过程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5156835" y="2498090"/>
            <a:ext cx="5426075" cy="2881630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vertOverflow="overflow" horzOverflow="overflow" vert="horz" wrap="square" lIns="50800" tIns="50800" rIns="50800" bIns="50800" numCol="1" spcCol="38100" rtlCol="0" anchor="t" forceAA="0">
            <a:spAutoFit/>
          </a:bodyPr>
          <a:lstStyle/>
          <a:p>
            <a:pPr marL="0" marR="0" indent="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en-US" altLang="zh-CN" sz="3200" i="0" dirty="0" smtClean="0">
                <a:solidFill>
                  <a:srgbClr val="FFFFFF"/>
                </a:solidFill>
                <a:effectLst/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Hoefler Text"/>
              </a:rPr>
              <a:t>1.</a:t>
            </a:r>
            <a:r>
              <a:rPr lang="zh-CN" altLang="en-US" sz="3200" i="0" dirty="0" smtClean="0">
                <a:solidFill>
                  <a:srgbClr val="FFFFFF"/>
                </a:solidFill>
                <a:effectLst/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Hoefler Text"/>
              </a:rPr>
              <a:t>观察特征</a:t>
            </a:r>
          </a:p>
          <a:p>
            <a:pPr marL="0" marR="0" indent="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lang="zh-CN" altLang="en-US" sz="3200" i="0" dirty="0" smtClean="0">
              <a:ln>
                <a:noFill/>
              </a:ln>
              <a:solidFill>
                <a:srgbClr val="FFFFFF"/>
              </a:solidFill>
              <a:effectLst/>
              <a:latin typeface="黑体" panose="02010609060101010101" pitchFamily="49" charset="-122"/>
              <a:ea typeface="黑体" panose="02010609060101010101" pitchFamily="49" charset="-122"/>
              <a:cs typeface="黑体" panose="02010609060101010101" pitchFamily="49" charset="-122"/>
              <a:sym typeface="Hoefler Text"/>
            </a:endParaRPr>
          </a:p>
          <a:p>
            <a:pPr marL="0" marR="0" indent="0" algn="l" defTabSz="825500" rtl="0" eaLnBrk="1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en-US" altLang="zh-CN" sz="3200" i="0" dirty="0" smtClean="0">
                <a:solidFill>
                  <a:srgbClr val="FFFFFF"/>
                </a:solidFill>
                <a:effectLst/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Hoefler Text"/>
              </a:rPr>
              <a:t>2.</a:t>
            </a:r>
            <a:r>
              <a:rPr lang="zh-CN" altLang="en-US" sz="3200" i="0" dirty="0" smtClean="0">
                <a:solidFill>
                  <a:srgbClr val="FFFFFF"/>
                </a:solidFill>
                <a:effectLst/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Hoefler Text"/>
              </a:rPr>
              <a:t>选择材料</a:t>
            </a:r>
          </a:p>
          <a:p>
            <a:pPr marL="0" marR="0" indent="0" algn="l" defTabSz="825500" rtl="0" eaLnBrk="1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lang="zh-CN" altLang="en-US" sz="3200" i="0" dirty="0" smtClean="0">
              <a:solidFill>
                <a:srgbClr val="FFFFFF"/>
              </a:solidFill>
              <a:effectLst/>
              <a:latin typeface="黑体" panose="02010609060101010101" pitchFamily="49" charset="-122"/>
              <a:ea typeface="黑体" panose="02010609060101010101" pitchFamily="49" charset="-122"/>
              <a:cs typeface="黑体" panose="02010609060101010101" pitchFamily="49" charset="-122"/>
              <a:sym typeface="Hoefler Text"/>
            </a:endParaRPr>
          </a:p>
          <a:p>
            <a:pPr marL="0" marR="0" indent="0" algn="l" defTabSz="825500" rtl="0" eaLnBrk="1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lang="zh-CN" altLang="en-US" sz="3200" i="0" dirty="0" smtClean="0">
              <a:solidFill>
                <a:srgbClr val="FFFFFF"/>
              </a:solidFill>
              <a:effectLst/>
              <a:latin typeface="黑体" panose="02010609060101010101" pitchFamily="49" charset="-122"/>
              <a:ea typeface="黑体" panose="02010609060101010101" pitchFamily="49" charset="-122"/>
              <a:cs typeface="黑体" panose="02010609060101010101" pitchFamily="49" charset="-122"/>
              <a:sym typeface="Hoefler Text"/>
            </a:endParaRPr>
          </a:p>
          <a:p>
            <a:pPr marL="0" marR="0" indent="0" algn="l" defTabSz="825500" rtl="0" eaLnBrk="1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en-US" altLang="zh-CN" sz="3200" i="0" dirty="0" smtClean="0">
                <a:solidFill>
                  <a:srgbClr val="FFFFFF"/>
                </a:solidFill>
                <a:effectLst/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Hoefler Text"/>
              </a:rPr>
              <a:t>3.制作模型</a:t>
            </a:r>
          </a:p>
          <a:p>
            <a:pPr marL="0" marR="0" indent="0" algn="l" defTabSz="825500" rtl="0" eaLnBrk="1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lang="en-US" altLang="zh-CN" sz="3200" i="0" dirty="0" smtClean="0">
              <a:solidFill>
                <a:srgbClr val="FFFFFF"/>
              </a:solidFill>
              <a:effectLst/>
              <a:latin typeface="黑体" panose="02010609060101010101" pitchFamily="49" charset="-122"/>
              <a:ea typeface="黑体" panose="02010609060101010101" pitchFamily="49" charset="-122"/>
              <a:cs typeface="黑体" panose="02010609060101010101" pitchFamily="49" charset="-122"/>
              <a:sym typeface="Hoefler Text"/>
            </a:endParaRPr>
          </a:p>
          <a:p>
            <a:pPr marL="0" marR="0" indent="0" algn="l" defTabSz="825500" rtl="0" eaLnBrk="1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lang="en-US" altLang="zh-CN" sz="3200" i="0" dirty="0" smtClean="0">
              <a:ln>
                <a:noFill/>
              </a:ln>
              <a:solidFill>
                <a:srgbClr val="FFFFFF"/>
              </a:solidFill>
              <a:effectLst/>
              <a:latin typeface="黑体" panose="02010609060101010101" pitchFamily="49" charset="-122"/>
              <a:ea typeface="黑体" panose="02010609060101010101" pitchFamily="49" charset="-122"/>
              <a:cs typeface="黑体" panose="02010609060101010101" pitchFamily="49" charset="-122"/>
              <a:sym typeface="Hoefler Text"/>
            </a:endParaRPr>
          </a:p>
          <a:p>
            <a:pPr marL="0" marR="0" indent="0" algn="l" defTabSz="825500" rtl="0" eaLnBrk="1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en-US" altLang="zh-CN" sz="3200" i="0" dirty="0" smtClean="0">
                <a:solidFill>
                  <a:srgbClr val="FFFFFF"/>
                </a:solidFill>
                <a:effectLst/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Hoefler Text"/>
              </a:rPr>
              <a:t>4.</a:t>
            </a:r>
            <a:r>
              <a:rPr lang="zh-CN" altLang="en-US" sz="3200" i="0" dirty="0" smtClean="0">
                <a:solidFill>
                  <a:srgbClr val="FFFFFF"/>
                </a:solidFill>
                <a:effectLst/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Hoefler Text"/>
              </a:rPr>
              <a:t>模型解释</a:t>
            </a:r>
            <a:endParaRPr kumimoji="0" lang="zh-CN" altLang="en-US" sz="3200" b="0" i="0" u="none" strike="noStrike" cap="none" spc="0" normalizeH="0" baseline="0" dirty="0" smtClean="0">
              <a:ln>
                <a:noFill/>
              </a:ln>
              <a:solidFill>
                <a:srgbClr val="FFFFFF"/>
              </a:solidFill>
              <a:effectLst/>
              <a:uFillTx/>
              <a:latin typeface="黑体" panose="02010609060101010101" pitchFamily="49" charset="-122"/>
              <a:ea typeface="黑体" panose="02010609060101010101" pitchFamily="49" charset="-122"/>
              <a:cs typeface="黑体" panose="02010609060101010101" pitchFamily="49" charset="-122"/>
              <a:sym typeface="Hoefler Text"/>
            </a:endParaRPr>
          </a:p>
        </p:txBody>
      </p:sp>
    </p:spTree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文本框 11"/>
          <p:cNvSpPr txBox="1"/>
          <p:nvPr/>
        </p:nvSpPr>
        <p:spPr>
          <a:xfrm>
            <a:off x="1177290" y="1079818"/>
            <a:ext cx="9940925" cy="563245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vertOverflow="overflow" horzOverflow="overflow" vert="horz" wrap="square" lIns="50800" tIns="50800" rIns="50800" bIns="50800" numCol="1" spcCol="38100" rtlCol="0" anchor="ctr" forceAA="0">
            <a:spAutoFit/>
          </a:bodyPr>
          <a:lstStyle/>
          <a:p>
            <a:pPr marL="0" marR="0" indent="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en-US" sz="3000" b="0" i="0" u="none" strike="noStrike" cap="none" spc="0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Hoefler Text"/>
              </a:rPr>
              <a:t>1.</a:t>
            </a:r>
            <a:r>
              <a:rPr kumimoji="0" lang="zh-CN" altLang="en-US" sz="3000" b="0" i="0" u="none" strike="noStrike" cap="none" spc="0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Hoefler Text"/>
              </a:rPr>
              <a:t>观察特征</a:t>
            </a:r>
          </a:p>
        </p:txBody>
      </p:sp>
      <p:pic>
        <p:nvPicPr>
          <p:cNvPr id="11" name="图片 10" descr="6407775_094204134000_2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851025" y="2496820"/>
            <a:ext cx="2839720" cy="2517775"/>
          </a:xfrm>
          <a:prstGeom prst="rect">
            <a:avLst/>
          </a:prstGeom>
          <a:ln>
            <a:solidFill>
              <a:srgbClr val="FFFFFF"/>
            </a:solidFill>
          </a:ln>
        </p:spPr>
      </p:pic>
      <p:sp>
        <p:nvSpPr>
          <p:cNvPr id="5" name="文本框 4"/>
          <p:cNvSpPr txBox="1"/>
          <p:nvPr/>
        </p:nvSpPr>
        <p:spPr>
          <a:xfrm>
            <a:off x="7101523" y="5149533"/>
            <a:ext cx="1879600" cy="532130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vertOverflow="overflow" horzOverflow="overflow" vert="horz" wrap="none" lIns="50800" tIns="50800" rIns="50800" bIns="50800" numCol="1" spcCol="38100" rtlCol="0" anchor="ctr" forceAA="0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zh-CN" altLang="en-US" sz="2800" b="0" i="0" u="none" strike="noStrike" cap="none" spc="0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黑体" panose="02010609060101010101" pitchFamily="49" charset="-122"/>
                <a:ea typeface="黑体" panose="02010609060101010101" pitchFamily="49" charset="-122"/>
                <a:sym typeface="Hoefler Text"/>
              </a:rPr>
              <a:t>世界地形图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2864168" y="5149533"/>
            <a:ext cx="812800" cy="532130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vertOverflow="overflow" horzOverflow="overflow" vert="horz" wrap="none" lIns="50800" tIns="50800" rIns="50800" bIns="50800" numCol="1" spcCol="38100" rtlCol="0" anchor="ctr" forceAA="0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zh-CN" altLang="en-US" sz="2800" b="0" i="0" u="none" strike="noStrike" cap="none" spc="0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黑体" panose="02010609060101010101" pitchFamily="49" charset="-122"/>
                <a:ea typeface="黑体" panose="02010609060101010101" pitchFamily="49" charset="-122"/>
                <a:sym typeface="Hoefler Text"/>
              </a:rPr>
              <a:t>地球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828040" y="1755775"/>
            <a:ext cx="10208260" cy="963295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vertOverflow="overflow" horzOverflow="overflow" vert="horz" wrap="square" lIns="50800" tIns="50800" rIns="50800" bIns="50800" numCol="1" spcCol="38100" rtlCol="0" anchor="ctr" forceAA="0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zh-CN" altLang="en-US" sz="2800" i="0">
                <a:solidFill>
                  <a:srgbClr val="FFFFFF">
                    <a:alpha val="80000"/>
                  </a:srgbClr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形状 比例 颜色 </a:t>
            </a:r>
            <a:endParaRPr lang="zh-CN" altLang="en-US" sz="2800" i="0">
              <a:solidFill>
                <a:srgbClr val="FFFFFF">
                  <a:alpha val="80000"/>
                </a:srgbClr>
              </a:solidFill>
              <a:latin typeface="黑体" panose="02010609060101010101" pitchFamily="49" charset="-122"/>
              <a:ea typeface="黑体" panose="02010609060101010101" pitchFamily="49" charset="-122"/>
              <a:cs typeface="黑体" panose="02010609060101010101" pitchFamily="49" charset="-122"/>
            </a:endParaRPr>
          </a:p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zh-CN" altLang="en-US" sz="2800" b="0" i="0" u="none" strike="noStrike" cap="none" spc="0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黑体" panose="02010609060101010101" pitchFamily="49" charset="-122"/>
                <a:ea typeface="黑体" panose="02010609060101010101" pitchFamily="49" charset="-122"/>
                <a:sym typeface="Hoefler Text"/>
              </a:rPr>
              <a:t>       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5544185" y="2496820"/>
            <a:ext cx="4994275" cy="2518410"/>
          </a:xfrm>
          <a:prstGeom prst="rect">
            <a:avLst/>
          </a:prstGeom>
          <a:ln>
            <a:solidFill>
              <a:schemeClr val="accent3">
                <a:lumMod val="60000"/>
                <a:lumOff val="40000"/>
              </a:schemeClr>
            </a:solidFill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  <p:bldLst>
      <p:bldP spid="7" grpId="1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9393555" y="1350645"/>
            <a:ext cx="932180" cy="2421890"/>
            <a:chOff x="14793" y="2127"/>
            <a:chExt cx="1468" cy="3814"/>
          </a:xfrm>
        </p:grpSpPr>
        <p:sp>
          <p:nvSpPr>
            <p:cNvPr id="10" name="矩形 9"/>
            <p:cNvSpPr/>
            <p:nvPr/>
          </p:nvSpPr>
          <p:spPr>
            <a:xfrm rot="5400000">
              <a:off x="13724" y="3404"/>
              <a:ext cx="3607" cy="1468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  <a:ln w="12700" cap="flat">
              <a:noFill/>
              <a:miter lim="400000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vertOverflow="overflow" horzOverflow="overflow" vert="horz" wrap="square" lIns="50800" tIns="50800" rIns="50800" bIns="50800" numCol="1" spcCol="38100" rtlCol="0" anchor="ctr" forceAA="0">
              <a:spAutoFit/>
            </a:bodyPr>
            <a:lstStyle/>
            <a:p>
              <a: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endParaRPr kumimoji="0" lang="zh-CN" altLang="en-US" sz="1800" b="0" i="0" u="none" strike="noStrike" cap="none" spc="0" normalizeH="0" baseline="0">
                <a:ln>
                  <a:noFill/>
                </a:ln>
                <a:solidFill>
                  <a:srgbClr val="F3F1DF"/>
                </a:solidFill>
                <a:effectLst/>
                <a:uFillTx/>
                <a:latin typeface="+mn-lt"/>
                <a:ea typeface="+mn-ea"/>
                <a:cs typeface="+mn-cs"/>
                <a:sym typeface="Helvetica Neue" panose="02000503000000020004"/>
              </a:endParaRPr>
            </a:p>
            <a:p>
              <a: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endParaRPr kumimoji="0" lang="zh-CN" altLang="en-US" sz="1800" b="0" i="0" u="none" strike="noStrike" cap="none" spc="0" normalizeH="0" baseline="0">
                <a:ln>
                  <a:noFill/>
                </a:ln>
                <a:solidFill>
                  <a:srgbClr val="F3F1DF"/>
                </a:solidFill>
                <a:effectLst/>
                <a:uFillTx/>
                <a:latin typeface="+mn-lt"/>
                <a:ea typeface="+mn-ea"/>
                <a:cs typeface="+mn-cs"/>
                <a:sym typeface="Helvetica Neue" panose="02000503000000020004"/>
              </a:endParaRPr>
            </a:p>
            <a:p>
              <a: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endParaRPr kumimoji="0" lang="zh-CN" altLang="en-US" sz="1800" b="0" i="0" u="none" strike="noStrike" cap="none" spc="0" normalizeH="0" baseline="0">
                <a:ln>
                  <a:noFill/>
                </a:ln>
                <a:solidFill>
                  <a:srgbClr val="F3F1DF"/>
                </a:solidFill>
                <a:effectLst/>
                <a:uFillTx/>
                <a:latin typeface="+mn-lt"/>
                <a:ea typeface="+mn-ea"/>
                <a:cs typeface="+mn-cs"/>
                <a:sym typeface="Helvetica Neue" panose="02000503000000020004"/>
              </a:endParaRPr>
            </a:p>
          </p:txBody>
        </p:sp>
        <p:pic>
          <p:nvPicPr>
            <p:cNvPr id="16" name="图片 15" descr="马克笔"/>
            <p:cNvPicPr>
              <a:picLocks noChangeAspect="1"/>
            </p:cNvPicPr>
            <p:nvPr/>
          </p:nvPicPr>
          <p:blipFill>
            <a:blip r:embed="rId4">
              <a:lum bright="12000"/>
            </a:blip>
            <a:stretch>
              <a:fillRect/>
            </a:stretch>
          </p:blipFill>
          <p:spPr>
            <a:xfrm rot="10800000">
              <a:off x="15050" y="2127"/>
              <a:ext cx="937" cy="3589"/>
            </a:xfrm>
            <a:prstGeom prst="rect">
              <a:avLst/>
            </a:prstGeom>
          </p:spPr>
        </p:pic>
      </p:grpSp>
      <p:pic>
        <p:nvPicPr>
          <p:cNvPr id="13" name="图片 12" descr="超轻黏土蓝色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/>
          <a:srcRect/>
          <a:stretch>
            <a:fillRect/>
          </a:stretch>
        </p:blipFill>
        <p:spPr>
          <a:xfrm>
            <a:off x="5407660" y="4387215"/>
            <a:ext cx="1699895" cy="1162050"/>
          </a:xfrm>
          <a:prstGeom prst="rect">
            <a:avLst/>
          </a:prstGeom>
        </p:spPr>
      </p:pic>
      <p:pic>
        <p:nvPicPr>
          <p:cNvPr id="14" name="图片 13" descr="超轻黏土绿色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5566410" y="4729480"/>
            <a:ext cx="1541145" cy="1366520"/>
          </a:xfrm>
          <a:prstGeom prst="rect">
            <a:avLst/>
          </a:prstGeom>
        </p:spPr>
      </p:pic>
      <p:pic>
        <p:nvPicPr>
          <p:cNvPr id="19" name="图片 18" descr="正方体"/>
          <p:cNvPicPr>
            <a:picLocks noChangeAspect="1"/>
          </p:cNvPicPr>
          <p:nvPr/>
        </p:nvPicPr>
        <p:blipFill>
          <a:blip r:embed="rId7">
            <a:lum bright="-6000"/>
          </a:blip>
          <a:stretch>
            <a:fillRect/>
          </a:stretch>
        </p:blipFill>
        <p:spPr>
          <a:xfrm>
            <a:off x="1891030" y="1680210"/>
            <a:ext cx="1858645" cy="1877695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1177290" y="1079818"/>
            <a:ext cx="9940925" cy="563245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vertOverflow="overflow" horzOverflow="overflow" vert="horz" wrap="square" lIns="50800" tIns="50800" rIns="50800" bIns="50800" numCol="1" spcCol="38100" rtlCol="0" anchor="ctr" forceAA="0">
            <a:spAutoFit/>
          </a:bodyPr>
          <a:lstStyle/>
          <a:p>
            <a:pPr marL="0" marR="0" indent="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en-US" altLang="zh-CN" sz="3000" b="0" i="0" u="none" strike="noStrike" cap="none" spc="0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Hoefler Text"/>
              </a:rPr>
              <a:t>2.</a:t>
            </a:r>
            <a:r>
              <a:rPr kumimoji="0" lang="zh-CN" altLang="en-US" sz="3000" b="0" i="0" u="none" strike="noStrike" cap="none" spc="0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Hoefler Text"/>
              </a:rPr>
              <a:t>选择材料</a:t>
            </a: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8">
            <a:lum bright="12000" contrast="6000"/>
          </a:blip>
          <a:srcRect/>
          <a:stretch>
            <a:fillRect/>
          </a:stretch>
        </p:blipFill>
        <p:spPr>
          <a:xfrm>
            <a:off x="5558790" y="1610995"/>
            <a:ext cx="1864360" cy="1905635"/>
          </a:xfrm>
          <a:prstGeom prst="ellipse">
            <a:avLst/>
          </a:prstGeom>
        </p:spPr>
      </p:pic>
      <p:cxnSp>
        <p:nvCxnSpPr>
          <p:cNvPr id="7" name="直接箭头连接符 6"/>
          <p:cNvCxnSpPr/>
          <p:nvPr/>
        </p:nvCxnSpPr>
        <p:spPr>
          <a:xfrm>
            <a:off x="4192270" y="2658745"/>
            <a:ext cx="750570" cy="0"/>
          </a:xfrm>
          <a:prstGeom prst="straightConnector1">
            <a:avLst/>
          </a:prstGeom>
          <a:noFill/>
          <a:ln w="38100" cap="flat">
            <a:solidFill>
              <a:srgbClr val="FFFFFF"/>
            </a:solidFill>
            <a:prstDash val="solid"/>
            <a:miter lim="400000"/>
            <a:tailEnd type="arrow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7" name="直接箭头连接符 16"/>
          <p:cNvCxnSpPr/>
          <p:nvPr/>
        </p:nvCxnSpPr>
        <p:spPr>
          <a:xfrm>
            <a:off x="8008620" y="2658745"/>
            <a:ext cx="750570" cy="0"/>
          </a:xfrm>
          <a:prstGeom prst="straightConnector1">
            <a:avLst/>
          </a:prstGeom>
          <a:noFill/>
          <a:ln w="38100" cap="flat">
            <a:solidFill>
              <a:srgbClr val="FFFFFF"/>
            </a:solidFill>
            <a:prstDash val="solid"/>
            <a:miter lim="400000"/>
            <a:headEnd type="arrow" w="med" len="med"/>
            <a:tailEnd type="none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8" name="直接箭头连接符 17"/>
          <p:cNvCxnSpPr/>
          <p:nvPr/>
        </p:nvCxnSpPr>
        <p:spPr>
          <a:xfrm flipV="1">
            <a:off x="6506845" y="3645535"/>
            <a:ext cx="0" cy="756920"/>
          </a:xfrm>
          <a:prstGeom prst="straightConnector1">
            <a:avLst/>
          </a:prstGeom>
          <a:noFill/>
          <a:ln w="38100" cap="flat">
            <a:solidFill>
              <a:srgbClr val="FFFFFF"/>
            </a:solidFill>
            <a:prstDash val="solid"/>
            <a:miter lim="400000"/>
            <a:tailEnd type="arrow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</p:spTree>
  </p:cSld>
  <p:clrMapOvr>
    <a:masterClrMapping/>
  </p:clrMapOvr>
  <p:transition spd="med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文本框 11"/>
          <p:cNvSpPr txBox="1"/>
          <p:nvPr/>
        </p:nvSpPr>
        <p:spPr>
          <a:xfrm>
            <a:off x="1177290" y="1079818"/>
            <a:ext cx="9940925" cy="563245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vertOverflow="overflow" horzOverflow="overflow" vert="horz" wrap="square" lIns="50800" tIns="50800" rIns="50800" bIns="50800" numCol="1" spcCol="38100" rtlCol="0" anchor="ctr" forceAA="0">
            <a:spAutoFit/>
          </a:bodyPr>
          <a:lstStyle/>
          <a:p>
            <a:pPr marL="0" marR="0" indent="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en-US" sz="3000" b="0" i="0" u="none" strike="noStrike" cap="none" spc="0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Hoefler Text"/>
              </a:rPr>
              <a:t>3.</a:t>
            </a:r>
            <a:r>
              <a:rPr kumimoji="0" lang="zh-CN" altLang="en-US" sz="3000" b="0" i="0" u="none" strike="noStrike" cap="none" spc="0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Hoefler Text"/>
              </a:rPr>
              <a:t>制作模型</a:t>
            </a:r>
          </a:p>
        </p:txBody>
      </p:sp>
      <p:pic>
        <p:nvPicPr>
          <p:cNvPr id="2" name="图片 1" descr="画海陆"/>
          <p:cNvPicPr/>
          <p:nvPr/>
        </p:nvPicPr>
        <p:blipFill>
          <a:blip r:embed="rId3">
            <a:lum bright="12000"/>
          </a:blip>
          <a:srcRect/>
          <a:stretch>
            <a:fillRect/>
          </a:stretch>
        </p:blipFill>
        <p:spPr>
          <a:xfrm>
            <a:off x="8278495" y="2009140"/>
            <a:ext cx="2880000" cy="2520000"/>
          </a:xfrm>
          <a:prstGeom prst="rect">
            <a:avLst/>
          </a:prstGeom>
          <a:ln>
            <a:solidFill>
              <a:schemeClr val="accent3">
                <a:lumMod val="60000"/>
                <a:lumOff val="40000"/>
              </a:schemeClr>
            </a:solidFill>
          </a:ln>
        </p:spPr>
      </p:pic>
      <p:pic>
        <p:nvPicPr>
          <p:cNvPr id="6" name="图片 5"/>
          <p:cNvPicPr/>
          <p:nvPr/>
        </p:nvPicPr>
        <p:blipFill>
          <a:blip r:embed="rId4">
            <a:lum bright="12000" contrast="6000"/>
          </a:blip>
          <a:srcRect/>
          <a:stretch>
            <a:fillRect/>
          </a:stretch>
        </p:blipFill>
        <p:spPr>
          <a:xfrm>
            <a:off x="894715" y="1974215"/>
            <a:ext cx="2604770" cy="259080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3735705" y="2172970"/>
            <a:ext cx="4347210" cy="2192020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2304415" y="2005965"/>
            <a:ext cx="7552055" cy="2858135"/>
            <a:chOff x="3809" y="3158"/>
            <a:chExt cx="11893" cy="4501"/>
          </a:xfrm>
        </p:grpSpPr>
        <p:cxnSp>
          <p:nvCxnSpPr>
            <p:cNvPr id="7" name="直接箭头连接符 6"/>
            <p:cNvCxnSpPr/>
            <p:nvPr/>
          </p:nvCxnSpPr>
          <p:spPr>
            <a:xfrm>
              <a:off x="9209" y="5419"/>
              <a:ext cx="1535" cy="0"/>
            </a:xfrm>
            <a:prstGeom prst="straightConnector1">
              <a:avLst/>
            </a:prstGeom>
            <a:noFill/>
            <a:ln w="76200" cap="flat">
              <a:solidFill>
                <a:srgbClr val="FFFFFF"/>
              </a:solidFill>
              <a:prstDash val="solid"/>
              <a:miter lim="400000"/>
              <a:tailEnd type="arrow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pic>
          <p:nvPicPr>
            <p:cNvPr id="2" name="图片 1" descr="贴粘土"/>
            <p:cNvPicPr>
              <a:picLocks noChangeAspect="1"/>
            </p:cNvPicPr>
            <p:nvPr/>
          </p:nvPicPr>
          <p:blipFill>
            <a:blip r:embed="rId3">
              <a:lum bright="6000"/>
            </a:blip>
            <a:srcRect/>
            <a:stretch>
              <a:fillRect/>
            </a:stretch>
          </p:blipFill>
          <p:spPr>
            <a:xfrm>
              <a:off x="3809" y="3175"/>
              <a:ext cx="4952" cy="4484"/>
            </a:xfrm>
            <a:prstGeom prst="rect">
              <a:avLst/>
            </a:prstGeom>
          </p:spPr>
        </p:pic>
        <p:pic>
          <p:nvPicPr>
            <p:cNvPr id="3" name="图片 2" descr="海陆模型"/>
            <p:cNvPicPr>
              <a:picLocks noChangeAspect="1"/>
            </p:cNvPicPr>
            <p:nvPr/>
          </p:nvPicPr>
          <p:blipFill>
            <a:blip r:embed="rId4">
              <a:lum bright="12000" contrast="6000"/>
            </a:blip>
            <a:srcRect/>
            <a:stretch>
              <a:fillRect/>
            </a:stretch>
          </p:blipFill>
          <p:spPr>
            <a:xfrm>
              <a:off x="11338" y="3158"/>
              <a:ext cx="4365" cy="4483"/>
            </a:xfrm>
            <a:prstGeom prst="rect">
              <a:avLst/>
            </a:prstGeom>
          </p:spPr>
        </p:pic>
      </p:grpSp>
      <p:sp>
        <p:nvSpPr>
          <p:cNvPr id="5" name="文本框 4"/>
          <p:cNvSpPr txBox="1"/>
          <p:nvPr/>
        </p:nvSpPr>
        <p:spPr>
          <a:xfrm>
            <a:off x="1177290" y="1079818"/>
            <a:ext cx="9940925" cy="563245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vertOverflow="overflow" horzOverflow="overflow" vert="horz" wrap="square" lIns="50800" tIns="50800" rIns="50800" bIns="50800" numCol="1" spcCol="38100" rtlCol="0" anchor="ctr" forceAA="0">
            <a:spAutoFit/>
          </a:bodyPr>
          <a:lstStyle/>
          <a:p>
            <a:pPr marL="0" marR="0" indent="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en-US" sz="3000" b="0" i="0" u="none" strike="noStrike" cap="none" spc="0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Hoefler Text"/>
              </a:rPr>
              <a:t>3.</a:t>
            </a:r>
            <a:r>
              <a:rPr kumimoji="0" lang="zh-CN" altLang="en-US" sz="3000" b="0" i="0" u="none" strike="noStrike" cap="none" spc="0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Hoefler Text"/>
              </a:rPr>
              <a:t>制作模型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 descr="6407775_094204134000_2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103630" y="1987550"/>
            <a:ext cx="2868930" cy="2653030"/>
          </a:xfrm>
          <a:prstGeom prst="rect">
            <a:avLst/>
          </a:prstGeom>
          <a:ln>
            <a:solidFill>
              <a:srgbClr val="FFFFFF"/>
            </a:solidFill>
          </a:ln>
        </p:spPr>
      </p:pic>
      <p:pic>
        <p:nvPicPr>
          <p:cNvPr id="3" name="图片 2" descr="海陆模型"/>
          <p:cNvPicPr>
            <a:picLocks noChangeAspect="1"/>
          </p:cNvPicPr>
          <p:nvPr/>
        </p:nvPicPr>
        <p:blipFill>
          <a:blip r:embed="rId4">
            <a:lum bright="12000" contrast="6000"/>
          </a:blip>
          <a:srcRect/>
          <a:stretch>
            <a:fillRect/>
          </a:stretch>
        </p:blipFill>
        <p:spPr>
          <a:xfrm>
            <a:off x="8615045" y="1974215"/>
            <a:ext cx="2656205" cy="2727960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4119880" y="2218055"/>
            <a:ext cx="4347210" cy="2192020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1177290" y="1079818"/>
            <a:ext cx="9940925" cy="563245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vertOverflow="overflow" horzOverflow="overflow" vert="horz" wrap="square" lIns="50800" tIns="50800" rIns="50800" bIns="50800" numCol="1" spcCol="38100" rtlCol="0" anchor="ctr" forceAA="0">
            <a:spAutoFit/>
          </a:bodyPr>
          <a:lstStyle/>
          <a:p>
            <a:pPr marL="0" marR="0" indent="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en-US" sz="3000" b="0" i="0" u="none" strike="noStrike" cap="none" spc="0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Hoefler Text"/>
              </a:rPr>
              <a:t>4.</a:t>
            </a:r>
            <a:r>
              <a:rPr kumimoji="0" lang="zh-CN" altLang="en-US" sz="3000" b="0" i="0" u="none" strike="noStrike" cap="none" spc="0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Hoefler Text"/>
              </a:rPr>
              <a:t>模型解释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/>
          <p:cNvSpPr>
            <a:spLocks noGrp="1"/>
          </p:cNvSpPr>
          <p:nvPr>
            <p:ph type="title"/>
          </p:nvPr>
        </p:nvSpPr>
        <p:spPr>
          <a:xfrm>
            <a:off x="1737114" y="1048243"/>
            <a:ext cx="8393921" cy="866075"/>
          </a:xfrm>
        </p:spPr>
        <p:txBody>
          <a:bodyPr/>
          <a:lstStyle/>
          <a:p>
            <a:r>
              <a:rPr lang="zh-CN" altLang="en-US" sz="3600">
                <a:solidFill>
                  <a:srgbClr val="FFFFFF"/>
                </a:solidFill>
              </a:rPr>
              <a:t>地球海陆分布模型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3044825" y="4864100"/>
            <a:ext cx="846455" cy="532130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vertOverflow="overflow" horzOverflow="overflow" vert="horz" wrap="square" lIns="50800" tIns="50800" rIns="50800" bIns="50800" numCol="1" spcCol="38100" rtlCol="0" anchor="ctr" forceAA="0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en-US" altLang="zh-CN" sz="2800" b="0" i="0" u="none" strike="noStrike" cap="none" spc="0" normalizeH="0" baseline="0" dirty="0" smtClean="0">
                <a:ln>
                  <a:noFill/>
                </a:ln>
                <a:solidFill>
                  <a:srgbClr val="EDEDEE"/>
                </a:solidFill>
                <a:effectLst/>
                <a:uFillTx/>
                <a:latin typeface="黑体" panose="02010609060101010101" pitchFamily="49" charset="-122"/>
                <a:ea typeface="黑体" panose="02010609060101010101" pitchFamily="49" charset="-122"/>
                <a:sym typeface="Hoefler Text"/>
              </a:rPr>
              <a:t>1</a:t>
            </a:r>
            <a:r>
              <a:rPr kumimoji="0" lang="zh-CN" altLang="en-US" sz="2800" b="0" i="0" u="none" strike="noStrike" cap="none" spc="0" normalizeH="0" baseline="0" dirty="0" smtClean="0">
                <a:ln>
                  <a:noFill/>
                </a:ln>
                <a:solidFill>
                  <a:srgbClr val="EDEDEE"/>
                </a:solidFill>
                <a:effectLst/>
                <a:uFillTx/>
                <a:latin typeface="黑体" panose="02010609060101010101" pitchFamily="49" charset="-122"/>
                <a:ea typeface="黑体" panose="02010609060101010101" pitchFamily="49" charset="-122"/>
                <a:sym typeface="Hoefler Text"/>
              </a:rPr>
              <a:t>号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6912610" y="4863783"/>
            <a:ext cx="846455" cy="532130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vertOverflow="overflow" horzOverflow="overflow" vert="horz" wrap="square" lIns="50800" tIns="50800" rIns="50800" bIns="50800" numCol="1" spcCol="38100" rtlCol="0" anchor="ctr" forceAA="0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en-US" altLang="zh-CN" sz="2800" b="0" i="0" u="none" strike="noStrike" cap="none" spc="0" normalizeH="0" baseline="0" dirty="0" smtClean="0">
                <a:ln>
                  <a:noFill/>
                </a:ln>
                <a:solidFill>
                  <a:srgbClr val="EDEDEE"/>
                </a:solidFill>
                <a:effectLst/>
                <a:uFillTx/>
                <a:latin typeface="黑体" panose="02010609060101010101" pitchFamily="49" charset="-122"/>
                <a:ea typeface="黑体" panose="02010609060101010101" pitchFamily="49" charset="-122"/>
                <a:sym typeface="Hoefler Text"/>
              </a:rPr>
              <a:t>2</a:t>
            </a:r>
            <a:r>
              <a:rPr kumimoji="0" lang="zh-CN" altLang="en-US" sz="2800" b="0" i="0" u="none" strike="noStrike" cap="none" spc="0" normalizeH="0" baseline="0" dirty="0" smtClean="0">
                <a:ln>
                  <a:noFill/>
                </a:ln>
                <a:solidFill>
                  <a:srgbClr val="EDEDEE"/>
                </a:solidFill>
                <a:effectLst/>
                <a:uFillTx/>
                <a:latin typeface="黑体" panose="02010609060101010101" pitchFamily="49" charset="-122"/>
                <a:ea typeface="黑体" panose="02010609060101010101" pitchFamily="49" charset="-122"/>
                <a:sym typeface="Hoefler Text"/>
              </a:rPr>
              <a:t>号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9038590" y="2834640"/>
            <a:ext cx="1727200" cy="593725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vertOverflow="overflow" horzOverflow="overflow" vert="horz" wrap="none" lIns="50800" tIns="50800" rIns="50800" bIns="50800" numCol="1" spcCol="38100" rtlCol="0" anchor="ctr" forceAA="0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zh-CN" altLang="en-US" sz="3200" b="0" i="0" u="none" strike="noStrike" cap="none" spc="0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uFillTx/>
                <a:latin typeface="黑体" panose="02010609060101010101" pitchFamily="49" charset="-122"/>
                <a:ea typeface="黑体" panose="02010609060101010101" pitchFamily="49" charset="-122"/>
                <a:sym typeface="Hoefler Text"/>
              </a:rPr>
              <a:t>关注细节</a:t>
            </a:r>
          </a:p>
        </p:txBody>
      </p:sp>
      <p:pic>
        <p:nvPicPr>
          <p:cNvPr id="2" name="图片 1" descr="DSC00250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>
            <a:lum contrast="6000"/>
          </a:blip>
          <a:srcRect/>
          <a:stretch>
            <a:fillRect/>
          </a:stretch>
        </p:blipFill>
        <p:spPr>
          <a:xfrm>
            <a:off x="5579110" y="1967230"/>
            <a:ext cx="3092450" cy="2700655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2025015" y="1967230"/>
            <a:ext cx="2885440" cy="2700655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440815" y="1007745"/>
            <a:ext cx="9452610" cy="866140"/>
          </a:xfrm>
        </p:spPr>
        <p:txBody>
          <a:bodyPr/>
          <a:lstStyle/>
          <a:p>
            <a:r>
              <a:rPr lang="zh-CN" altLang="en-US" sz="4000">
                <a:solidFill>
                  <a:srgbClr val="FFFF00"/>
                </a:solidFill>
              </a:rPr>
              <a:t>制作</a:t>
            </a:r>
            <a:r>
              <a:rPr lang="zh-CN" sz="4000">
                <a:solidFill>
                  <a:srgbClr val="FFFF00"/>
                </a:solidFill>
              </a:rPr>
              <a:t>地球</a:t>
            </a:r>
            <a:r>
              <a:rPr lang="zh-CN" altLang="en-US" sz="4000">
                <a:solidFill>
                  <a:srgbClr val="FFFF00"/>
                </a:solidFill>
              </a:rPr>
              <a:t>自转模型</a:t>
            </a:r>
          </a:p>
        </p:txBody>
      </p:sp>
      <p:pic>
        <p:nvPicPr>
          <p:cNvPr id="11" name="图片 10" descr="6407775_094204134000_2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2498090" y="1873885"/>
            <a:ext cx="4193540" cy="3743960"/>
          </a:xfrm>
          <a:prstGeom prst="rect">
            <a:avLst/>
          </a:prstGeom>
          <a:ln>
            <a:solidFill>
              <a:srgbClr val="FFFFFF"/>
            </a:solidFill>
          </a:ln>
        </p:spPr>
      </p:pic>
      <p:sp>
        <p:nvSpPr>
          <p:cNvPr id="5" name="文本框 4"/>
          <p:cNvSpPr txBox="1"/>
          <p:nvPr/>
        </p:nvSpPr>
        <p:spPr>
          <a:xfrm>
            <a:off x="7797800" y="1988185"/>
            <a:ext cx="5426075" cy="2881630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vertOverflow="overflow" horzOverflow="overflow" vert="horz" wrap="square" lIns="50800" tIns="50800" rIns="50800" bIns="50800" numCol="1" spcCol="38100" rtlCol="0" anchor="t" forceAA="0">
            <a:spAutoFit/>
          </a:bodyPr>
          <a:lstStyle/>
          <a:p>
            <a:pPr marL="0" marR="0" indent="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en-US" altLang="zh-CN" sz="3200" i="0" dirty="0" smtClean="0">
                <a:solidFill>
                  <a:srgbClr val="FFFFFF"/>
                </a:solidFill>
                <a:effectLst/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Hoefler Text"/>
              </a:rPr>
              <a:t>1.</a:t>
            </a:r>
            <a:r>
              <a:rPr lang="zh-CN" altLang="en-US" sz="3200" i="0" dirty="0" smtClean="0">
                <a:solidFill>
                  <a:srgbClr val="FFFFFF"/>
                </a:solidFill>
                <a:effectLst/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Hoefler Text"/>
              </a:rPr>
              <a:t>观察特征</a:t>
            </a:r>
          </a:p>
          <a:p>
            <a:pPr marL="0" marR="0" indent="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lang="zh-CN" altLang="en-US" sz="3200" i="0" dirty="0" smtClean="0">
              <a:ln>
                <a:noFill/>
              </a:ln>
              <a:solidFill>
                <a:srgbClr val="FFFFFF"/>
              </a:solidFill>
              <a:effectLst/>
              <a:latin typeface="黑体" panose="02010609060101010101" pitchFamily="49" charset="-122"/>
              <a:ea typeface="黑体" panose="02010609060101010101" pitchFamily="49" charset="-122"/>
              <a:cs typeface="黑体" panose="02010609060101010101" pitchFamily="49" charset="-122"/>
              <a:sym typeface="Hoefler Text"/>
            </a:endParaRPr>
          </a:p>
          <a:p>
            <a:pPr marL="0" marR="0" indent="0" algn="l" defTabSz="825500" rtl="0" eaLnBrk="1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en-US" altLang="zh-CN" sz="3200" i="0" dirty="0" smtClean="0">
                <a:solidFill>
                  <a:srgbClr val="FFFFFF"/>
                </a:solidFill>
                <a:effectLst/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Hoefler Text"/>
              </a:rPr>
              <a:t>2.</a:t>
            </a:r>
            <a:r>
              <a:rPr lang="zh-CN" altLang="en-US" sz="3200" i="0" dirty="0" smtClean="0">
                <a:solidFill>
                  <a:srgbClr val="FFFFFF"/>
                </a:solidFill>
                <a:effectLst/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Hoefler Text"/>
              </a:rPr>
              <a:t>选择材料</a:t>
            </a:r>
          </a:p>
          <a:p>
            <a:pPr marL="0" marR="0" indent="0" algn="l" defTabSz="825500" rtl="0" eaLnBrk="1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lang="zh-CN" altLang="en-US" sz="3200" i="0" dirty="0" smtClean="0">
              <a:solidFill>
                <a:srgbClr val="FFFFFF"/>
              </a:solidFill>
              <a:effectLst/>
              <a:latin typeface="黑体" panose="02010609060101010101" pitchFamily="49" charset="-122"/>
              <a:ea typeface="黑体" panose="02010609060101010101" pitchFamily="49" charset="-122"/>
              <a:cs typeface="黑体" panose="02010609060101010101" pitchFamily="49" charset="-122"/>
              <a:sym typeface="Hoefler Text"/>
            </a:endParaRPr>
          </a:p>
          <a:p>
            <a:pPr marL="0" marR="0" indent="0" algn="l" defTabSz="825500" rtl="0" eaLnBrk="1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lang="zh-CN" altLang="en-US" sz="3200" i="0" dirty="0" smtClean="0">
              <a:solidFill>
                <a:srgbClr val="FFFFFF"/>
              </a:solidFill>
              <a:effectLst/>
              <a:latin typeface="黑体" panose="02010609060101010101" pitchFamily="49" charset="-122"/>
              <a:ea typeface="黑体" panose="02010609060101010101" pitchFamily="49" charset="-122"/>
              <a:cs typeface="黑体" panose="02010609060101010101" pitchFamily="49" charset="-122"/>
              <a:sym typeface="Hoefler Text"/>
            </a:endParaRPr>
          </a:p>
          <a:p>
            <a:pPr marL="0" marR="0" indent="0" algn="l" defTabSz="825500" rtl="0" eaLnBrk="1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en-US" altLang="zh-CN" sz="3200" i="0" dirty="0" smtClean="0">
                <a:solidFill>
                  <a:srgbClr val="FFFFFF"/>
                </a:solidFill>
                <a:effectLst/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Hoefler Text"/>
              </a:rPr>
              <a:t>3.制作模型</a:t>
            </a:r>
          </a:p>
          <a:p>
            <a:pPr marL="0" marR="0" indent="0" algn="l" defTabSz="825500" rtl="0" eaLnBrk="1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lang="en-US" altLang="zh-CN" sz="3200" i="0" dirty="0" smtClean="0">
              <a:solidFill>
                <a:srgbClr val="FFFFFF"/>
              </a:solidFill>
              <a:effectLst/>
              <a:latin typeface="黑体" panose="02010609060101010101" pitchFamily="49" charset="-122"/>
              <a:ea typeface="黑体" panose="02010609060101010101" pitchFamily="49" charset="-122"/>
              <a:cs typeface="黑体" panose="02010609060101010101" pitchFamily="49" charset="-122"/>
              <a:sym typeface="Hoefler Text"/>
            </a:endParaRPr>
          </a:p>
          <a:p>
            <a:pPr marL="0" marR="0" indent="0" algn="l" defTabSz="825500" rtl="0" eaLnBrk="1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lang="en-US" altLang="zh-CN" sz="3200" i="0" dirty="0" smtClean="0">
              <a:ln>
                <a:noFill/>
              </a:ln>
              <a:solidFill>
                <a:srgbClr val="FFFFFF"/>
              </a:solidFill>
              <a:effectLst/>
              <a:latin typeface="黑体" panose="02010609060101010101" pitchFamily="49" charset="-122"/>
              <a:ea typeface="黑体" panose="02010609060101010101" pitchFamily="49" charset="-122"/>
              <a:cs typeface="黑体" panose="02010609060101010101" pitchFamily="49" charset="-122"/>
              <a:sym typeface="Hoefler Text"/>
            </a:endParaRPr>
          </a:p>
          <a:p>
            <a:pPr marL="0" marR="0" indent="0" algn="l" defTabSz="825500" rtl="0" eaLnBrk="1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en-US" altLang="zh-CN" sz="3200" i="0" dirty="0" smtClean="0">
                <a:solidFill>
                  <a:srgbClr val="FFFFFF"/>
                </a:solidFill>
                <a:effectLst/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Hoefler Text"/>
              </a:rPr>
              <a:t>4.</a:t>
            </a:r>
            <a:r>
              <a:rPr lang="zh-CN" altLang="en-US" sz="3200" i="0" dirty="0" smtClean="0">
                <a:solidFill>
                  <a:srgbClr val="FFFFFF"/>
                </a:solidFill>
                <a:effectLst/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Hoefler Text"/>
              </a:rPr>
              <a:t>模型解释</a:t>
            </a:r>
            <a:endParaRPr kumimoji="0" lang="zh-CN" altLang="en-US" sz="3200" b="0" i="0" u="none" strike="noStrike" cap="none" spc="0" normalizeH="0" baseline="0" dirty="0" smtClean="0">
              <a:ln>
                <a:noFill/>
              </a:ln>
              <a:solidFill>
                <a:srgbClr val="FFFFFF"/>
              </a:solidFill>
              <a:effectLst/>
              <a:uFillTx/>
              <a:latin typeface="黑体" panose="02010609060101010101" pitchFamily="49" charset="-122"/>
              <a:ea typeface="黑体" panose="02010609060101010101" pitchFamily="49" charset="-122"/>
              <a:cs typeface="黑体" panose="02010609060101010101" pitchFamily="49" charset="-122"/>
              <a:sym typeface="Hoefler Text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285875" y="1000125"/>
            <a:ext cx="9899650" cy="866140"/>
          </a:xfrm>
        </p:spPr>
        <p:txBody>
          <a:bodyPr>
            <a:noAutofit/>
          </a:bodyPr>
          <a:lstStyle/>
          <a:p>
            <a:pPr algn="l"/>
            <a:r>
              <a:rPr lang="en-US" altLang="zh-CN" sz="3000">
                <a:solidFill>
                  <a:srgbClr val="FFFFFF"/>
                </a:solidFill>
                <a:sym typeface="+mn-ea"/>
              </a:rPr>
              <a:t>1.</a:t>
            </a:r>
            <a:r>
              <a:rPr lang="zh-CN" altLang="en-US" sz="3000">
                <a:solidFill>
                  <a:srgbClr val="FFFFFF"/>
                </a:solidFill>
                <a:sym typeface="+mn-ea"/>
              </a:rPr>
              <a:t>观察特征</a:t>
            </a:r>
          </a:p>
        </p:txBody>
      </p:sp>
      <p:pic>
        <p:nvPicPr>
          <p:cNvPr id="11" name="图片 10" descr="6407775_094204134000_2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4166870" y="1866265"/>
            <a:ext cx="3858895" cy="3568065"/>
          </a:xfrm>
          <a:prstGeom prst="rect">
            <a:avLst/>
          </a:prstGeom>
          <a:ln>
            <a:solidFill>
              <a:srgbClr val="FFFFFF"/>
            </a:solidFill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78510" y="1059815"/>
            <a:ext cx="10734040" cy="866140"/>
          </a:xfrm>
        </p:spPr>
        <p:txBody>
          <a:bodyPr>
            <a:noAutofit/>
          </a:bodyPr>
          <a:lstStyle/>
          <a:p>
            <a:r>
              <a:rPr lang="zh-CN" altLang="en-US" sz="3600">
                <a:solidFill>
                  <a:srgbClr val="FFFF00"/>
                </a:solidFill>
              </a:rPr>
              <a:t>关于地球，你知道和感兴趣的问题都有哪些呢？</a:t>
            </a:r>
          </a:p>
        </p:txBody>
      </p:sp>
      <p:pic>
        <p:nvPicPr>
          <p:cNvPr id="11" name="图片 10" descr="6407775_094204134000_2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4089400" y="1925955"/>
            <a:ext cx="4013200" cy="3942080"/>
          </a:xfrm>
          <a:prstGeom prst="rect">
            <a:avLst/>
          </a:prstGeom>
          <a:ln>
            <a:solidFill>
              <a:srgbClr val="FFFFFF"/>
            </a:solidFill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文本框 11"/>
          <p:cNvSpPr txBox="1"/>
          <p:nvPr/>
        </p:nvSpPr>
        <p:spPr>
          <a:xfrm>
            <a:off x="1283970" y="1159193"/>
            <a:ext cx="9940925" cy="563245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vertOverflow="overflow" horzOverflow="overflow" vert="horz" wrap="square" lIns="50800" tIns="50800" rIns="50800" bIns="50800" numCol="1" spcCol="38100" rtlCol="0" anchor="ctr" forceAA="0">
            <a:spAutoFit/>
          </a:bodyPr>
          <a:lstStyle/>
          <a:p>
            <a:pPr marL="0" marR="0" indent="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en-US" altLang="zh-CN" sz="3000" b="0" i="0" u="none" strike="noStrike" cap="none" spc="0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Hoefler Text"/>
              </a:rPr>
              <a:t>2.</a:t>
            </a:r>
            <a:r>
              <a:rPr kumimoji="0" lang="zh-CN" altLang="en-US" sz="3000" b="0" i="0" u="none" strike="noStrike" cap="none" spc="0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Hoefler Text"/>
              </a:rPr>
              <a:t>选择材料</a:t>
            </a: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>
            <a:lum bright="-6000" contrast="-6000"/>
          </a:blip>
          <a:srcRect/>
          <a:stretch>
            <a:fillRect/>
          </a:stretch>
        </p:blipFill>
        <p:spPr>
          <a:xfrm>
            <a:off x="2341880" y="2522220"/>
            <a:ext cx="2649220" cy="2545080"/>
          </a:xfrm>
          <a:prstGeom prst="rect">
            <a:avLst/>
          </a:prstGeom>
          <a:ln>
            <a:solidFill>
              <a:srgbClr val="FFFFFF"/>
            </a:solidFill>
          </a:ln>
        </p:spPr>
      </p:pic>
      <p:pic>
        <p:nvPicPr>
          <p:cNvPr id="4" name="图片 3" descr="DSC00102"/>
          <p:cNvPicPr>
            <a:picLocks noChangeAspect="1"/>
          </p:cNvPicPr>
          <p:nvPr/>
        </p:nvPicPr>
        <p:blipFill>
          <a:blip r:embed="rId4"/>
          <a:srcRect b="-311"/>
          <a:stretch>
            <a:fillRect/>
          </a:stretch>
        </p:blipFill>
        <p:spPr>
          <a:xfrm flipH="1">
            <a:off x="7461250" y="2521585"/>
            <a:ext cx="3140075" cy="2570480"/>
          </a:xfrm>
          <a:prstGeom prst="rect">
            <a:avLst/>
          </a:prstGeom>
          <a:ln>
            <a:solidFill>
              <a:srgbClr val="FFFFFF"/>
            </a:solidFill>
          </a:ln>
        </p:spPr>
      </p:pic>
      <p:sp>
        <p:nvSpPr>
          <p:cNvPr id="8" name="文本框 7"/>
          <p:cNvSpPr txBox="1"/>
          <p:nvPr/>
        </p:nvSpPr>
        <p:spPr>
          <a:xfrm>
            <a:off x="3691890" y="4654550"/>
            <a:ext cx="1518920" cy="470535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vertOverflow="overflow" horzOverflow="overflow" vert="horz" wrap="square" lIns="50800" tIns="50800" rIns="50800" bIns="50800" numCol="1" spcCol="38100" rtlCol="0" anchor="ctr" forceAA="0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zh-CN" sz="2400" b="0" i="0" u="none" strike="noStrike" cap="none" spc="0" normalizeH="0" baseline="0" dirty="0" smtClean="0">
                <a:ln>
                  <a:noFill/>
                </a:ln>
                <a:solidFill>
                  <a:srgbClr val="EDEDEE"/>
                </a:solidFill>
                <a:effectLst/>
                <a:uFillTx/>
                <a:latin typeface="黑体" panose="02010609060101010101" pitchFamily="49" charset="-122"/>
                <a:ea typeface="黑体" panose="02010609060101010101" pitchFamily="49" charset="-122"/>
                <a:sym typeface="Hoefler Text"/>
              </a:rPr>
              <a:t>乒乓球</a:t>
            </a:r>
          </a:p>
        </p:txBody>
      </p:sp>
      <p:sp>
        <p:nvSpPr>
          <p:cNvPr id="6" name="椭圆 5"/>
          <p:cNvSpPr/>
          <p:nvPr/>
        </p:nvSpPr>
        <p:spPr>
          <a:xfrm>
            <a:off x="3730625" y="2557780"/>
            <a:ext cx="406400" cy="351790"/>
          </a:xfrm>
          <a:prstGeom prst="ellipse">
            <a:avLst/>
          </a:prstGeom>
          <a:solidFill>
            <a:srgbClr val="FFFF00"/>
          </a:solidFill>
          <a:ln w="76200" cap="flat">
            <a:solidFill>
              <a:srgbClr val="FFFF00"/>
            </a:solidFill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vertOverflow="overflow" horzOverflow="overflow" vert="horz" wrap="square" lIns="50800" tIns="50800" rIns="50800" bIns="50800" numCol="1" spcCol="38100" rtlCol="0" anchor="ctr" forceAA="0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zh-CN" altLang="en-US" sz="4400" b="0" i="0" u="none" strike="noStrike" cap="none" spc="0" normalizeH="0" baseline="0">
              <a:ln>
                <a:noFill/>
              </a:ln>
              <a:solidFill>
                <a:srgbClr val="F3F1DF"/>
              </a:solidFill>
              <a:effectLst/>
              <a:uFillTx/>
              <a:latin typeface="+mn-lt"/>
              <a:ea typeface="+mn-ea"/>
              <a:cs typeface="+mn-cs"/>
              <a:sym typeface="Helvetica Neue" panose="02000503000000020004"/>
            </a:endParaRPr>
          </a:p>
        </p:txBody>
      </p:sp>
      <p:cxnSp>
        <p:nvCxnSpPr>
          <p:cNvPr id="9" name="直接箭头连接符 8"/>
          <p:cNvCxnSpPr/>
          <p:nvPr/>
        </p:nvCxnSpPr>
        <p:spPr>
          <a:xfrm>
            <a:off x="4051300" y="2714625"/>
            <a:ext cx="3409950" cy="490855"/>
          </a:xfrm>
          <a:prstGeom prst="straightConnector1">
            <a:avLst/>
          </a:prstGeom>
          <a:noFill/>
          <a:ln w="76200" cap="flat">
            <a:solidFill>
              <a:srgbClr val="FFFFFF"/>
            </a:solidFill>
            <a:prstDash val="solid"/>
            <a:miter lim="400000"/>
            <a:tailEnd type="arrow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9" name="文本框 18"/>
          <p:cNvSpPr txBox="1"/>
          <p:nvPr/>
        </p:nvSpPr>
        <p:spPr>
          <a:xfrm>
            <a:off x="2346325" y="5413058"/>
            <a:ext cx="7278370" cy="532130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vertOverflow="overflow" horzOverflow="overflow" vert="horz" wrap="square" lIns="50800" tIns="50800" rIns="50800" bIns="50800" numCol="1" spcCol="38100" rtlCol="0" anchor="ctr" forceAA="0">
            <a:spAutoFit/>
          </a:bodyPr>
          <a:lstStyle/>
          <a:p>
            <a:pPr marL="0" marR="0" indent="0" algn="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zh-CN" altLang="en-US" sz="2800" b="0" i="0" u="none" strike="noStrike" cap="none" spc="0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uFillTx/>
                <a:latin typeface="黑体" panose="02010609060101010101" pitchFamily="49" charset="-122"/>
                <a:ea typeface="黑体" panose="02010609060101010101" pitchFamily="49" charset="-122"/>
                <a:sym typeface="Hoefler Text"/>
              </a:rPr>
              <a:t>注意：使用圆珠笔芯时，慢慢用力向下即可。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1304925" y="1716088"/>
            <a:ext cx="9940925" cy="563245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vertOverflow="overflow" horzOverflow="overflow" vert="horz" wrap="square" lIns="50800" tIns="50800" rIns="50800" bIns="50800" numCol="1" spcCol="38100" rtlCol="0" anchor="ctr" forceAA="0">
            <a:spAutoFit/>
          </a:bodyPr>
          <a:lstStyle/>
          <a:p>
            <a:pPr marL="0" marR="0" indent="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en-US" altLang="zh-CN" sz="3000" b="0" i="0" u="none" strike="noStrike" cap="none" spc="0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Hoefler Text"/>
              </a:rPr>
              <a:t>3.</a:t>
            </a:r>
            <a:r>
              <a:rPr kumimoji="0" lang="zh-CN" altLang="en-US" sz="3000" b="0" i="0" u="none" strike="noStrike" cap="none" spc="0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Hoefler Text"/>
              </a:rPr>
              <a:t>制作模型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  <p:bldLst>
      <p:bldP spid="19" grpId="1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DSC00103"/>
          <p:cNvPicPr>
            <a:picLocks noChangeAspect="1"/>
          </p:cNvPicPr>
          <p:nvPr/>
        </p:nvPicPr>
        <p:blipFill>
          <a:blip r:embed="rId3">
            <a:lum bright="-6000"/>
          </a:blip>
          <a:srcRect/>
          <a:stretch>
            <a:fillRect/>
          </a:stretch>
        </p:blipFill>
        <p:spPr>
          <a:xfrm>
            <a:off x="7011035" y="1989455"/>
            <a:ext cx="3054985" cy="2875280"/>
          </a:xfrm>
          <a:prstGeom prst="rect">
            <a:avLst/>
          </a:prstGeom>
          <a:ln>
            <a:solidFill>
              <a:srgbClr val="FFFFFF"/>
            </a:solidFill>
          </a:ln>
        </p:spPr>
      </p:pic>
      <p:sp>
        <p:nvSpPr>
          <p:cNvPr id="12" name="文本框 11"/>
          <p:cNvSpPr txBox="1"/>
          <p:nvPr/>
        </p:nvSpPr>
        <p:spPr>
          <a:xfrm>
            <a:off x="1283970" y="1159193"/>
            <a:ext cx="9940925" cy="563245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vertOverflow="overflow" horzOverflow="overflow" vert="horz" wrap="square" lIns="50800" tIns="50800" rIns="50800" bIns="50800" numCol="1" spcCol="38100" rtlCol="0" anchor="ctr" forceAA="0">
            <a:spAutoFit/>
          </a:bodyPr>
          <a:lstStyle/>
          <a:p>
            <a:pPr marL="0" marR="0" indent="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en-US" altLang="zh-CN" sz="3000" b="0" i="0" u="none" strike="noStrike" cap="none" spc="0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Hoefler Text"/>
              </a:rPr>
              <a:t>4.</a:t>
            </a:r>
            <a:r>
              <a:rPr kumimoji="0" lang="zh-CN" altLang="en-US" sz="3000" b="0" i="0" u="none" strike="noStrike" cap="none" spc="0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Hoefler Text"/>
              </a:rPr>
              <a:t>模型解释</a:t>
            </a:r>
          </a:p>
        </p:txBody>
      </p:sp>
      <p:pic>
        <p:nvPicPr>
          <p:cNvPr id="11" name="图片 10" descr="6407775_094204134000_2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2237740" y="1989455"/>
            <a:ext cx="3109595" cy="2875280"/>
          </a:xfrm>
          <a:prstGeom prst="rect">
            <a:avLst/>
          </a:prstGeom>
          <a:ln>
            <a:solidFill>
              <a:srgbClr val="FFFFFF"/>
            </a:solidFill>
          </a:ln>
        </p:spPr>
      </p:pic>
    </p:spTree>
  </p:cSld>
  <p:clrMapOvr>
    <a:masterClrMapping/>
  </p:clrMapOvr>
  <p:transition spd="med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048264" y="1059673"/>
            <a:ext cx="8393921" cy="866075"/>
          </a:xfrm>
        </p:spPr>
        <p:txBody>
          <a:bodyPr/>
          <a:lstStyle/>
          <a:p>
            <a:r>
              <a:rPr lang="zh-CN" altLang="en-US" sz="3200">
                <a:solidFill>
                  <a:srgbClr val="FFFFFF"/>
                </a:solidFill>
              </a:rPr>
              <a:t>地球自转模型</a:t>
            </a:r>
          </a:p>
        </p:txBody>
      </p:sp>
      <p:pic>
        <p:nvPicPr>
          <p:cNvPr id="3" name="图片 2" descr="DSC00103"/>
          <p:cNvPicPr>
            <a:picLocks noChangeAspect="1"/>
          </p:cNvPicPr>
          <p:nvPr/>
        </p:nvPicPr>
        <p:blipFill>
          <a:blip r:embed="rId3">
            <a:lum bright="-6000"/>
          </a:blip>
          <a:srcRect/>
          <a:stretch>
            <a:fillRect/>
          </a:stretch>
        </p:blipFill>
        <p:spPr>
          <a:xfrm>
            <a:off x="1153160" y="2016760"/>
            <a:ext cx="3080385" cy="2879090"/>
          </a:xfrm>
          <a:prstGeom prst="rect">
            <a:avLst/>
          </a:prstGeom>
          <a:ln>
            <a:solidFill>
              <a:srgbClr val="FFFFFF"/>
            </a:solidFill>
          </a:ln>
        </p:spPr>
      </p:pic>
      <p:pic>
        <p:nvPicPr>
          <p:cNvPr id="4" name="图片 3" descr="DSC00187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4448810" y="2016760"/>
            <a:ext cx="3294380" cy="2879090"/>
          </a:xfrm>
          <a:prstGeom prst="rect">
            <a:avLst/>
          </a:prstGeom>
          <a:ln>
            <a:solidFill>
              <a:srgbClr val="FFFFFF"/>
            </a:solidFill>
          </a:ln>
        </p:spPr>
      </p:pic>
      <p:pic>
        <p:nvPicPr>
          <p:cNvPr id="5" name="图片 4" descr="DSC00190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7943850" y="2016760"/>
            <a:ext cx="3216275" cy="2879725"/>
          </a:xfrm>
          <a:prstGeom prst="rect">
            <a:avLst/>
          </a:prstGeom>
          <a:ln>
            <a:solidFill>
              <a:srgbClr val="FFFFFF"/>
            </a:solidFill>
          </a:ln>
        </p:spPr>
      </p:pic>
    </p:spTree>
  </p:cSld>
  <p:clrMapOvr>
    <a:masterClrMapping/>
  </p:clrMapOvr>
  <p:transition spd="med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 descr="DSC00103"/>
          <p:cNvPicPr>
            <a:picLocks noChangeAspect="1"/>
          </p:cNvPicPr>
          <p:nvPr/>
        </p:nvPicPr>
        <p:blipFill>
          <a:blip r:embed="rId3">
            <a:lum bright="-6000" contrast="-6000"/>
          </a:blip>
          <a:srcRect/>
          <a:stretch>
            <a:fillRect/>
          </a:stretch>
        </p:blipFill>
        <p:spPr>
          <a:xfrm>
            <a:off x="8039100" y="1981200"/>
            <a:ext cx="2602865" cy="2392680"/>
          </a:xfrm>
          <a:prstGeom prst="rect">
            <a:avLst/>
          </a:prstGeom>
          <a:ln>
            <a:solidFill>
              <a:schemeClr val="accent3">
                <a:lumMod val="60000"/>
                <a:lumOff val="40000"/>
              </a:schemeClr>
            </a:solidFill>
          </a:ln>
        </p:spPr>
      </p:pic>
      <p:sp>
        <p:nvSpPr>
          <p:cNvPr id="11" name="文本框 10"/>
          <p:cNvSpPr txBox="1"/>
          <p:nvPr/>
        </p:nvSpPr>
        <p:spPr>
          <a:xfrm>
            <a:off x="1637665" y="4824095"/>
            <a:ext cx="6858000" cy="532130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vertOverflow="overflow" horzOverflow="overflow" vert="horz" wrap="none" lIns="50800" tIns="50800" rIns="50800" bIns="50800" numCol="1" spcCol="38100" rtlCol="0" anchor="t" forceAA="0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zh-CN" altLang="en-US" sz="2800" i="0">
                <a:solidFill>
                  <a:srgbClr val="FFFF00">
                    <a:alpha val="80000"/>
                  </a:srgbClr>
                </a:solidFill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不同的地球模型适合表达不同的地球知识。</a:t>
            </a:r>
            <a:endParaRPr kumimoji="0" lang="zh-CN" altLang="en-US" sz="2800" b="0" i="0" u="none" strike="noStrike" cap="none" spc="0" normalizeH="0" baseline="0" dirty="0" smtClean="0">
              <a:ln>
                <a:noFill/>
              </a:ln>
              <a:solidFill>
                <a:srgbClr val="FFFF00">
                  <a:alpha val="80000"/>
                </a:srgbClr>
              </a:solidFill>
              <a:effectLst/>
              <a:uFillTx/>
              <a:latin typeface="黑体" panose="02010609060101010101" pitchFamily="49" charset="-122"/>
              <a:ea typeface="黑体" panose="02010609060101010101" pitchFamily="49" charset="-122"/>
              <a:sym typeface="+mn-ea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1627505" y="5397500"/>
            <a:ext cx="7213600" cy="532130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vertOverflow="overflow" horzOverflow="overflow" vert="horz" wrap="none" lIns="50800" tIns="50800" rIns="50800" bIns="50800" numCol="1" spcCol="38100" rtlCol="0" anchor="t" forceAA="0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zh-CN" altLang="en-US" sz="2800" i="0">
                <a:solidFill>
                  <a:srgbClr val="FFFF00">
                    <a:alpha val="80000"/>
                  </a:srgbClr>
                </a:solidFill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不同的地球模型研究、解释不同的自然现象。</a:t>
            </a:r>
            <a:endParaRPr kumimoji="0" lang="zh-CN" altLang="en-US" sz="2800" b="0" i="0" u="none" strike="noStrike" cap="none" spc="0" normalizeH="0" baseline="0" dirty="0" smtClean="0">
              <a:ln>
                <a:noFill/>
              </a:ln>
              <a:solidFill>
                <a:srgbClr val="FFFF00">
                  <a:alpha val="80000"/>
                </a:srgbClr>
              </a:solidFill>
              <a:effectLst/>
              <a:uFillTx/>
              <a:latin typeface="黑体" panose="02010609060101010101" pitchFamily="49" charset="-122"/>
              <a:ea typeface="黑体" panose="02010609060101010101" pitchFamily="49" charset="-122"/>
              <a:sym typeface="+mn-ea"/>
            </a:endParaRP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4907915" y="1981200"/>
            <a:ext cx="2531110" cy="2392680"/>
          </a:xfrm>
          <a:prstGeom prst="rect">
            <a:avLst/>
          </a:prstGeom>
          <a:ln>
            <a:solidFill>
              <a:schemeClr val="accent3">
                <a:lumMod val="60000"/>
                <a:lumOff val="40000"/>
              </a:schemeClr>
            </a:solidFill>
          </a:ln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1744345" y="1987550"/>
            <a:ext cx="2551430" cy="2392680"/>
          </a:xfrm>
          <a:prstGeom prst="rect">
            <a:avLst/>
          </a:prstGeom>
          <a:ln>
            <a:solidFill>
              <a:schemeClr val="accent3">
                <a:lumMod val="60000"/>
                <a:lumOff val="40000"/>
              </a:schemeClr>
            </a:solidFill>
          </a:ln>
        </p:spPr>
      </p:pic>
      <p:sp>
        <p:nvSpPr>
          <p:cNvPr id="6" name="标题 1"/>
          <p:cNvSpPr>
            <a:spLocks noGrp="1"/>
          </p:cNvSpPr>
          <p:nvPr/>
        </p:nvSpPr>
        <p:spPr>
          <a:xfrm>
            <a:off x="2048264" y="1059673"/>
            <a:ext cx="8393921" cy="866075"/>
          </a:xfrm>
          <a:prstGeom prst="rect">
            <a:avLst/>
          </a:prstGeom>
          <a:ln w="12700">
            <a:miter lim="400000"/>
          </a:ln>
        </p:spPr>
        <p:txBody>
          <a:bodyPr lIns="50800" tIns="50800" rIns="50800" bIns="50800" anchor="ctr">
            <a:normAutofit/>
          </a:bodyPr>
          <a:lstStyle>
            <a:lvl1pPr marL="0" marR="0" indent="0" algn="ctr" defTabSz="412750" rtl="0" latinLnBrk="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 sz="4400" b="0" i="0" u="none" strike="noStrike" cap="none" spc="0" baseline="0">
                <a:solidFill>
                  <a:srgbClr val="FFFF00"/>
                </a:solidFill>
                <a:effectLst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  <a:sym typeface="Helvetica Neue" panose="02000503000000020004"/>
              </a:defRPr>
            </a:lvl1pPr>
            <a:lvl2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9400" b="0" i="0" u="none" strike="noStrike" cap="none" spc="0" baseline="0">
                <a:solidFill>
                  <a:srgbClr val="BCB08F"/>
                </a:solidFill>
                <a:effectLst>
                  <a:outerShdw blurRad="12700" dist="12700" dir="16200000" rotWithShape="0">
                    <a:srgbClr val="000000">
                      <a:alpha val="50000"/>
                    </a:srgbClr>
                  </a:outerShdw>
                </a:effectLst>
                <a:uFillTx/>
                <a:latin typeface="+mn-lt"/>
                <a:ea typeface="+mn-ea"/>
                <a:cs typeface="+mn-cs"/>
                <a:sym typeface="Helvetica Neue" panose="02000503000000020004"/>
              </a:defRPr>
            </a:lvl2pPr>
            <a:lvl3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9400" b="0" i="0" u="none" strike="noStrike" cap="none" spc="0" baseline="0">
                <a:solidFill>
                  <a:srgbClr val="BCB08F"/>
                </a:solidFill>
                <a:effectLst>
                  <a:outerShdw blurRad="12700" dist="12700" dir="16200000" rotWithShape="0">
                    <a:srgbClr val="000000">
                      <a:alpha val="50000"/>
                    </a:srgbClr>
                  </a:outerShdw>
                </a:effectLst>
                <a:uFillTx/>
                <a:latin typeface="+mn-lt"/>
                <a:ea typeface="+mn-ea"/>
                <a:cs typeface="+mn-cs"/>
                <a:sym typeface="Helvetica Neue" panose="02000503000000020004"/>
              </a:defRPr>
            </a:lvl3pPr>
            <a:lvl4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9400" b="0" i="0" u="none" strike="noStrike" cap="none" spc="0" baseline="0">
                <a:solidFill>
                  <a:srgbClr val="BCB08F"/>
                </a:solidFill>
                <a:effectLst>
                  <a:outerShdw blurRad="12700" dist="12700" dir="16200000" rotWithShape="0">
                    <a:srgbClr val="000000">
                      <a:alpha val="50000"/>
                    </a:srgbClr>
                  </a:outerShdw>
                </a:effectLst>
                <a:uFillTx/>
                <a:latin typeface="+mn-lt"/>
                <a:ea typeface="+mn-ea"/>
                <a:cs typeface="+mn-cs"/>
                <a:sym typeface="Helvetica Neue" panose="02000503000000020004"/>
              </a:defRPr>
            </a:lvl4pPr>
            <a:lvl5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9400" b="0" i="0" u="none" strike="noStrike" cap="none" spc="0" baseline="0">
                <a:solidFill>
                  <a:srgbClr val="BCB08F"/>
                </a:solidFill>
                <a:effectLst>
                  <a:outerShdw blurRad="12700" dist="12700" dir="16200000" rotWithShape="0">
                    <a:srgbClr val="000000">
                      <a:alpha val="50000"/>
                    </a:srgbClr>
                  </a:outerShdw>
                </a:effectLst>
                <a:uFillTx/>
                <a:latin typeface="+mn-lt"/>
                <a:ea typeface="+mn-ea"/>
                <a:cs typeface="+mn-cs"/>
                <a:sym typeface="Helvetica Neue" panose="02000503000000020004"/>
              </a:defRPr>
            </a:lvl5pPr>
            <a:lvl6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9400" b="0" i="0" u="none" strike="noStrike" cap="none" spc="0" baseline="0">
                <a:solidFill>
                  <a:srgbClr val="BCB08F"/>
                </a:solidFill>
                <a:effectLst>
                  <a:outerShdw blurRad="12700" dist="12700" dir="16200000" rotWithShape="0">
                    <a:srgbClr val="000000">
                      <a:alpha val="50000"/>
                    </a:srgbClr>
                  </a:outerShdw>
                </a:effectLst>
                <a:uFillTx/>
                <a:latin typeface="+mn-lt"/>
                <a:ea typeface="+mn-ea"/>
                <a:cs typeface="+mn-cs"/>
                <a:sym typeface="Helvetica Neue" panose="02000503000000020004"/>
              </a:defRPr>
            </a:lvl6pPr>
            <a:lvl7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9400" b="0" i="0" u="none" strike="noStrike" cap="none" spc="0" baseline="0">
                <a:solidFill>
                  <a:srgbClr val="BCB08F"/>
                </a:solidFill>
                <a:effectLst>
                  <a:outerShdw blurRad="12700" dist="12700" dir="16200000" rotWithShape="0">
                    <a:srgbClr val="000000">
                      <a:alpha val="50000"/>
                    </a:srgbClr>
                  </a:outerShdw>
                </a:effectLst>
                <a:uFillTx/>
                <a:latin typeface="+mn-lt"/>
                <a:ea typeface="+mn-ea"/>
                <a:cs typeface="+mn-cs"/>
                <a:sym typeface="Helvetica Neue" panose="02000503000000020004"/>
              </a:defRPr>
            </a:lvl7pPr>
            <a:lvl8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9400" b="0" i="0" u="none" strike="noStrike" cap="none" spc="0" baseline="0">
                <a:solidFill>
                  <a:srgbClr val="BCB08F"/>
                </a:solidFill>
                <a:effectLst>
                  <a:outerShdw blurRad="12700" dist="12700" dir="16200000" rotWithShape="0">
                    <a:srgbClr val="000000">
                      <a:alpha val="50000"/>
                    </a:srgbClr>
                  </a:outerShdw>
                </a:effectLst>
                <a:uFillTx/>
                <a:latin typeface="+mn-lt"/>
                <a:ea typeface="+mn-ea"/>
                <a:cs typeface="+mn-cs"/>
                <a:sym typeface="Helvetica Neue" panose="02000503000000020004"/>
              </a:defRPr>
            </a:lvl8pPr>
            <a:lvl9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9400" b="0" i="0" u="none" strike="noStrike" cap="none" spc="0" baseline="0">
                <a:solidFill>
                  <a:srgbClr val="BCB08F"/>
                </a:solidFill>
                <a:effectLst>
                  <a:outerShdw blurRad="12700" dist="12700" dir="16200000" rotWithShape="0">
                    <a:srgbClr val="000000">
                      <a:alpha val="50000"/>
                    </a:srgbClr>
                  </a:outerShdw>
                </a:effectLst>
                <a:uFillTx/>
                <a:latin typeface="+mn-lt"/>
                <a:ea typeface="+mn-ea"/>
                <a:cs typeface="+mn-cs"/>
                <a:sym typeface="Helvetica Neue" panose="02000503000000020004"/>
              </a:defRPr>
            </a:lvl9pPr>
          </a:lstStyle>
          <a:p>
            <a:r>
              <a:rPr lang="zh-CN" altLang="en-US" sz="3200"/>
              <a:t>对比不同的模型，它们有什么不同与相同？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  <p:bldLst>
      <p:bldP spid="11" grpId="1" animBg="1"/>
      <p:bldP spid="4" grpId="1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 txBox="1">
            <a:spLocks noGrp="1"/>
          </p:cNvSpPr>
          <p:nvPr>
            <p:ph type="title"/>
          </p:nvPr>
        </p:nvSpPr>
        <p:spPr>
          <a:xfrm>
            <a:off x="2587943" y="1128713"/>
            <a:ext cx="6858000" cy="963295"/>
          </a:xfrm>
          <a:noFill/>
          <a:ln w="12700" cap="flat">
            <a:noFill/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vertOverflow="overflow" horzOverflow="overflow" vert="horz" wrap="none" lIns="50800" tIns="50800" rIns="50800" bIns="50800" numCol="1" spcCol="38100" rtlCol="0" fromWordArt="0" anchor="ctr" anchorCtr="0" forceAA="0" compatLnSpc="1">
            <a:spAutoFit/>
          </a:bodyPr>
          <a:lstStyle/>
          <a:p>
            <a:pPr lvl="0" algn="ctr" defTabSz="825500" hangingPunct="0">
              <a:spcBef>
                <a:spcPts val="0"/>
              </a:spcBef>
            </a:pPr>
            <a:r>
              <a:rPr lang="en-US" altLang="zh-CN" sz="2800" dirty="0" smtClean="0">
                <a:ln>
                  <a:noFill/>
                </a:ln>
                <a:solidFill>
                  <a:srgbClr val="FFFFFF"/>
                </a:solidFill>
                <a:cs typeface="Hoefler Text"/>
                <a:sym typeface="+mn-ea"/>
              </a:rPr>
              <a:t>1.</a:t>
            </a:r>
            <a:r>
              <a:rPr lang="zh-CN" altLang="en-US" sz="2800" dirty="0" smtClean="0">
                <a:ln>
                  <a:noFill/>
                </a:ln>
                <a:solidFill>
                  <a:srgbClr val="FFFFFF"/>
                </a:solidFill>
                <a:cs typeface="Hoefler Text"/>
                <a:sym typeface="+mn-ea"/>
              </a:rPr>
              <a:t>观察常用地球仪，从中获得了哪些知识？</a:t>
            </a:r>
            <a:br>
              <a:rPr lang="zh-CN" altLang="en-US" sz="2800" dirty="0" smtClean="0">
                <a:ln>
                  <a:noFill/>
                </a:ln>
                <a:solidFill>
                  <a:srgbClr val="FFFFFF"/>
                </a:solidFill>
                <a:cs typeface="Hoefler Text"/>
                <a:sym typeface="+mn-ea"/>
              </a:rPr>
            </a:br>
            <a:endParaRPr lang="zh-CN" altLang="en-US" sz="2800" dirty="0" smtClean="0">
              <a:ln>
                <a:noFill/>
              </a:ln>
              <a:solidFill>
                <a:srgbClr val="FFFFFF"/>
              </a:solidFill>
              <a:cs typeface="Hoefler Text"/>
              <a:sym typeface="+mn-ea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2600960" y="1887538"/>
            <a:ext cx="5791200" cy="532130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vertOverflow="overflow" horzOverflow="overflow" vert="horz" wrap="none" lIns="50800" tIns="50800" rIns="50800" bIns="50800" numCol="1" spcCol="38100" rtlCol="0" fromWordArt="0" anchor="ctr" anchorCtr="0" forceAA="0" compatLnSpc="1">
            <a:spAutoFit/>
          </a:bodyPr>
          <a:lstStyle/>
          <a:p>
            <a:pPr lvl="0" algn="ctr"/>
            <a:r>
              <a:rPr lang="en-US" altLang="zh-CN" sz="2800" i="0" dirty="0" smtClean="0">
                <a:solidFill>
                  <a:srgbClr val="FFFFFF"/>
                </a:solidFill>
                <a:effectLst/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2.</a:t>
            </a:r>
            <a:r>
              <a:rPr lang="zh-CN" altLang="en-US" sz="2800" i="0" dirty="0" smtClean="0">
                <a:solidFill>
                  <a:srgbClr val="FFFFFF"/>
                </a:solidFill>
                <a:effectLst/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我们的地球模型还可以如何改进？</a:t>
            </a: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4662170" y="2554605"/>
            <a:ext cx="2560955" cy="3238500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文本框 31"/>
          <p:cNvSpPr txBox="1"/>
          <p:nvPr/>
        </p:nvSpPr>
        <p:spPr>
          <a:xfrm>
            <a:off x="2386330" y="2752090"/>
            <a:ext cx="894080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2800" i="0" dirty="0" smtClean="0">
                <a:solidFill>
                  <a:srgbClr val="FFFFFF"/>
                </a:solidFill>
                <a:effectLst/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知道</a:t>
            </a:r>
          </a:p>
        </p:txBody>
      </p:sp>
      <p:cxnSp>
        <p:nvCxnSpPr>
          <p:cNvPr id="33" name="直接连接符 32"/>
          <p:cNvCxnSpPr/>
          <p:nvPr/>
        </p:nvCxnSpPr>
        <p:spPr>
          <a:xfrm>
            <a:off x="3387725" y="3094355"/>
            <a:ext cx="836930" cy="10160"/>
          </a:xfrm>
          <a:prstGeom prst="line">
            <a:avLst/>
          </a:prstGeom>
          <a:noFill/>
          <a:ln w="38100" cap="flat">
            <a:solidFill>
              <a:srgbClr val="FFFFFF"/>
            </a:solidFill>
            <a:prstDash val="solid"/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34" name="直接连接符 33"/>
          <p:cNvCxnSpPr/>
          <p:nvPr/>
        </p:nvCxnSpPr>
        <p:spPr>
          <a:xfrm>
            <a:off x="3387725" y="3104515"/>
            <a:ext cx="836930" cy="1369695"/>
          </a:xfrm>
          <a:prstGeom prst="line">
            <a:avLst/>
          </a:prstGeom>
          <a:noFill/>
          <a:ln w="38100" cap="flat">
            <a:solidFill>
              <a:srgbClr val="FFFFFF"/>
            </a:solidFill>
            <a:prstDash val="solid"/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35" name="文本框 34"/>
          <p:cNvSpPr txBox="1"/>
          <p:nvPr/>
        </p:nvSpPr>
        <p:spPr>
          <a:xfrm>
            <a:off x="4275455" y="2833370"/>
            <a:ext cx="457200" cy="532130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vertOverflow="overflow" horzOverflow="overflow" vert="horz" wrap="none" lIns="50800" tIns="50800" rIns="50800" bIns="50800" numCol="1" spcCol="38100" rtlCol="0" fromWordArt="0" anchor="ctr" anchorCtr="0" forceAA="0" compatLnSpc="1">
            <a:spAutoFit/>
          </a:bodyPr>
          <a:lstStyle/>
          <a:p>
            <a:pPr lvl="0" algn="ctr"/>
            <a:r>
              <a:rPr lang="zh-CN" altLang="en-US" sz="2800" i="0" dirty="0" smtClean="0">
                <a:solidFill>
                  <a:srgbClr val="FFFFFF"/>
                </a:solidFill>
                <a:effectLst/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有</a:t>
            </a:r>
          </a:p>
        </p:txBody>
      </p:sp>
      <p:sp>
        <p:nvSpPr>
          <p:cNvPr id="36" name="文本框 35"/>
          <p:cNvSpPr txBox="1"/>
          <p:nvPr/>
        </p:nvSpPr>
        <p:spPr>
          <a:xfrm>
            <a:off x="4163060" y="4020185"/>
            <a:ext cx="1524000" cy="532130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vertOverflow="overflow" horzOverflow="overflow" vert="horz" wrap="none" lIns="50800" tIns="50800" rIns="50800" bIns="50800" numCol="1" spcCol="38100" rtlCol="0" fromWordArt="0" anchor="ctr" anchorCtr="0" forceAA="0" compatLnSpc="1">
            <a:spAutoFit/>
          </a:bodyPr>
          <a:lstStyle/>
          <a:p>
            <a:pPr lvl="0" algn="ctr"/>
            <a:r>
              <a:rPr lang="zh-CN" altLang="en-US" sz="2800" i="0" dirty="0" smtClean="0">
                <a:solidFill>
                  <a:srgbClr val="FFFFFF"/>
                </a:solidFill>
                <a:effectLst/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自然现象</a:t>
            </a:r>
          </a:p>
        </p:txBody>
      </p:sp>
      <p:cxnSp>
        <p:nvCxnSpPr>
          <p:cNvPr id="37" name="直接连接符 36"/>
          <p:cNvCxnSpPr/>
          <p:nvPr/>
        </p:nvCxnSpPr>
        <p:spPr>
          <a:xfrm flipV="1">
            <a:off x="5628005" y="3864610"/>
            <a:ext cx="829310" cy="457200"/>
          </a:xfrm>
          <a:prstGeom prst="line">
            <a:avLst/>
          </a:prstGeom>
          <a:noFill/>
          <a:ln w="38100" cap="flat">
            <a:solidFill>
              <a:srgbClr val="FFFFFF"/>
            </a:solidFill>
            <a:prstDash val="solid"/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38" name="直接连接符 37"/>
          <p:cNvCxnSpPr/>
          <p:nvPr/>
        </p:nvCxnSpPr>
        <p:spPr>
          <a:xfrm>
            <a:off x="5628005" y="4331970"/>
            <a:ext cx="829310" cy="0"/>
          </a:xfrm>
          <a:prstGeom prst="line">
            <a:avLst/>
          </a:prstGeom>
          <a:noFill/>
          <a:ln w="38100" cap="flat">
            <a:solidFill>
              <a:srgbClr val="FFFFFF"/>
            </a:solidFill>
            <a:prstDash val="solid"/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39" name="文本框 38"/>
          <p:cNvSpPr txBox="1"/>
          <p:nvPr/>
        </p:nvSpPr>
        <p:spPr>
          <a:xfrm>
            <a:off x="6518910" y="4065905"/>
            <a:ext cx="2235200" cy="532130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vertOverflow="overflow" horzOverflow="overflow" vert="horz" wrap="none" lIns="50800" tIns="50800" rIns="50800" bIns="50800" numCol="1" spcCol="38100" rtlCol="0" fromWordArt="0" anchor="ctr" anchorCtr="0" forceAA="0" compatLnSpc="1">
            <a:spAutoFit/>
          </a:bodyPr>
          <a:lstStyle/>
          <a:p>
            <a:pPr lvl="0" algn="ctr"/>
            <a:r>
              <a:rPr lang="zh-CN" altLang="en-US" sz="2800" i="0" dirty="0" smtClean="0">
                <a:solidFill>
                  <a:srgbClr val="FFFFFF"/>
                </a:solidFill>
                <a:effectLst/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太阳东升西落</a:t>
            </a:r>
          </a:p>
        </p:txBody>
      </p:sp>
      <p:sp>
        <p:nvSpPr>
          <p:cNvPr id="40" name="文本框 39"/>
          <p:cNvSpPr txBox="1"/>
          <p:nvPr/>
        </p:nvSpPr>
        <p:spPr>
          <a:xfrm>
            <a:off x="6583998" y="4665663"/>
            <a:ext cx="3124200" cy="532130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vertOverflow="overflow" horzOverflow="overflow" vert="horz" wrap="none" lIns="50800" tIns="50800" rIns="50800" bIns="50800" numCol="1" spcCol="38100" rtlCol="0" fromWordArt="0" anchor="ctr" anchorCtr="0" forceAA="0" compatLnSpc="1">
            <a:spAutoFit/>
          </a:bodyPr>
          <a:lstStyle/>
          <a:p>
            <a:pPr lvl="0" algn="ctr"/>
            <a:r>
              <a:rPr lang="zh-CN" altLang="en-US" sz="2800" i="0" dirty="0" smtClean="0">
                <a:solidFill>
                  <a:srgbClr val="FFFFFF"/>
                </a:solidFill>
                <a:effectLst/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昼夜交替 四季变化 </a:t>
            </a:r>
          </a:p>
        </p:txBody>
      </p:sp>
      <p:cxnSp>
        <p:nvCxnSpPr>
          <p:cNvPr id="41" name="直接连接符 40"/>
          <p:cNvCxnSpPr/>
          <p:nvPr/>
        </p:nvCxnSpPr>
        <p:spPr>
          <a:xfrm>
            <a:off x="5597525" y="4331970"/>
            <a:ext cx="986790" cy="476250"/>
          </a:xfrm>
          <a:prstGeom prst="line">
            <a:avLst/>
          </a:prstGeom>
          <a:noFill/>
          <a:ln w="38100" cap="flat">
            <a:solidFill>
              <a:srgbClr val="FFFFFF"/>
            </a:solidFill>
            <a:prstDash val="solid"/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42" name="文本框 41"/>
          <p:cNvSpPr txBox="1"/>
          <p:nvPr/>
        </p:nvSpPr>
        <p:spPr>
          <a:xfrm>
            <a:off x="6517640" y="3488055"/>
            <a:ext cx="1701800" cy="532130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vertOverflow="overflow" horzOverflow="overflow" vert="horz" wrap="none" lIns="50800" tIns="50800" rIns="50800" bIns="50800" numCol="1" spcCol="38100" rtlCol="0" fromWordArt="0" anchor="ctr" anchorCtr="0" forceAA="0" compatLnSpc="1">
            <a:spAutoFit/>
          </a:bodyPr>
          <a:lstStyle/>
          <a:p>
            <a:pPr lvl="0" algn="ctr"/>
            <a:r>
              <a:rPr lang="zh-CN" altLang="en-US" sz="2800" i="0" dirty="0" smtClean="0">
                <a:solidFill>
                  <a:srgbClr val="FFFFFF"/>
                </a:solidFill>
                <a:effectLst/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地震 火山</a:t>
            </a:r>
          </a:p>
        </p:txBody>
      </p:sp>
      <p:cxnSp>
        <p:nvCxnSpPr>
          <p:cNvPr id="43" name="直接连接符 42"/>
          <p:cNvCxnSpPr/>
          <p:nvPr/>
        </p:nvCxnSpPr>
        <p:spPr>
          <a:xfrm flipV="1">
            <a:off x="3387725" y="2107565"/>
            <a:ext cx="829310" cy="986790"/>
          </a:xfrm>
          <a:prstGeom prst="line">
            <a:avLst/>
          </a:prstGeom>
          <a:noFill/>
          <a:ln w="38100" cap="flat">
            <a:solidFill>
              <a:srgbClr val="FFFFFF"/>
            </a:solidFill>
            <a:prstDash val="solid"/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44" name="文本框 43"/>
          <p:cNvSpPr txBox="1"/>
          <p:nvPr/>
        </p:nvSpPr>
        <p:spPr>
          <a:xfrm>
            <a:off x="4224655" y="1898015"/>
            <a:ext cx="812800" cy="532130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vertOverflow="overflow" horzOverflow="overflow" vert="horz" wrap="none" lIns="50800" tIns="50800" rIns="50800" bIns="50800" numCol="1" spcCol="38100" rtlCol="0" fromWordArt="0" anchor="ctr" anchorCtr="0" forceAA="0" compatLnSpc="1">
            <a:spAutoFit/>
          </a:bodyPr>
          <a:lstStyle/>
          <a:p>
            <a:pPr lvl="0" algn="ctr"/>
            <a:r>
              <a:rPr lang="zh-CN" altLang="en-US" sz="2800" i="0" dirty="0" smtClean="0">
                <a:solidFill>
                  <a:srgbClr val="FFFF00"/>
                </a:solidFill>
                <a:effectLst/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形状</a:t>
            </a:r>
          </a:p>
        </p:txBody>
      </p:sp>
      <p:cxnSp>
        <p:nvCxnSpPr>
          <p:cNvPr id="45" name="直接连接符 44"/>
          <p:cNvCxnSpPr/>
          <p:nvPr/>
        </p:nvCxnSpPr>
        <p:spPr>
          <a:xfrm>
            <a:off x="5628005" y="4331970"/>
            <a:ext cx="956310" cy="946785"/>
          </a:xfrm>
          <a:prstGeom prst="line">
            <a:avLst/>
          </a:prstGeom>
          <a:noFill/>
          <a:ln w="38100" cap="flat">
            <a:solidFill>
              <a:srgbClr val="FFFFFF"/>
            </a:solidFill>
            <a:prstDash val="solid"/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46" name="文本框 45"/>
          <p:cNvSpPr txBox="1"/>
          <p:nvPr/>
        </p:nvSpPr>
        <p:spPr>
          <a:xfrm>
            <a:off x="6584315" y="5140325"/>
            <a:ext cx="894080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algn="ctr"/>
            <a:r>
              <a:rPr lang="en-US" altLang="zh-CN" sz="2800" i="0" dirty="0" smtClean="0">
                <a:solidFill>
                  <a:srgbClr val="FFFFFF"/>
                </a:solidFill>
                <a:effectLst/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……</a:t>
            </a:r>
          </a:p>
        </p:txBody>
      </p:sp>
      <p:sp>
        <p:nvSpPr>
          <p:cNvPr id="47" name="文本框 46"/>
          <p:cNvSpPr txBox="1"/>
          <p:nvPr/>
        </p:nvSpPr>
        <p:spPr>
          <a:xfrm>
            <a:off x="6011545" y="1898015"/>
            <a:ext cx="812800" cy="532130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vertOverflow="overflow" horzOverflow="overflow" vert="horz" wrap="none" lIns="50800" tIns="50800" rIns="50800" bIns="50800" numCol="1" spcCol="38100" rtlCol="0" fromWordArt="0" anchor="ctr" anchorCtr="0" forceAA="0" compatLnSpc="1">
            <a:spAutoFit/>
          </a:bodyPr>
          <a:lstStyle/>
          <a:p>
            <a:pPr lvl="0" algn="ctr"/>
            <a:r>
              <a:rPr lang="zh-CN" altLang="en-US" sz="2800" i="0" dirty="0" smtClean="0">
                <a:solidFill>
                  <a:srgbClr val="FFFF00"/>
                </a:solidFill>
                <a:effectLst/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球体</a:t>
            </a:r>
          </a:p>
        </p:txBody>
      </p:sp>
      <p:cxnSp>
        <p:nvCxnSpPr>
          <p:cNvPr id="48" name="直接连接符 47"/>
          <p:cNvCxnSpPr/>
          <p:nvPr/>
        </p:nvCxnSpPr>
        <p:spPr>
          <a:xfrm>
            <a:off x="5085715" y="2159000"/>
            <a:ext cx="836930" cy="10160"/>
          </a:xfrm>
          <a:prstGeom prst="line">
            <a:avLst/>
          </a:prstGeom>
          <a:noFill/>
          <a:ln w="38100" cap="flat">
            <a:solidFill>
              <a:srgbClr val="FFFFFF"/>
            </a:solidFill>
            <a:prstDash val="solid"/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49" name="文本框 48"/>
          <p:cNvSpPr txBox="1"/>
          <p:nvPr/>
        </p:nvSpPr>
        <p:spPr>
          <a:xfrm>
            <a:off x="6011545" y="2833370"/>
            <a:ext cx="2590800" cy="532130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vertOverflow="overflow" horzOverflow="overflow" vert="horz" wrap="none" lIns="50800" tIns="50800" rIns="50800" bIns="50800" numCol="1" spcCol="38100" rtlCol="0" fromWordArt="0" anchor="ctr" anchorCtr="0" forceAA="0" compatLnSpc="1">
            <a:spAutoFit/>
          </a:bodyPr>
          <a:lstStyle/>
          <a:p>
            <a:pPr lvl="0" algn="ctr"/>
            <a:r>
              <a:rPr lang="zh-CN" altLang="en-US" sz="2800" i="0" dirty="0" smtClean="0">
                <a:solidFill>
                  <a:srgbClr val="FFFF00"/>
                </a:solidFill>
                <a:effectLst/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海洋 陆地</a:t>
            </a:r>
            <a:r>
              <a:rPr lang="zh-CN" altLang="en-US" sz="2800" i="0" dirty="0" smtClean="0">
                <a:solidFill>
                  <a:srgbClr val="FFFFFF"/>
                </a:solidFill>
                <a:effectLst/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 生物</a:t>
            </a:r>
          </a:p>
        </p:txBody>
      </p:sp>
      <p:cxnSp>
        <p:nvCxnSpPr>
          <p:cNvPr id="50" name="直接连接符 49"/>
          <p:cNvCxnSpPr/>
          <p:nvPr/>
        </p:nvCxnSpPr>
        <p:spPr>
          <a:xfrm>
            <a:off x="5037455" y="3094355"/>
            <a:ext cx="836930" cy="10160"/>
          </a:xfrm>
          <a:prstGeom prst="line">
            <a:avLst/>
          </a:prstGeom>
          <a:noFill/>
          <a:ln w="38100" cap="flat">
            <a:solidFill>
              <a:srgbClr val="FFFFFF"/>
            </a:solidFill>
            <a:prstDash val="solid"/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4" name="标题 3"/>
          <p:cNvSpPr>
            <a:spLocks noGrp="1"/>
          </p:cNvSpPr>
          <p:nvPr>
            <p:ph type="title"/>
          </p:nvPr>
        </p:nvSpPr>
        <p:spPr>
          <a:xfrm>
            <a:off x="1968254" y="968233"/>
            <a:ext cx="8393921" cy="866075"/>
          </a:xfrm>
        </p:spPr>
        <p:txBody>
          <a:bodyPr/>
          <a:lstStyle/>
          <a:p>
            <a:r>
              <a:rPr lang="zh-CN" altLang="en-US" sz="3600">
                <a:solidFill>
                  <a:srgbClr val="FFFFFF"/>
                </a:solidFill>
              </a:rPr>
              <a:t>地球</a:t>
            </a:r>
          </a:p>
        </p:txBody>
      </p:sp>
    </p:spTree>
  </p:cSld>
  <p:clrMapOvr>
    <a:masterClrMapping/>
  </p:clrMapOvr>
  <p:transition spd="med"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/>
          <p:cNvGrpSpPr/>
          <p:nvPr/>
        </p:nvGrpSpPr>
        <p:grpSpPr>
          <a:xfrm>
            <a:off x="793750" y="1622425"/>
            <a:ext cx="10698480" cy="3705860"/>
            <a:chOff x="1344" y="2239"/>
            <a:chExt cx="16848" cy="5836"/>
          </a:xfrm>
        </p:grpSpPr>
        <p:sp>
          <p:nvSpPr>
            <p:cNvPr id="8" name="文本框 7"/>
            <p:cNvSpPr txBox="1"/>
            <p:nvPr/>
          </p:nvSpPr>
          <p:spPr>
            <a:xfrm>
              <a:off x="1344" y="4750"/>
              <a:ext cx="4073" cy="8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800" i="0" dirty="0" smtClean="0">
                  <a:solidFill>
                    <a:srgbClr val="FFFFFF"/>
                  </a:solidFill>
                  <a:effectLst/>
                  <a:latin typeface="黑体" panose="02010609060101010101" pitchFamily="49" charset="-122"/>
                  <a:ea typeface="黑体" panose="02010609060101010101" pitchFamily="49" charset="-122"/>
                  <a:sym typeface="+mn-ea"/>
                </a:rPr>
                <a:t>感兴趣的问题</a:t>
              </a:r>
            </a:p>
          </p:txBody>
        </p:sp>
        <p:cxnSp>
          <p:nvCxnSpPr>
            <p:cNvPr id="22" name="直接连接符 21"/>
            <p:cNvCxnSpPr/>
            <p:nvPr/>
          </p:nvCxnSpPr>
          <p:spPr>
            <a:xfrm flipV="1">
              <a:off x="5206" y="2997"/>
              <a:ext cx="1082" cy="2211"/>
            </a:xfrm>
            <a:prstGeom prst="line">
              <a:avLst/>
            </a:prstGeom>
            <a:noFill/>
            <a:ln w="38100" cap="flat">
              <a:solidFill>
                <a:srgbClr val="FFFFFF"/>
              </a:solidFill>
              <a:prstDash val="solid"/>
              <a:miter lim="400000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23" name="直接连接符 22"/>
            <p:cNvCxnSpPr>
              <a:endCxn id="27" idx="1"/>
            </p:cNvCxnSpPr>
            <p:nvPr/>
          </p:nvCxnSpPr>
          <p:spPr>
            <a:xfrm flipV="1">
              <a:off x="5254" y="4443"/>
              <a:ext cx="1147" cy="781"/>
            </a:xfrm>
            <a:prstGeom prst="line">
              <a:avLst/>
            </a:prstGeom>
            <a:noFill/>
            <a:ln w="38100" cap="flat">
              <a:solidFill>
                <a:srgbClr val="FFFFFF"/>
              </a:solidFill>
              <a:prstDash val="solid"/>
              <a:miter lim="400000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24" name="直接连接符 23"/>
            <p:cNvCxnSpPr/>
            <p:nvPr/>
          </p:nvCxnSpPr>
          <p:spPr>
            <a:xfrm>
              <a:off x="5206" y="5224"/>
              <a:ext cx="1189" cy="651"/>
            </a:xfrm>
            <a:prstGeom prst="line">
              <a:avLst/>
            </a:prstGeom>
            <a:noFill/>
            <a:ln w="38100" cap="flat">
              <a:solidFill>
                <a:srgbClr val="FFFFFF"/>
              </a:solidFill>
              <a:prstDash val="solid"/>
              <a:miter lim="400000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sp>
          <p:nvSpPr>
            <p:cNvPr id="25" name="文本框 24"/>
            <p:cNvSpPr txBox="1"/>
            <p:nvPr/>
          </p:nvSpPr>
          <p:spPr>
            <a:xfrm>
              <a:off x="6272" y="2239"/>
              <a:ext cx="11920" cy="838"/>
            </a:xfrm>
            <a:prstGeom prst="rect">
              <a:avLst/>
            </a:prstGeom>
            <a:noFill/>
            <a:ln w="12700" cap="flat">
              <a:noFill/>
              <a:miter lim="400000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vertOverflow="overflow" horzOverflow="overflow" vert="horz" wrap="none" lIns="50800" tIns="50800" rIns="50800" bIns="50800" numCol="1" spcCol="38100" rtlCol="0" fromWordArt="0" anchor="ctr" anchorCtr="0" forceAA="0" compatLnSpc="1">
              <a:spAutoFit/>
            </a:bodyPr>
            <a:lstStyle/>
            <a:p>
              <a:pPr lvl="0" algn="ctr"/>
              <a:r>
                <a:rPr lang="zh-CN" altLang="en-US" sz="2800" i="0" dirty="0" smtClean="0">
                  <a:solidFill>
                    <a:srgbClr val="FFFFFF"/>
                  </a:solidFill>
                  <a:effectLst/>
                  <a:latin typeface="黑体" panose="02010609060101010101" pitchFamily="49" charset="-122"/>
                  <a:ea typeface="黑体" panose="02010609060101010101" pitchFamily="49" charset="-122"/>
                  <a:sym typeface="+mn-ea"/>
                </a:rPr>
                <a:t>昼夜交替、太阳东升西落等现象是如何产生的？</a:t>
              </a:r>
            </a:p>
          </p:txBody>
        </p:sp>
        <p:sp>
          <p:nvSpPr>
            <p:cNvPr id="26" name="文本框 25"/>
            <p:cNvSpPr txBox="1"/>
            <p:nvPr/>
          </p:nvSpPr>
          <p:spPr>
            <a:xfrm>
              <a:off x="6343" y="5540"/>
              <a:ext cx="9680" cy="2535"/>
            </a:xfrm>
            <a:prstGeom prst="rect">
              <a:avLst/>
            </a:prstGeom>
            <a:noFill/>
            <a:ln w="12700" cap="flat">
              <a:noFill/>
              <a:miter lim="400000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vertOverflow="overflow" horzOverflow="overflow" vert="horz" wrap="none" lIns="50800" tIns="50800" rIns="50800" bIns="50800" numCol="1" spcCol="38100" rtlCol="0" fromWordArt="0" anchor="ctr" anchorCtr="0" forceAA="0" compatLnSpc="1">
              <a:spAutoFit/>
            </a:bodyPr>
            <a:lstStyle/>
            <a:p>
              <a:pPr lvl="0" algn="l"/>
              <a:r>
                <a:rPr lang="zh-CN" altLang="en-US" sz="2800" i="0" dirty="0" smtClean="0">
                  <a:solidFill>
                    <a:srgbClr val="FFFFFF"/>
                  </a:solidFill>
                  <a:effectLst/>
                  <a:latin typeface="黑体" panose="02010609060101010101" pitchFamily="49" charset="-122"/>
                  <a:ea typeface="黑体" panose="02010609060101010101" pitchFamily="49" charset="-122"/>
                  <a:sym typeface="+mn-ea"/>
                </a:rPr>
                <a:t>这些自然现象和地球的运动有关系吗？</a:t>
              </a:r>
            </a:p>
            <a:p>
              <a:pPr lvl="0" algn="l"/>
              <a:endParaRPr lang="en-US" altLang="zh-CN" sz="1400" i="0" dirty="0" smtClean="0">
                <a:solidFill>
                  <a:srgbClr val="FFFFFF"/>
                </a:solidFill>
                <a:effectLst/>
                <a:latin typeface="黑体" panose="02010609060101010101" pitchFamily="49" charset="-122"/>
                <a:ea typeface="黑体" panose="02010609060101010101" pitchFamily="49" charset="-122"/>
                <a:sym typeface="+mn-ea"/>
              </a:endParaRPr>
            </a:p>
            <a:p>
              <a:pPr lvl="0" algn="l"/>
              <a:endParaRPr lang="en-US" altLang="zh-CN" sz="1400" i="0" dirty="0" smtClean="0">
                <a:solidFill>
                  <a:srgbClr val="FFFFFF"/>
                </a:solidFill>
                <a:effectLst/>
                <a:latin typeface="黑体" panose="02010609060101010101" pitchFamily="49" charset="-122"/>
                <a:ea typeface="黑体" panose="02010609060101010101" pitchFamily="49" charset="-122"/>
                <a:sym typeface="+mn-ea"/>
              </a:endParaRPr>
            </a:p>
            <a:p>
              <a:pPr lvl="0" algn="l"/>
              <a:endParaRPr lang="en-US" altLang="zh-CN" sz="1400" i="0" dirty="0" smtClean="0">
                <a:solidFill>
                  <a:srgbClr val="FFFFFF"/>
                </a:solidFill>
                <a:effectLst/>
                <a:latin typeface="黑体" panose="02010609060101010101" pitchFamily="49" charset="-122"/>
                <a:ea typeface="黑体" panose="02010609060101010101" pitchFamily="49" charset="-122"/>
                <a:sym typeface="+mn-ea"/>
              </a:endParaRPr>
            </a:p>
            <a:p>
              <a:pPr lvl="0" algn="l"/>
              <a:r>
                <a:rPr lang="en-US" altLang="zh-CN" sz="2800" i="0" dirty="0" smtClean="0">
                  <a:solidFill>
                    <a:srgbClr val="FFFFFF"/>
                  </a:solidFill>
                  <a:effectLst/>
                  <a:latin typeface="黑体" panose="02010609060101010101" pitchFamily="49" charset="-122"/>
                  <a:ea typeface="黑体" panose="02010609060101010101" pitchFamily="49" charset="-122"/>
                  <a:sym typeface="+mn-ea"/>
                </a:rPr>
                <a:t>……</a:t>
              </a:r>
            </a:p>
          </p:txBody>
        </p:sp>
        <p:sp>
          <p:nvSpPr>
            <p:cNvPr id="27" name="文本框 26"/>
            <p:cNvSpPr txBox="1"/>
            <p:nvPr/>
          </p:nvSpPr>
          <p:spPr>
            <a:xfrm>
              <a:off x="6401" y="4024"/>
              <a:ext cx="5200" cy="838"/>
            </a:xfrm>
            <a:prstGeom prst="rect">
              <a:avLst/>
            </a:prstGeom>
            <a:noFill/>
            <a:ln w="12700" cap="flat">
              <a:noFill/>
              <a:miter lim="400000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vertOverflow="overflow" horzOverflow="overflow" vert="horz" wrap="none" lIns="50800" tIns="50800" rIns="50800" bIns="50800" numCol="1" spcCol="38100" rtlCol="0" fromWordArt="0" anchor="ctr" anchorCtr="0" forceAA="0" compatLnSpc="1">
              <a:spAutoFit/>
            </a:bodyPr>
            <a:lstStyle/>
            <a:p>
              <a:pPr lvl="0" algn="ctr"/>
              <a:r>
                <a:rPr lang="zh-CN" altLang="en-US" sz="2800" i="0" dirty="0" smtClean="0">
                  <a:solidFill>
                    <a:srgbClr val="FFFFFF"/>
                  </a:solidFill>
                  <a:effectLst/>
                  <a:latin typeface="黑体" panose="02010609060101010101" pitchFamily="49" charset="-122"/>
                  <a:ea typeface="黑体" panose="02010609060101010101" pitchFamily="49" charset="-122"/>
                  <a:sym typeface="+mn-ea"/>
                </a:rPr>
                <a:t>地球是怎么运动的？ </a:t>
              </a:r>
            </a:p>
          </p:txBody>
        </p:sp>
        <p:cxnSp>
          <p:nvCxnSpPr>
            <p:cNvPr id="5" name="直接连接符 4"/>
            <p:cNvCxnSpPr/>
            <p:nvPr/>
          </p:nvCxnSpPr>
          <p:spPr>
            <a:xfrm>
              <a:off x="5206" y="5171"/>
              <a:ext cx="1122" cy="2503"/>
            </a:xfrm>
            <a:prstGeom prst="line">
              <a:avLst/>
            </a:prstGeom>
            <a:noFill/>
            <a:ln w="38100" cap="flat">
              <a:solidFill>
                <a:srgbClr val="FFFFFF"/>
              </a:solidFill>
              <a:prstDash val="solid"/>
              <a:miter lim="400000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</p:grpSp>
    </p:spTree>
  </p:cSld>
  <p:clrMapOvr>
    <a:masterClrMapping/>
  </p:clrMapOvr>
  <p:transition spd="med"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906659" y="1059673"/>
            <a:ext cx="8393921" cy="866075"/>
          </a:xfrm>
        </p:spPr>
        <p:txBody>
          <a:bodyPr>
            <a:normAutofit fontScale="90000"/>
          </a:bodyPr>
          <a:lstStyle/>
          <a:p>
            <a:r>
              <a:rPr lang="zh-CN" altLang="en-US">
                <a:sym typeface="+mn-ea"/>
              </a:rPr>
              <a:t>做好《昼夜交替现象》一课学习准备</a:t>
            </a:r>
            <a:endParaRPr lang="zh-CN" altLang="en-US"/>
          </a:p>
        </p:txBody>
      </p:sp>
      <p:sp>
        <p:nvSpPr>
          <p:cNvPr id="7" name="文本框 6"/>
          <p:cNvSpPr txBox="1"/>
          <p:nvPr/>
        </p:nvSpPr>
        <p:spPr>
          <a:xfrm>
            <a:off x="2432685" y="4509136"/>
            <a:ext cx="1168400" cy="532130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vertOverflow="overflow" horzOverflow="overflow" vert="horz" wrap="none" lIns="50800" tIns="50800" rIns="50800" bIns="50800" numCol="1" spcCol="38100" rtlCol="0" anchor="ctr" forceAA="0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zh-CN" altLang="en-US" sz="2800" b="0" i="0" u="none" strike="noStrike" cap="none" spc="0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黑体" panose="02010609060101010101" pitchFamily="49" charset="-122"/>
                <a:ea typeface="黑体" panose="02010609060101010101" pitchFamily="49" charset="-122"/>
                <a:sym typeface="Hoefler Text"/>
              </a:rPr>
              <a:t>手电筒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5327333" y="4509136"/>
            <a:ext cx="1524000" cy="532130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vertOverflow="overflow" horzOverflow="overflow" vert="horz" wrap="none" lIns="50800" tIns="50800" rIns="50800" bIns="50800" numCol="1" spcCol="38100" rtlCol="0" anchor="ctr" forceAA="0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zh-CN" altLang="en-US" sz="2800" b="0" i="0" u="none" strike="noStrike" cap="none" spc="0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黑体" panose="02010609060101010101" pitchFamily="49" charset="-122"/>
                <a:ea typeface="黑体" panose="02010609060101010101" pitchFamily="49" charset="-122"/>
                <a:sym typeface="Hoefler Text"/>
              </a:rPr>
              <a:t>地球模型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8286750" y="4509136"/>
            <a:ext cx="1879600" cy="532130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vertOverflow="overflow" horzOverflow="overflow" vert="horz" wrap="none" lIns="50800" tIns="50800" rIns="50800" bIns="50800" numCol="1" spcCol="38100" rtlCol="0" anchor="ctr" forceAA="0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zh-CN" altLang="en-US" sz="2800" b="0" i="0" u="none" strike="noStrike" cap="none" spc="0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黑体" panose="02010609060101010101" pitchFamily="49" charset="-122"/>
                <a:ea typeface="黑体" panose="02010609060101010101" pitchFamily="49" charset="-122"/>
                <a:sym typeface="Hoefler Text"/>
              </a:rPr>
              <a:t>学习任务单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4963795" y="2226945"/>
            <a:ext cx="2251075" cy="2133600"/>
          </a:xfrm>
          <a:prstGeom prst="rect">
            <a:avLst/>
          </a:prstGeom>
          <a:ln>
            <a:solidFill>
              <a:schemeClr val="accent3">
                <a:lumMod val="60000"/>
                <a:lumOff val="40000"/>
              </a:schemeClr>
            </a:solidFill>
          </a:ln>
        </p:spPr>
      </p:pic>
      <p:graphicFrame>
        <p:nvGraphicFramePr>
          <p:cNvPr id="4" name="内容占位符 3"/>
          <p:cNvGraphicFramePr>
            <a:graphicFrameLocks noGrp="1"/>
          </p:cNvGraphicFramePr>
          <p:nvPr>
            <p:ph idx="1"/>
          </p:nvPr>
        </p:nvGraphicFramePr>
        <p:xfrm>
          <a:off x="8048625" y="2226945"/>
          <a:ext cx="2355215" cy="213296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55215"/>
              </a:tblGrid>
              <a:tr h="793115">
                <a:tc>
                  <a:txBody>
                    <a:bodyPr/>
                    <a:lstStyle/>
                    <a:p>
                      <a:pPr eaLnBrk="1" fontAlgn="auto" hangingPunct="1">
                        <a:spcBef>
                          <a:spcPts val="600"/>
                        </a:spcBef>
                        <a:buNone/>
                      </a:pPr>
                      <a:r>
                        <a:rPr lang="zh-CN" altLang="en-US" sz="1800">
                          <a:solidFill>
                            <a:srgbClr val="FFFFFF"/>
                          </a:solidFill>
                        </a:rPr>
                        <a:t>昼夜交替现象</a:t>
                      </a:r>
                    </a:p>
                    <a:p>
                      <a:pPr eaLnBrk="1" fontAlgn="auto" hangingPunct="1">
                        <a:spcBef>
                          <a:spcPts val="600"/>
                        </a:spcBef>
                        <a:buNone/>
                      </a:pPr>
                      <a:r>
                        <a:rPr lang="zh-CN" altLang="en-US" sz="1800">
                          <a:solidFill>
                            <a:srgbClr val="FFFFFF"/>
                          </a:solidFill>
                        </a:rPr>
                        <a:t>是如何产生的？</a:t>
                      </a:r>
                    </a:p>
                  </a:txBody>
                  <a:tcPr/>
                </a:tc>
              </a:tr>
              <a:tr h="1339850"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zh-CN" altLang="en-US" sz="3000">
                        <a:solidFill>
                          <a:srgbClr val="FFFFFF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grpSp>
        <p:nvGrpSpPr>
          <p:cNvPr id="6" name="组合 5"/>
          <p:cNvGrpSpPr/>
          <p:nvPr/>
        </p:nvGrpSpPr>
        <p:grpSpPr>
          <a:xfrm>
            <a:off x="1725930" y="2226945"/>
            <a:ext cx="2581910" cy="2142490"/>
            <a:chOff x="2717" y="3507"/>
            <a:chExt cx="4066" cy="3374"/>
          </a:xfrm>
        </p:grpSpPr>
        <p:pic>
          <p:nvPicPr>
            <p:cNvPr id="13" name="图片 12" descr="DSC00252"/>
            <p:cNvPicPr>
              <a:picLocks noChangeAspect="1"/>
            </p:cNvPicPr>
            <p:nvPr/>
          </p:nvPicPr>
          <p:blipFill>
            <a:blip r:embed="rId4"/>
            <a:srcRect t="-401"/>
            <a:stretch>
              <a:fillRect/>
            </a:stretch>
          </p:blipFill>
          <p:spPr>
            <a:xfrm>
              <a:off x="2717" y="3507"/>
              <a:ext cx="4067" cy="3374"/>
            </a:xfrm>
            <a:prstGeom prst="rect">
              <a:avLst/>
            </a:prstGeom>
          </p:spPr>
        </p:pic>
        <p:sp>
          <p:nvSpPr>
            <p:cNvPr id="5" name="矩形 4"/>
            <p:cNvSpPr/>
            <p:nvPr/>
          </p:nvSpPr>
          <p:spPr>
            <a:xfrm>
              <a:off x="5369" y="5199"/>
              <a:ext cx="703" cy="208"/>
            </a:xfrm>
            <a:prstGeom prst="rect">
              <a:avLst/>
            </a:prstGeom>
            <a:solidFill>
              <a:srgbClr val="141213"/>
            </a:solidFill>
            <a:ln w="12700" cap="flat">
              <a:noFill/>
              <a:miter lim="400000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vertOverflow="overflow" horzOverflow="overflow" vert="horz" wrap="square" lIns="50800" tIns="50800" rIns="50800" bIns="50800" numCol="1" spcCol="38100" rtlCol="0" anchor="ctr" forceAA="0">
              <a:spAutoFit/>
            </a:bodyPr>
            <a:lstStyle/>
            <a:p>
              <a: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endParaRPr kumimoji="0" lang="zh-CN" altLang="en-US" sz="200" b="0" i="0" u="none" strike="noStrike" cap="none" spc="0" normalizeH="0" baseline="0">
                <a:ln>
                  <a:noFill/>
                </a:ln>
                <a:solidFill>
                  <a:srgbClr val="F3F1DF"/>
                </a:solidFill>
                <a:effectLst/>
                <a:uFillTx/>
                <a:latin typeface="+mn-lt"/>
                <a:ea typeface="+mn-ea"/>
                <a:cs typeface="+mn-cs"/>
                <a:sym typeface="Helvetica Neue" panose="02000503000000020004"/>
              </a:endParaRPr>
            </a:p>
          </p:txBody>
        </p:sp>
      </p:grpSp>
    </p:spTree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701290" y="1140460"/>
            <a:ext cx="6789420" cy="866140"/>
          </a:xfrm>
        </p:spPr>
        <p:txBody>
          <a:bodyPr>
            <a:noAutofit/>
          </a:bodyPr>
          <a:lstStyle/>
          <a:p>
            <a:pPr algn="l"/>
            <a:r>
              <a:rPr lang="en-US" sz="3200">
                <a:solidFill>
                  <a:srgbClr val="FFFFFF"/>
                </a:solidFill>
                <a:sym typeface="+mn-ea"/>
              </a:rPr>
              <a:t>  </a:t>
            </a:r>
            <a:r>
              <a:rPr sz="3200">
                <a:solidFill>
                  <a:srgbClr val="FFFFFF"/>
                </a:solidFill>
                <a:sym typeface="+mn-ea"/>
              </a:rPr>
              <a:t>将自己的想法写在学习</a:t>
            </a:r>
            <a:r>
              <a:rPr lang="zh-CN" sz="3200">
                <a:solidFill>
                  <a:srgbClr val="FFFFFF"/>
                </a:solidFill>
                <a:sym typeface="+mn-ea"/>
              </a:rPr>
              <a:t>任务</a:t>
            </a:r>
            <a:r>
              <a:rPr sz="3200">
                <a:solidFill>
                  <a:srgbClr val="FFFFFF"/>
                </a:solidFill>
                <a:sym typeface="+mn-ea"/>
              </a:rPr>
              <a:t>单上</a:t>
            </a:r>
            <a:endParaRPr lang="zh-CN" altLang="en-US" sz="3200">
              <a:solidFill>
                <a:srgbClr val="FFFFFF"/>
              </a:solidFill>
              <a:sym typeface="+mn-ea"/>
            </a:endParaRPr>
          </a:p>
        </p:txBody>
      </p:sp>
      <p:grpSp>
        <p:nvGrpSpPr>
          <p:cNvPr id="7" name="组合 6"/>
          <p:cNvGrpSpPr/>
          <p:nvPr/>
        </p:nvGrpSpPr>
        <p:grpSpPr>
          <a:xfrm>
            <a:off x="3479165" y="2006600"/>
            <a:ext cx="5232400" cy="3694430"/>
            <a:chOff x="4388" y="3108"/>
            <a:chExt cx="8240" cy="5818"/>
          </a:xfrm>
        </p:grpSpPr>
        <p:grpSp>
          <p:nvGrpSpPr>
            <p:cNvPr id="3" name="组合 2"/>
            <p:cNvGrpSpPr/>
            <p:nvPr/>
          </p:nvGrpSpPr>
          <p:grpSpPr>
            <a:xfrm>
              <a:off x="4388" y="3108"/>
              <a:ext cx="8241" cy="5818"/>
              <a:chOff x="10237" y="3381"/>
              <a:chExt cx="6424" cy="4576"/>
            </a:xfrm>
          </p:grpSpPr>
          <p:pic>
            <p:nvPicPr>
              <p:cNvPr id="4" name="图片 3" descr="6年级-上_24"/>
              <p:cNvPicPr>
                <a:picLocks noChangeAspect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>
              <a:xfrm>
                <a:off x="10237" y="3381"/>
                <a:ext cx="6424" cy="4576"/>
              </a:xfrm>
              <a:prstGeom prst="rect">
                <a:avLst/>
              </a:prstGeom>
            </p:spPr>
          </p:pic>
          <p:pic>
            <p:nvPicPr>
              <p:cNvPr id="5" name="图片 4" descr="6年级-上_24"/>
              <p:cNvPicPr>
                <a:picLocks noChangeAspect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>
              <a:xfrm>
                <a:off x="10527" y="4066"/>
                <a:ext cx="5845" cy="3666"/>
              </a:xfrm>
              <a:prstGeom prst="rect">
                <a:avLst/>
              </a:prstGeom>
            </p:spPr>
          </p:pic>
        </p:grpSp>
        <p:sp>
          <p:nvSpPr>
            <p:cNvPr id="6" name="文本框 5"/>
            <p:cNvSpPr txBox="1"/>
            <p:nvPr/>
          </p:nvSpPr>
          <p:spPr>
            <a:xfrm>
              <a:off x="5548" y="3408"/>
              <a:ext cx="5920" cy="741"/>
            </a:xfrm>
            <a:prstGeom prst="rect">
              <a:avLst/>
            </a:prstGeom>
            <a:solidFill>
              <a:srgbClr val="FFFCDF"/>
            </a:solidFill>
            <a:ln w="12700" cap="flat">
              <a:noFill/>
              <a:miter lim="400000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vertOverflow="overflow" horzOverflow="overflow" vert="horz" wrap="none" lIns="50800" tIns="50800" rIns="50800" bIns="50800" numCol="1" spcCol="38100" rtlCol="0" anchor="ctr" forceAA="0">
              <a:spAutoFit/>
            </a:bodyPr>
            <a:lstStyle/>
            <a:p>
              <a: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r>
                <a:rPr kumimoji="0" lang="zh-CN" altLang="en-US" sz="2400" b="0" i="0" u="none" strike="noStrike" cap="none" spc="0" normalizeH="0" baseline="0" dirty="0" smtClean="0">
                  <a:ln>
                    <a:noFill/>
                  </a:ln>
                  <a:solidFill>
                    <a:schemeClr val="bg1">
                      <a:lumMod val="50000"/>
                    </a:schemeClr>
                  </a:solidFill>
                  <a:effectLst/>
                  <a:uFillTx/>
                  <a:latin typeface="黑体" panose="02010609060101010101" pitchFamily="49" charset="-122"/>
                  <a:ea typeface="黑体" panose="02010609060101010101" pitchFamily="49" charset="-122"/>
                  <a:sym typeface="Hoefler Text"/>
                </a:rPr>
                <a:t>我知道和感兴趣的地球知识</a:t>
              </a:r>
            </a:p>
          </p:txBody>
        </p:sp>
      </p:grp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标题 30"/>
          <p:cNvSpPr>
            <a:spLocks noGrp="1"/>
          </p:cNvSpPr>
          <p:nvPr>
            <p:ph type="title"/>
          </p:nvPr>
        </p:nvSpPr>
        <p:spPr>
          <a:xfrm>
            <a:off x="1861574" y="1021573"/>
            <a:ext cx="8393921" cy="866075"/>
          </a:xfrm>
        </p:spPr>
        <p:txBody>
          <a:bodyPr/>
          <a:lstStyle/>
          <a:p>
            <a:r>
              <a:rPr lang="zh-CN" altLang="en-US" sz="3600">
                <a:solidFill>
                  <a:srgbClr val="FFFF00"/>
                </a:solidFill>
              </a:rPr>
              <a:t>地球</a:t>
            </a:r>
          </a:p>
        </p:txBody>
      </p:sp>
      <p:sp>
        <p:nvSpPr>
          <p:cNvPr id="32" name="文本框 31"/>
          <p:cNvSpPr txBox="1"/>
          <p:nvPr/>
        </p:nvSpPr>
        <p:spPr>
          <a:xfrm>
            <a:off x="2386330" y="2741930"/>
            <a:ext cx="894080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2800" i="0" dirty="0" smtClean="0">
                <a:solidFill>
                  <a:srgbClr val="FFFFFF"/>
                </a:solidFill>
                <a:effectLst/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知道</a:t>
            </a:r>
          </a:p>
        </p:txBody>
      </p:sp>
      <p:cxnSp>
        <p:nvCxnSpPr>
          <p:cNvPr id="33" name="直接连接符 32"/>
          <p:cNvCxnSpPr/>
          <p:nvPr/>
        </p:nvCxnSpPr>
        <p:spPr>
          <a:xfrm>
            <a:off x="3387725" y="3084195"/>
            <a:ext cx="836930" cy="10160"/>
          </a:xfrm>
          <a:prstGeom prst="line">
            <a:avLst/>
          </a:prstGeom>
          <a:noFill/>
          <a:ln w="38100" cap="flat">
            <a:solidFill>
              <a:srgbClr val="FFFFFF"/>
            </a:solidFill>
            <a:prstDash val="solid"/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34" name="直接连接符 33"/>
          <p:cNvCxnSpPr/>
          <p:nvPr/>
        </p:nvCxnSpPr>
        <p:spPr>
          <a:xfrm>
            <a:off x="3387725" y="3094355"/>
            <a:ext cx="836930" cy="1369695"/>
          </a:xfrm>
          <a:prstGeom prst="line">
            <a:avLst/>
          </a:prstGeom>
          <a:noFill/>
          <a:ln w="38100" cap="flat">
            <a:solidFill>
              <a:srgbClr val="FFFFFF"/>
            </a:solidFill>
            <a:prstDash val="solid"/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35" name="文本框 34"/>
          <p:cNvSpPr txBox="1"/>
          <p:nvPr/>
        </p:nvSpPr>
        <p:spPr>
          <a:xfrm>
            <a:off x="4275455" y="2823210"/>
            <a:ext cx="457200" cy="532130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vertOverflow="overflow" horzOverflow="overflow" vert="horz" wrap="none" lIns="50800" tIns="50800" rIns="50800" bIns="50800" numCol="1" spcCol="38100" rtlCol="0" fromWordArt="0" anchor="ctr" anchorCtr="0" forceAA="0" compatLnSpc="1">
            <a:spAutoFit/>
          </a:bodyPr>
          <a:lstStyle/>
          <a:p>
            <a:pPr lvl="0" algn="ctr"/>
            <a:r>
              <a:rPr lang="zh-CN" altLang="en-US" sz="2800" i="0" dirty="0" smtClean="0">
                <a:solidFill>
                  <a:srgbClr val="FFFFFF"/>
                </a:solidFill>
                <a:effectLst/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有</a:t>
            </a:r>
          </a:p>
        </p:txBody>
      </p:sp>
      <p:sp>
        <p:nvSpPr>
          <p:cNvPr id="36" name="文本框 35"/>
          <p:cNvSpPr txBox="1"/>
          <p:nvPr/>
        </p:nvSpPr>
        <p:spPr>
          <a:xfrm>
            <a:off x="4163060" y="4010025"/>
            <a:ext cx="1524000" cy="532130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vertOverflow="overflow" horzOverflow="overflow" vert="horz" wrap="none" lIns="50800" tIns="50800" rIns="50800" bIns="50800" numCol="1" spcCol="38100" rtlCol="0" fromWordArt="0" anchor="ctr" anchorCtr="0" forceAA="0" compatLnSpc="1">
            <a:spAutoFit/>
          </a:bodyPr>
          <a:lstStyle/>
          <a:p>
            <a:pPr lvl="0" algn="ctr"/>
            <a:r>
              <a:rPr lang="zh-CN" altLang="en-US" sz="2800" i="0" dirty="0" smtClean="0">
                <a:solidFill>
                  <a:srgbClr val="FFFFFF"/>
                </a:solidFill>
                <a:effectLst/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自然现象</a:t>
            </a:r>
          </a:p>
        </p:txBody>
      </p:sp>
      <p:cxnSp>
        <p:nvCxnSpPr>
          <p:cNvPr id="37" name="直接连接符 36"/>
          <p:cNvCxnSpPr/>
          <p:nvPr/>
        </p:nvCxnSpPr>
        <p:spPr>
          <a:xfrm flipV="1">
            <a:off x="5628005" y="3854450"/>
            <a:ext cx="829310" cy="457200"/>
          </a:xfrm>
          <a:prstGeom prst="line">
            <a:avLst/>
          </a:prstGeom>
          <a:noFill/>
          <a:ln w="38100" cap="flat">
            <a:solidFill>
              <a:srgbClr val="FFFFFF"/>
            </a:solidFill>
            <a:prstDash val="solid"/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38" name="直接连接符 37"/>
          <p:cNvCxnSpPr/>
          <p:nvPr/>
        </p:nvCxnSpPr>
        <p:spPr>
          <a:xfrm>
            <a:off x="5628005" y="4321810"/>
            <a:ext cx="829310" cy="0"/>
          </a:xfrm>
          <a:prstGeom prst="line">
            <a:avLst/>
          </a:prstGeom>
          <a:noFill/>
          <a:ln w="38100" cap="flat">
            <a:solidFill>
              <a:srgbClr val="FFFFFF"/>
            </a:solidFill>
            <a:prstDash val="solid"/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39" name="文本框 38"/>
          <p:cNvSpPr txBox="1"/>
          <p:nvPr/>
        </p:nvSpPr>
        <p:spPr>
          <a:xfrm>
            <a:off x="6518910" y="4055745"/>
            <a:ext cx="2235200" cy="532130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vertOverflow="overflow" horzOverflow="overflow" vert="horz" wrap="none" lIns="50800" tIns="50800" rIns="50800" bIns="50800" numCol="1" spcCol="38100" rtlCol="0" fromWordArt="0" anchor="ctr" anchorCtr="0" forceAA="0" compatLnSpc="1">
            <a:spAutoFit/>
          </a:bodyPr>
          <a:lstStyle/>
          <a:p>
            <a:pPr lvl="0" algn="ctr"/>
            <a:r>
              <a:rPr lang="zh-CN" altLang="en-US" sz="2800" i="0" dirty="0" smtClean="0">
                <a:solidFill>
                  <a:srgbClr val="FFFFFF"/>
                </a:solidFill>
                <a:effectLst/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太阳东升西落</a:t>
            </a:r>
          </a:p>
        </p:txBody>
      </p:sp>
      <p:sp>
        <p:nvSpPr>
          <p:cNvPr id="40" name="文本框 39"/>
          <p:cNvSpPr txBox="1"/>
          <p:nvPr/>
        </p:nvSpPr>
        <p:spPr>
          <a:xfrm>
            <a:off x="6583998" y="4655503"/>
            <a:ext cx="3124200" cy="532130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vertOverflow="overflow" horzOverflow="overflow" vert="horz" wrap="none" lIns="50800" tIns="50800" rIns="50800" bIns="50800" numCol="1" spcCol="38100" rtlCol="0" fromWordArt="0" anchor="ctr" anchorCtr="0" forceAA="0" compatLnSpc="1">
            <a:spAutoFit/>
          </a:bodyPr>
          <a:lstStyle/>
          <a:p>
            <a:pPr lvl="0" algn="ctr"/>
            <a:r>
              <a:rPr lang="zh-CN" altLang="en-US" sz="2800" i="0" dirty="0" smtClean="0">
                <a:solidFill>
                  <a:srgbClr val="FFFFFF"/>
                </a:solidFill>
                <a:effectLst/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昼夜交替 四季变化 </a:t>
            </a:r>
          </a:p>
        </p:txBody>
      </p:sp>
      <p:cxnSp>
        <p:nvCxnSpPr>
          <p:cNvPr id="41" name="直接连接符 40"/>
          <p:cNvCxnSpPr/>
          <p:nvPr/>
        </p:nvCxnSpPr>
        <p:spPr>
          <a:xfrm>
            <a:off x="5597525" y="4321810"/>
            <a:ext cx="986790" cy="476250"/>
          </a:xfrm>
          <a:prstGeom prst="line">
            <a:avLst/>
          </a:prstGeom>
          <a:noFill/>
          <a:ln w="38100" cap="flat">
            <a:solidFill>
              <a:srgbClr val="FFFFFF"/>
            </a:solidFill>
            <a:prstDash val="solid"/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42" name="文本框 41"/>
          <p:cNvSpPr txBox="1"/>
          <p:nvPr/>
        </p:nvSpPr>
        <p:spPr>
          <a:xfrm>
            <a:off x="6517640" y="3477895"/>
            <a:ext cx="1701800" cy="532130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vertOverflow="overflow" horzOverflow="overflow" vert="horz" wrap="none" lIns="50800" tIns="50800" rIns="50800" bIns="50800" numCol="1" spcCol="38100" rtlCol="0" fromWordArt="0" anchor="ctr" anchorCtr="0" forceAA="0" compatLnSpc="1">
            <a:spAutoFit/>
          </a:bodyPr>
          <a:lstStyle/>
          <a:p>
            <a:pPr lvl="0" algn="ctr"/>
            <a:r>
              <a:rPr lang="zh-CN" altLang="en-US" sz="2800" i="0" dirty="0" smtClean="0">
                <a:solidFill>
                  <a:srgbClr val="FFFFFF"/>
                </a:solidFill>
                <a:effectLst/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地震 火山</a:t>
            </a:r>
          </a:p>
        </p:txBody>
      </p:sp>
      <p:cxnSp>
        <p:nvCxnSpPr>
          <p:cNvPr id="43" name="直接连接符 42"/>
          <p:cNvCxnSpPr/>
          <p:nvPr/>
        </p:nvCxnSpPr>
        <p:spPr>
          <a:xfrm flipV="1">
            <a:off x="3387725" y="2097405"/>
            <a:ext cx="829310" cy="986790"/>
          </a:xfrm>
          <a:prstGeom prst="line">
            <a:avLst/>
          </a:prstGeom>
          <a:noFill/>
          <a:ln w="38100" cap="flat">
            <a:solidFill>
              <a:srgbClr val="FFFFFF"/>
            </a:solidFill>
            <a:prstDash val="solid"/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44" name="文本框 43"/>
          <p:cNvSpPr txBox="1"/>
          <p:nvPr/>
        </p:nvSpPr>
        <p:spPr>
          <a:xfrm>
            <a:off x="4224655" y="1887855"/>
            <a:ext cx="812800" cy="532130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vertOverflow="overflow" horzOverflow="overflow" vert="horz" wrap="none" lIns="50800" tIns="50800" rIns="50800" bIns="50800" numCol="1" spcCol="38100" rtlCol="0" fromWordArt="0" anchor="ctr" anchorCtr="0" forceAA="0" compatLnSpc="1">
            <a:spAutoFit/>
          </a:bodyPr>
          <a:lstStyle/>
          <a:p>
            <a:pPr lvl="0" algn="ctr"/>
            <a:r>
              <a:rPr lang="zh-CN" altLang="en-US" sz="2800" i="0" dirty="0" smtClean="0">
                <a:solidFill>
                  <a:srgbClr val="FFFFFF"/>
                </a:solidFill>
                <a:effectLst/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形状</a:t>
            </a:r>
          </a:p>
        </p:txBody>
      </p:sp>
      <p:cxnSp>
        <p:nvCxnSpPr>
          <p:cNvPr id="45" name="直接连接符 44"/>
          <p:cNvCxnSpPr/>
          <p:nvPr/>
        </p:nvCxnSpPr>
        <p:spPr>
          <a:xfrm>
            <a:off x="5628005" y="4321810"/>
            <a:ext cx="956310" cy="946785"/>
          </a:xfrm>
          <a:prstGeom prst="line">
            <a:avLst/>
          </a:prstGeom>
          <a:noFill/>
          <a:ln w="38100" cap="flat">
            <a:solidFill>
              <a:srgbClr val="FFFFFF"/>
            </a:solidFill>
            <a:prstDash val="solid"/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46" name="文本框 45"/>
          <p:cNvSpPr txBox="1"/>
          <p:nvPr/>
        </p:nvSpPr>
        <p:spPr>
          <a:xfrm>
            <a:off x="6584315" y="5130165"/>
            <a:ext cx="894080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algn="ctr"/>
            <a:r>
              <a:rPr lang="en-US" altLang="zh-CN" sz="2800" i="0" dirty="0" smtClean="0">
                <a:solidFill>
                  <a:srgbClr val="FFFFFF"/>
                </a:solidFill>
                <a:effectLst/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……</a:t>
            </a:r>
          </a:p>
        </p:txBody>
      </p:sp>
      <p:sp>
        <p:nvSpPr>
          <p:cNvPr id="47" name="文本框 46"/>
          <p:cNvSpPr txBox="1"/>
          <p:nvPr/>
        </p:nvSpPr>
        <p:spPr>
          <a:xfrm>
            <a:off x="6011545" y="1887855"/>
            <a:ext cx="812800" cy="532130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vertOverflow="overflow" horzOverflow="overflow" vert="horz" wrap="none" lIns="50800" tIns="50800" rIns="50800" bIns="50800" numCol="1" spcCol="38100" rtlCol="0" fromWordArt="0" anchor="ctr" anchorCtr="0" forceAA="0" compatLnSpc="1">
            <a:spAutoFit/>
          </a:bodyPr>
          <a:lstStyle/>
          <a:p>
            <a:pPr lvl="0" algn="ctr"/>
            <a:r>
              <a:rPr lang="zh-CN" altLang="en-US" sz="2800" i="0" dirty="0" smtClean="0">
                <a:solidFill>
                  <a:srgbClr val="FFFFFF"/>
                </a:solidFill>
                <a:effectLst/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球体</a:t>
            </a:r>
          </a:p>
        </p:txBody>
      </p:sp>
      <p:cxnSp>
        <p:nvCxnSpPr>
          <p:cNvPr id="48" name="直接连接符 47"/>
          <p:cNvCxnSpPr/>
          <p:nvPr/>
        </p:nvCxnSpPr>
        <p:spPr>
          <a:xfrm>
            <a:off x="5085715" y="2148840"/>
            <a:ext cx="836930" cy="10160"/>
          </a:xfrm>
          <a:prstGeom prst="line">
            <a:avLst/>
          </a:prstGeom>
          <a:noFill/>
          <a:ln w="38100" cap="flat">
            <a:solidFill>
              <a:srgbClr val="FFFFFF"/>
            </a:solidFill>
            <a:prstDash val="solid"/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49" name="文本框 48"/>
          <p:cNvSpPr txBox="1"/>
          <p:nvPr/>
        </p:nvSpPr>
        <p:spPr>
          <a:xfrm>
            <a:off x="6011545" y="2823210"/>
            <a:ext cx="2590800" cy="532130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vertOverflow="overflow" horzOverflow="overflow" vert="horz" wrap="none" lIns="50800" tIns="50800" rIns="50800" bIns="50800" numCol="1" spcCol="38100" rtlCol="0" fromWordArt="0" anchor="ctr" anchorCtr="0" forceAA="0" compatLnSpc="1">
            <a:spAutoFit/>
          </a:bodyPr>
          <a:lstStyle/>
          <a:p>
            <a:pPr lvl="0" algn="ctr"/>
            <a:r>
              <a:rPr lang="zh-CN" altLang="en-US" sz="2800" i="0" dirty="0" smtClean="0">
                <a:solidFill>
                  <a:srgbClr val="FFFFFF"/>
                </a:solidFill>
                <a:effectLst/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海洋 陆地 生物</a:t>
            </a:r>
          </a:p>
        </p:txBody>
      </p:sp>
      <p:cxnSp>
        <p:nvCxnSpPr>
          <p:cNvPr id="50" name="直接连接符 49"/>
          <p:cNvCxnSpPr/>
          <p:nvPr/>
        </p:nvCxnSpPr>
        <p:spPr>
          <a:xfrm>
            <a:off x="5037455" y="3084195"/>
            <a:ext cx="836930" cy="10160"/>
          </a:xfrm>
          <a:prstGeom prst="line">
            <a:avLst/>
          </a:prstGeom>
          <a:noFill/>
          <a:ln w="38100" cap="flat">
            <a:solidFill>
              <a:srgbClr val="FFFFFF"/>
            </a:solidFill>
            <a:prstDash val="solid"/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</p:spTree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/>
          <p:cNvGrpSpPr/>
          <p:nvPr/>
        </p:nvGrpSpPr>
        <p:grpSpPr>
          <a:xfrm>
            <a:off x="692150" y="1622425"/>
            <a:ext cx="10698480" cy="3705860"/>
            <a:chOff x="1344" y="2239"/>
            <a:chExt cx="16848" cy="5836"/>
          </a:xfrm>
        </p:grpSpPr>
        <p:sp>
          <p:nvSpPr>
            <p:cNvPr id="6" name="文本框 5"/>
            <p:cNvSpPr txBox="1"/>
            <p:nvPr/>
          </p:nvSpPr>
          <p:spPr>
            <a:xfrm>
              <a:off x="1344" y="4750"/>
              <a:ext cx="4073" cy="8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800" i="0" dirty="0" smtClean="0">
                  <a:solidFill>
                    <a:srgbClr val="FFFFFF"/>
                  </a:solidFill>
                  <a:effectLst/>
                  <a:latin typeface="黑体" panose="02010609060101010101" pitchFamily="49" charset="-122"/>
                  <a:ea typeface="黑体" panose="02010609060101010101" pitchFamily="49" charset="-122"/>
                  <a:sym typeface="+mn-ea"/>
                </a:rPr>
                <a:t>感兴趣的问题</a:t>
              </a:r>
            </a:p>
          </p:txBody>
        </p:sp>
        <p:cxnSp>
          <p:nvCxnSpPr>
            <p:cNvPr id="7" name="直接连接符 6"/>
            <p:cNvCxnSpPr/>
            <p:nvPr/>
          </p:nvCxnSpPr>
          <p:spPr>
            <a:xfrm flipV="1">
              <a:off x="5206" y="2997"/>
              <a:ext cx="1082" cy="2211"/>
            </a:xfrm>
            <a:prstGeom prst="line">
              <a:avLst/>
            </a:prstGeom>
            <a:noFill/>
            <a:ln w="38100" cap="flat">
              <a:solidFill>
                <a:srgbClr val="FFFFFF"/>
              </a:solidFill>
              <a:prstDash val="solid"/>
              <a:miter lim="400000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9" name="直接连接符 8"/>
            <p:cNvCxnSpPr>
              <a:endCxn id="13" idx="1"/>
            </p:cNvCxnSpPr>
            <p:nvPr/>
          </p:nvCxnSpPr>
          <p:spPr>
            <a:xfrm flipV="1">
              <a:off x="5254" y="4443"/>
              <a:ext cx="1147" cy="781"/>
            </a:xfrm>
            <a:prstGeom prst="line">
              <a:avLst/>
            </a:prstGeom>
            <a:noFill/>
            <a:ln w="38100" cap="flat">
              <a:solidFill>
                <a:srgbClr val="FFFFFF"/>
              </a:solidFill>
              <a:prstDash val="solid"/>
              <a:miter lim="400000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10" name="直接连接符 9"/>
            <p:cNvCxnSpPr/>
            <p:nvPr/>
          </p:nvCxnSpPr>
          <p:spPr>
            <a:xfrm>
              <a:off x="5206" y="5224"/>
              <a:ext cx="1189" cy="651"/>
            </a:xfrm>
            <a:prstGeom prst="line">
              <a:avLst/>
            </a:prstGeom>
            <a:noFill/>
            <a:ln w="38100" cap="flat">
              <a:solidFill>
                <a:srgbClr val="FFFFFF"/>
              </a:solidFill>
              <a:prstDash val="solid"/>
              <a:miter lim="400000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sp>
          <p:nvSpPr>
            <p:cNvPr id="11" name="文本框 10"/>
            <p:cNvSpPr txBox="1"/>
            <p:nvPr/>
          </p:nvSpPr>
          <p:spPr>
            <a:xfrm>
              <a:off x="6272" y="2239"/>
              <a:ext cx="11920" cy="838"/>
            </a:xfrm>
            <a:prstGeom prst="rect">
              <a:avLst/>
            </a:prstGeom>
            <a:noFill/>
            <a:ln w="12700" cap="flat">
              <a:noFill/>
              <a:miter lim="400000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vertOverflow="overflow" horzOverflow="overflow" vert="horz" wrap="none" lIns="50800" tIns="50800" rIns="50800" bIns="50800" numCol="1" spcCol="38100" rtlCol="0" fromWordArt="0" anchor="ctr" anchorCtr="0" forceAA="0" compatLnSpc="1">
              <a:spAutoFit/>
            </a:bodyPr>
            <a:lstStyle/>
            <a:p>
              <a:pPr lvl="0" algn="ctr"/>
              <a:r>
                <a:rPr lang="zh-CN" altLang="en-US" sz="2800" i="0" dirty="0" smtClean="0">
                  <a:solidFill>
                    <a:srgbClr val="FFFFFF"/>
                  </a:solidFill>
                  <a:effectLst/>
                  <a:latin typeface="黑体" panose="02010609060101010101" pitchFamily="49" charset="-122"/>
                  <a:ea typeface="黑体" panose="02010609060101010101" pitchFamily="49" charset="-122"/>
                  <a:sym typeface="+mn-ea"/>
                </a:rPr>
                <a:t>昼夜交替、太阳东升西落等现象是如何产生的？</a:t>
              </a:r>
            </a:p>
          </p:txBody>
        </p:sp>
        <p:sp>
          <p:nvSpPr>
            <p:cNvPr id="12" name="文本框 11"/>
            <p:cNvSpPr txBox="1"/>
            <p:nvPr/>
          </p:nvSpPr>
          <p:spPr>
            <a:xfrm>
              <a:off x="6343" y="5540"/>
              <a:ext cx="9680" cy="2535"/>
            </a:xfrm>
            <a:prstGeom prst="rect">
              <a:avLst/>
            </a:prstGeom>
            <a:noFill/>
            <a:ln w="12700" cap="flat">
              <a:noFill/>
              <a:miter lim="400000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vertOverflow="overflow" horzOverflow="overflow" vert="horz" wrap="none" lIns="50800" tIns="50800" rIns="50800" bIns="50800" numCol="1" spcCol="38100" rtlCol="0" fromWordArt="0" anchor="ctr" anchorCtr="0" forceAA="0" compatLnSpc="1">
              <a:spAutoFit/>
            </a:bodyPr>
            <a:lstStyle/>
            <a:p>
              <a:pPr lvl="0" algn="l"/>
              <a:r>
                <a:rPr lang="zh-CN" altLang="en-US" sz="2800" i="0" dirty="0" smtClean="0">
                  <a:solidFill>
                    <a:srgbClr val="FFFFFF"/>
                  </a:solidFill>
                  <a:effectLst/>
                  <a:latin typeface="黑体" panose="02010609060101010101" pitchFamily="49" charset="-122"/>
                  <a:ea typeface="黑体" panose="02010609060101010101" pitchFamily="49" charset="-122"/>
                  <a:sym typeface="+mn-ea"/>
                </a:rPr>
                <a:t>这些自然现象和地球的运动有关系吗？</a:t>
              </a:r>
            </a:p>
            <a:p>
              <a:pPr lvl="0" algn="l"/>
              <a:endParaRPr lang="en-US" altLang="zh-CN" sz="1400" i="0" dirty="0" smtClean="0">
                <a:solidFill>
                  <a:srgbClr val="FFFFFF"/>
                </a:solidFill>
                <a:effectLst/>
                <a:latin typeface="黑体" panose="02010609060101010101" pitchFamily="49" charset="-122"/>
                <a:ea typeface="黑体" panose="02010609060101010101" pitchFamily="49" charset="-122"/>
                <a:sym typeface="+mn-ea"/>
              </a:endParaRPr>
            </a:p>
            <a:p>
              <a:pPr lvl="0" algn="l"/>
              <a:endParaRPr lang="en-US" altLang="zh-CN" sz="1400" i="0" dirty="0" smtClean="0">
                <a:solidFill>
                  <a:srgbClr val="FFFFFF"/>
                </a:solidFill>
                <a:effectLst/>
                <a:latin typeface="黑体" panose="02010609060101010101" pitchFamily="49" charset="-122"/>
                <a:ea typeface="黑体" panose="02010609060101010101" pitchFamily="49" charset="-122"/>
                <a:sym typeface="+mn-ea"/>
              </a:endParaRPr>
            </a:p>
            <a:p>
              <a:pPr lvl="0" algn="l"/>
              <a:endParaRPr lang="en-US" altLang="zh-CN" sz="1400" i="0" dirty="0" smtClean="0">
                <a:solidFill>
                  <a:srgbClr val="FFFFFF"/>
                </a:solidFill>
                <a:effectLst/>
                <a:latin typeface="黑体" panose="02010609060101010101" pitchFamily="49" charset="-122"/>
                <a:ea typeface="黑体" panose="02010609060101010101" pitchFamily="49" charset="-122"/>
                <a:sym typeface="+mn-ea"/>
              </a:endParaRPr>
            </a:p>
            <a:p>
              <a:pPr lvl="0" algn="l"/>
              <a:r>
                <a:rPr lang="en-US" altLang="zh-CN" sz="2800" i="0" dirty="0" smtClean="0">
                  <a:solidFill>
                    <a:srgbClr val="FFFFFF"/>
                  </a:solidFill>
                  <a:effectLst/>
                  <a:latin typeface="黑体" panose="02010609060101010101" pitchFamily="49" charset="-122"/>
                  <a:ea typeface="黑体" panose="02010609060101010101" pitchFamily="49" charset="-122"/>
                  <a:sym typeface="+mn-ea"/>
                </a:rPr>
                <a:t> ……</a:t>
              </a:r>
            </a:p>
          </p:txBody>
        </p:sp>
        <p:sp>
          <p:nvSpPr>
            <p:cNvPr id="13" name="文本框 12"/>
            <p:cNvSpPr txBox="1"/>
            <p:nvPr/>
          </p:nvSpPr>
          <p:spPr>
            <a:xfrm>
              <a:off x="6401" y="4024"/>
              <a:ext cx="5200" cy="838"/>
            </a:xfrm>
            <a:prstGeom prst="rect">
              <a:avLst/>
            </a:prstGeom>
            <a:noFill/>
            <a:ln w="12700" cap="flat">
              <a:noFill/>
              <a:miter lim="400000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vertOverflow="overflow" horzOverflow="overflow" vert="horz" wrap="none" lIns="50800" tIns="50800" rIns="50800" bIns="50800" numCol="1" spcCol="38100" rtlCol="0" fromWordArt="0" anchor="ctr" anchorCtr="0" forceAA="0" compatLnSpc="1">
              <a:spAutoFit/>
            </a:bodyPr>
            <a:lstStyle/>
            <a:p>
              <a:pPr lvl="0" algn="ctr"/>
              <a:r>
                <a:rPr lang="zh-CN" altLang="en-US" sz="2800" i="0" dirty="0" smtClean="0">
                  <a:solidFill>
                    <a:srgbClr val="FFFFFF"/>
                  </a:solidFill>
                  <a:effectLst/>
                  <a:latin typeface="黑体" panose="02010609060101010101" pitchFamily="49" charset="-122"/>
                  <a:ea typeface="黑体" panose="02010609060101010101" pitchFamily="49" charset="-122"/>
                  <a:sym typeface="+mn-ea"/>
                </a:rPr>
                <a:t>地球是怎么运动的？ </a:t>
              </a:r>
            </a:p>
          </p:txBody>
        </p:sp>
        <p:cxnSp>
          <p:nvCxnSpPr>
            <p:cNvPr id="14" name="直接连接符 13"/>
            <p:cNvCxnSpPr/>
            <p:nvPr/>
          </p:nvCxnSpPr>
          <p:spPr>
            <a:xfrm>
              <a:off x="5206" y="5171"/>
              <a:ext cx="1122" cy="2503"/>
            </a:xfrm>
            <a:prstGeom prst="line">
              <a:avLst/>
            </a:prstGeom>
            <a:noFill/>
            <a:ln w="38100" cap="flat">
              <a:solidFill>
                <a:srgbClr val="FFFFFF"/>
              </a:solidFill>
              <a:prstDash val="solid"/>
              <a:miter lim="400000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</p:grpSp>
    </p:spTree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769995" y="991870"/>
            <a:ext cx="4652645" cy="866140"/>
          </a:xfrm>
        </p:spPr>
        <p:txBody>
          <a:bodyPr/>
          <a:lstStyle/>
          <a:p>
            <a:r>
              <a:rPr lang="zh-CN" altLang="en-US" sz="3600">
                <a:solidFill>
                  <a:srgbClr val="FFFF00"/>
                </a:solidFill>
              </a:rPr>
              <a:t>科学家怎样做？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508125" y="2075815"/>
            <a:ext cx="9802495" cy="2706370"/>
          </a:xfrm>
          <a:ln w="12700">
            <a:miter lim="400000"/>
          </a:ln>
        </p:spPr>
        <p:txBody>
          <a:bodyPr vert="horz" lIns="50800" tIns="50800" rIns="50800" bIns="50800" rtlCol="0" anchor="ctr">
            <a:noAutofit/>
          </a:bodyPr>
          <a:lstStyle/>
          <a:p>
            <a:pPr lvl="0" algn="l"/>
            <a:r>
              <a:rPr lang="en-US" altLang="zh-CN" sz="3200" dirty="0">
                <a:sym typeface="+mn-ea"/>
              </a:rPr>
              <a:t>    </a:t>
            </a:r>
            <a:r>
              <a:rPr lang="en-US" altLang="zh-CN" sz="3200" dirty="0" err="1">
                <a:solidFill>
                  <a:srgbClr val="FFFFFF">
                    <a:alpha val="80000"/>
                  </a:srgbClr>
                </a:solidFill>
                <a:sym typeface="+mn-ea"/>
              </a:rPr>
              <a:t>科学家在寻找问题答案的过程中，会根据观测的数据或假设，制作出初步的模型，并根据新的数据，不断地加以修正</a:t>
            </a:r>
            <a:r>
              <a:rPr lang="en-US" altLang="zh-CN" sz="3200" dirty="0">
                <a:solidFill>
                  <a:srgbClr val="FFFFFF">
                    <a:alpha val="80000"/>
                  </a:srgbClr>
                </a:solidFill>
                <a:sym typeface="+mn-ea"/>
              </a:rPr>
              <a:t>。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217035" y="965200"/>
            <a:ext cx="6518910" cy="866140"/>
          </a:xfrm>
        </p:spPr>
        <p:txBody>
          <a:bodyPr>
            <a:normAutofit/>
          </a:bodyPr>
          <a:lstStyle/>
          <a:p>
            <a:pPr algn="l"/>
            <a:r>
              <a:rPr lang="zh-CN" altLang="en-US" sz="3600">
                <a:solidFill>
                  <a:srgbClr val="FFFF00"/>
                </a:solidFill>
              </a:rPr>
              <a:t>制作地球结构模型</a:t>
            </a:r>
          </a:p>
        </p:txBody>
      </p:sp>
      <p:sp>
        <p:nvSpPr>
          <p:cNvPr id="8" name="标题 1"/>
          <p:cNvSpPr>
            <a:spLocks noGrp="1"/>
          </p:cNvSpPr>
          <p:nvPr/>
        </p:nvSpPr>
        <p:spPr>
          <a:xfrm>
            <a:off x="1709420" y="1366520"/>
            <a:ext cx="9442450" cy="866140"/>
          </a:xfrm>
          <a:prstGeom prst="rect">
            <a:avLst/>
          </a:prstGeom>
          <a:ln w="12700">
            <a:miter lim="400000"/>
          </a:ln>
        </p:spPr>
        <p:txBody>
          <a:bodyPr lIns="50800" tIns="50800" rIns="50800" bIns="50800" anchor="ctr"/>
          <a:lstStyle>
            <a:lvl1pPr marL="0" marR="0" indent="0" algn="ctr" defTabSz="412750" rtl="0" latinLnBrk="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 sz="4400" b="0" i="0" u="none" strike="noStrike" cap="none" spc="0" baseline="0">
                <a:solidFill>
                  <a:srgbClr val="FFFF00"/>
                </a:solidFill>
                <a:effectLst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  <a:sym typeface="Helvetica Neue" panose="02000503000000020004"/>
              </a:defRPr>
            </a:lvl1pPr>
            <a:lvl2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9400" b="0" i="0" u="none" strike="noStrike" cap="none" spc="0" baseline="0">
                <a:solidFill>
                  <a:srgbClr val="BCB08F"/>
                </a:solidFill>
                <a:effectLst>
                  <a:outerShdw blurRad="12700" dist="12700" dir="16200000" rotWithShape="0">
                    <a:srgbClr val="000000">
                      <a:alpha val="50000"/>
                    </a:srgbClr>
                  </a:outerShdw>
                </a:effectLst>
                <a:uFillTx/>
                <a:latin typeface="+mn-lt"/>
                <a:ea typeface="+mn-ea"/>
                <a:cs typeface="+mn-cs"/>
                <a:sym typeface="Helvetica Neue" panose="02000503000000020004"/>
              </a:defRPr>
            </a:lvl2pPr>
            <a:lvl3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9400" b="0" i="0" u="none" strike="noStrike" cap="none" spc="0" baseline="0">
                <a:solidFill>
                  <a:srgbClr val="BCB08F"/>
                </a:solidFill>
                <a:effectLst>
                  <a:outerShdw blurRad="12700" dist="12700" dir="16200000" rotWithShape="0">
                    <a:srgbClr val="000000">
                      <a:alpha val="50000"/>
                    </a:srgbClr>
                  </a:outerShdw>
                </a:effectLst>
                <a:uFillTx/>
                <a:latin typeface="+mn-lt"/>
                <a:ea typeface="+mn-ea"/>
                <a:cs typeface="+mn-cs"/>
                <a:sym typeface="Helvetica Neue" panose="02000503000000020004"/>
              </a:defRPr>
            </a:lvl3pPr>
            <a:lvl4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9400" b="0" i="0" u="none" strike="noStrike" cap="none" spc="0" baseline="0">
                <a:solidFill>
                  <a:srgbClr val="BCB08F"/>
                </a:solidFill>
                <a:effectLst>
                  <a:outerShdw blurRad="12700" dist="12700" dir="16200000" rotWithShape="0">
                    <a:srgbClr val="000000">
                      <a:alpha val="50000"/>
                    </a:srgbClr>
                  </a:outerShdw>
                </a:effectLst>
                <a:uFillTx/>
                <a:latin typeface="+mn-lt"/>
                <a:ea typeface="+mn-ea"/>
                <a:cs typeface="+mn-cs"/>
                <a:sym typeface="Helvetica Neue" panose="02000503000000020004"/>
              </a:defRPr>
            </a:lvl4pPr>
            <a:lvl5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9400" b="0" i="0" u="none" strike="noStrike" cap="none" spc="0" baseline="0">
                <a:solidFill>
                  <a:srgbClr val="BCB08F"/>
                </a:solidFill>
                <a:effectLst>
                  <a:outerShdw blurRad="12700" dist="12700" dir="16200000" rotWithShape="0">
                    <a:srgbClr val="000000">
                      <a:alpha val="50000"/>
                    </a:srgbClr>
                  </a:outerShdw>
                </a:effectLst>
                <a:uFillTx/>
                <a:latin typeface="+mn-lt"/>
                <a:ea typeface="+mn-ea"/>
                <a:cs typeface="+mn-cs"/>
                <a:sym typeface="Helvetica Neue" panose="02000503000000020004"/>
              </a:defRPr>
            </a:lvl5pPr>
            <a:lvl6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9400" b="0" i="0" u="none" strike="noStrike" cap="none" spc="0" baseline="0">
                <a:solidFill>
                  <a:srgbClr val="BCB08F"/>
                </a:solidFill>
                <a:effectLst>
                  <a:outerShdw blurRad="12700" dist="12700" dir="16200000" rotWithShape="0">
                    <a:srgbClr val="000000">
                      <a:alpha val="50000"/>
                    </a:srgbClr>
                  </a:outerShdw>
                </a:effectLst>
                <a:uFillTx/>
                <a:latin typeface="+mn-lt"/>
                <a:ea typeface="+mn-ea"/>
                <a:cs typeface="+mn-cs"/>
                <a:sym typeface="Helvetica Neue" panose="02000503000000020004"/>
              </a:defRPr>
            </a:lvl6pPr>
            <a:lvl7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9400" b="0" i="0" u="none" strike="noStrike" cap="none" spc="0" baseline="0">
                <a:solidFill>
                  <a:srgbClr val="BCB08F"/>
                </a:solidFill>
                <a:effectLst>
                  <a:outerShdw blurRad="12700" dist="12700" dir="16200000" rotWithShape="0">
                    <a:srgbClr val="000000">
                      <a:alpha val="50000"/>
                    </a:srgbClr>
                  </a:outerShdw>
                </a:effectLst>
                <a:uFillTx/>
                <a:latin typeface="+mn-lt"/>
                <a:ea typeface="+mn-ea"/>
                <a:cs typeface="+mn-cs"/>
                <a:sym typeface="Helvetica Neue" panose="02000503000000020004"/>
              </a:defRPr>
            </a:lvl7pPr>
            <a:lvl8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9400" b="0" i="0" u="none" strike="noStrike" cap="none" spc="0" baseline="0">
                <a:solidFill>
                  <a:srgbClr val="BCB08F"/>
                </a:solidFill>
                <a:effectLst>
                  <a:outerShdw blurRad="12700" dist="12700" dir="16200000" rotWithShape="0">
                    <a:srgbClr val="000000">
                      <a:alpha val="50000"/>
                    </a:srgbClr>
                  </a:outerShdw>
                </a:effectLst>
                <a:uFillTx/>
                <a:latin typeface="+mn-lt"/>
                <a:ea typeface="+mn-ea"/>
                <a:cs typeface="+mn-cs"/>
                <a:sym typeface="Helvetica Neue" panose="02000503000000020004"/>
              </a:defRPr>
            </a:lvl8pPr>
            <a:lvl9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9400" b="0" i="0" u="none" strike="noStrike" cap="none" spc="0" baseline="0">
                <a:solidFill>
                  <a:srgbClr val="BCB08F"/>
                </a:solidFill>
                <a:effectLst>
                  <a:outerShdw blurRad="12700" dist="12700" dir="16200000" rotWithShape="0">
                    <a:srgbClr val="000000">
                      <a:alpha val="50000"/>
                    </a:srgbClr>
                  </a:outerShdw>
                </a:effectLst>
                <a:uFillTx/>
                <a:latin typeface="+mn-lt"/>
                <a:ea typeface="+mn-ea"/>
                <a:cs typeface="+mn-cs"/>
                <a:sym typeface="Helvetica Neue" panose="02000503000000020004"/>
              </a:defRPr>
            </a:lvl9pPr>
          </a:lstStyle>
          <a:p>
            <a:pPr algn="l"/>
            <a:r>
              <a:rPr lang="en-US" altLang="zh-CN" sz="3200">
                <a:solidFill>
                  <a:srgbClr val="FFFFFF"/>
                </a:solidFill>
              </a:rPr>
              <a:t>1.</a:t>
            </a:r>
            <a:r>
              <a:rPr lang="zh-CN" altLang="en-US" sz="3200">
                <a:solidFill>
                  <a:srgbClr val="FFFFFF"/>
                </a:solidFill>
              </a:rPr>
              <a:t>观察特征</a:t>
            </a:r>
          </a:p>
        </p:txBody>
      </p:sp>
      <p:grpSp>
        <p:nvGrpSpPr>
          <p:cNvPr id="30" name="组合 29"/>
          <p:cNvGrpSpPr/>
          <p:nvPr/>
        </p:nvGrpSpPr>
        <p:grpSpPr>
          <a:xfrm>
            <a:off x="3025775" y="2355850"/>
            <a:ext cx="6262370" cy="2981960"/>
            <a:chOff x="2480" y="4423"/>
            <a:chExt cx="9862" cy="4696"/>
          </a:xfrm>
        </p:grpSpPr>
        <p:grpSp>
          <p:nvGrpSpPr>
            <p:cNvPr id="6" name="组合 5"/>
            <p:cNvGrpSpPr/>
            <p:nvPr/>
          </p:nvGrpSpPr>
          <p:grpSpPr>
            <a:xfrm>
              <a:off x="2480" y="4761"/>
              <a:ext cx="9862" cy="3318"/>
              <a:chOff x="2024" y="1868"/>
              <a:chExt cx="9862" cy="3318"/>
            </a:xfrm>
          </p:grpSpPr>
          <p:pic>
            <p:nvPicPr>
              <p:cNvPr id="19" name="图片 18" descr="6年级-上_25"/>
              <p:cNvPicPr>
                <a:picLocks noChangeAspect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>
              <a:xfrm>
                <a:off x="2024" y="1868"/>
                <a:ext cx="3383" cy="3318"/>
              </a:xfrm>
              <a:prstGeom prst="ellipse">
                <a:avLst/>
              </a:prstGeom>
            </p:spPr>
          </p:pic>
          <p:sp>
            <p:nvSpPr>
              <p:cNvPr id="22" name="文本框 21"/>
              <p:cNvSpPr txBox="1"/>
              <p:nvPr/>
            </p:nvSpPr>
            <p:spPr>
              <a:xfrm>
                <a:off x="6446" y="4186"/>
                <a:ext cx="5440" cy="74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vertOverflow="overflow" horzOverflow="overflow" vert="horz" wrap="none" lIns="50800" tIns="50800" rIns="50800" bIns="50800" numCol="1" spcCol="38100" rtlCol="0" fromWordArt="0" anchor="ctr" anchorCtr="0" forceAA="0" compatLnSpc="1">
                <a:spAutoFit/>
              </a:bodyPr>
              <a:lstStyle/>
              <a:p>
                <a:pPr lvl="0" algn="ctr"/>
                <a:r>
                  <a:rPr lang="zh-CN" altLang="en-US" sz="2800" i="0" dirty="0" smtClean="0">
                    <a:solidFill>
                      <a:srgbClr val="FFFFFF"/>
                    </a:solidFill>
                    <a:effectLst/>
                    <a:latin typeface="黑体" panose="02010609060101010101" pitchFamily="49" charset="-122"/>
                    <a:ea typeface="黑体" panose="02010609060101010101" pitchFamily="49" charset="-122"/>
                    <a:sym typeface="+mn-ea"/>
                  </a:rPr>
                  <a:t>地幔（厚度约2900千米）</a:t>
                </a:r>
              </a:p>
            </p:txBody>
          </p:sp>
          <p:cxnSp>
            <p:nvCxnSpPr>
              <p:cNvPr id="23" name="直接连接符 22"/>
              <p:cNvCxnSpPr/>
              <p:nvPr/>
            </p:nvCxnSpPr>
            <p:spPr>
              <a:xfrm>
                <a:off x="4915" y="3844"/>
                <a:ext cx="0" cy="792"/>
              </a:xfrm>
              <a:prstGeom prst="line">
                <a:avLst/>
              </a:prstGeom>
              <a:ln w="76200">
                <a:solidFill>
                  <a:srgbClr val="FFFF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直接连接符 23"/>
              <p:cNvCxnSpPr/>
              <p:nvPr/>
            </p:nvCxnSpPr>
            <p:spPr>
              <a:xfrm flipV="1">
                <a:off x="4896" y="4614"/>
                <a:ext cx="748" cy="6"/>
              </a:xfrm>
              <a:prstGeom prst="line">
                <a:avLst/>
              </a:prstGeom>
              <a:ln w="76200">
                <a:solidFill>
                  <a:srgbClr val="FFFF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5" name="文本框 24"/>
            <p:cNvSpPr txBox="1"/>
            <p:nvPr/>
          </p:nvSpPr>
          <p:spPr>
            <a:xfrm>
              <a:off x="4297" y="8281"/>
              <a:ext cx="7440" cy="838"/>
            </a:xfrm>
            <a:prstGeom prst="rect">
              <a:avLst/>
            </a:prstGeom>
            <a:noFill/>
            <a:ln w="12700" cap="flat">
              <a:noFill/>
              <a:miter lim="400000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vertOverflow="overflow" horzOverflow="overflow" vert="horz" wrap="none" lIns="50800" tIns="50800" rIns="50800" bIns="50800" numCol="1" spcCol="38100" rtlCol="0" fromWordArt="0" anchor="ctr" anchorCtr="0" forceAA="0" compatLnSpc="1">
              <a:spAutoFit/>
            </a:bodyPr>
            <a:lstStyle/>
            <a:p>
              <a:pPr lvl="0" algn="ctr"/>
              <a:r>
                <a:rPr lang="zh-CN" altLang="en-US" sz="2800" i="0" dirty="0" smtClean="0">
                  <a:solidFill>
                    <a:srgbClr val="FFFFFF"/>
                  </a:solidFill>
                  <a:effectLst/>
                  <a:latin typeface="黑体" panose="02010609060101010101" pitchFamily="49" charset="-122"/>
                  <a:ea typeface="黑体" panose="02010609060101010101" pitchFamily="49" charset="-122"/>
                  <a:sym typeface="+mn-ea"/>
                </a:rPr>
                <a:t>地核（平均半径约3500千米）</a:t>
              </a:r>
            </a:p>
          </p:txBody>
        </p:sp>
        <p:cxnSp>
          <p:nvCxnSpPr>
            <p:cNvPr id="26" name="直接连接符 25"/>
            <p:cNvCxnSpPr/>
            <p:nvPr/>
          </p:nvCxnSpPr>
          <p:spPr>
            <a:xfrm>
              <a:off x="4504" y="6540"/>
              <a:ext cx="18" cy="1799"/>
            </a:xfrm>
            <a:prstGeom prst="line">
              <a:avLst/>
            </a:prstGeom>
            <a:ln w="7620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文本框 26"/>
            <p:cNvSpPr txBox="1"/>
            <p:nvPr/>
          </p:nvSpPr>
          <p:spPr>
            <a:xfrm>
              <a:off x="5962" y="4423"/>
              <a:ext cx="5760" cy="838"/>
            </a:xfrm>
            <a:prstGeom prst="rect">
              <a:avLst/>
            </a:prstGeom>
            <a:noFill/>
            <a:ln w="12700" cap="flat">
              <a:noFill/>
              <a:miter lim="400000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vertOverflow="overflow" horzOverflow="overflow" vert="horz" wrap="none" lIns="50800" tIns="50800" rIns="50800" bIns="50800" numCol="1" spcCol="38100" rtlCol="0" fromWordArt="0" anchor="ctr" anchorCtr="0" forceAA="0" compatLnSpc="1">
              <a:spAutoFit/>
            </a:bodyPr>
            <a:lstStyle/>
            <a:p>
              <a:pPr lvl="0" algn="ctr"/>
              <a:r>
                <a:rPr lang="zh-CN" altLang="en-US" sz="2800" i="0" dirty="0" smtClean="0">
                  <a:solidFill>
                    <a:srgbClr val="FFFFFF"/>
                  </a:solidFill>
                  <a:effectLst/>
                  <a:latin typeface="黑体" panose="02010609060101010101" pitchFamily="49" charset="-122"/>
                  <a:ea typeface="黑体" panose="02010609060101010101" pitchFamily="49" charset="-122"/>
                  <a:sym typeface="+mn-ea"/>
                </a:rPr>
                <a:t>地壳（厚度约17千米）</a:t>
              </a:r>
            </a:p>
          </p:txBody>
        </p:sp>
        <p:cxnSp>
          <p:nvCxnSpPr>
            <p:cNvPr id="28" name="直接连接符 27"/>
            <p:cNvCxnSpPr/>
            <p:nvPr/>
          </p:nvCxnSpPr>
          <p:spPr>
            <a:xfrm>
              <a:off x="5371" y="4844"/>
              <a:ext cx="0" cy="792"/>
            </a:xfrm>
            <a:prstGeom prst="line">
              <a:avLst/>
            </a:prstGeom>
            <a:ln w="7620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直接连接符 28"/>
            <p:cNvCxnSpPr/>
            <p:nvPr/>
          </p:nvCxnSpPr>
          <p:spPr>
            <a:xfrm flipV="1">
              <a:off x="5323" y="4870"/>
              <a:ext cx="748" cy="6"/>
            </a:xfrm>
            <a:prstGeom prst="line">
              <a:avLst/>
            </a:prstGeom>
            <a:ln w="7620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ransition spd="med"/>
  <p:timing>
    <p:tnLst>
      <p:par>
        <p:cTn id="1" dur="indefinite" restart="never" nodeType="tmRoot"/>
      </p:par>
    </p:tnLst>
    <p:bldLst>
      <p:bldP spid="2" grpId="1"/>
      <p:bldP spid="8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u=1945637397,599449954&amp;fm=26&amp;gp=0[1]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/>
          <a:srcRect/>
          <a:stretch>
            <a:fillRect/>
          </a:stretch>
        </p:blipFill>
        <p:spPr>
          <a:xfrm>
            <a:off x="4418965" y="1958340"/>
            <a:ext cx="3354070" cy="3203575"/>
          </a:xfrm>
          <a:prstGeom prst="rect">
            <a:avLst/>
          </a:prstGeom>
        </p:spPr>
      </p:pic>
      <p:sp>
        <p:nvSpPr>
          <p:cNvPr id="3" name="标题 1"/>
          <p:cNvSpPr txBox="1">
            <a:spLocks noGrp="1"/>
          </p:cNvSpPr>
          <p:nvPr/>
        </p:nvSpPr>
        <p:spPr>
          <a:xfrm>
            <a:off x="5435600" y="5161916"/>
            <a:ext cx="1320800" cy="532130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vertOverflow="overflow" horzOverflow="overflow" vert="horz" wrap="square" lIns="50800" tIns="50800" rIns="50800" bIns="50800" numCol="1" spcCol="38100" rtlCol="0" fromWordArt="0" anchor="ctr" anchorCtr="0" forceAA="0" compatLnSpc="1">
            <a:spAutoFit/>
          </a:bodyPr>
          <a:lstStyle>
            <a:lvl1pPr marL="0" marR="0" indent="0" algn="ctr" defTabSz="412750" rtl="0" latinLnBrk="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 sz="4400" b="0" i="0" u="none" strike="noStrike" cap="none" spc="0" baseline="0">
                <a:solidFill>
                  <a:srgbClr val="FFFF00"/>
                </a:solidFill>
                <a:effectLst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  <a:sym typeface="Helvetica Neue" panose="02000503000000020004"/>
              </a:defRPr>
            </a:lvl1pPr>
            <a:lvl2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9400" b="0" i="0" u="none" strike="noStrike" cap="none" spc="0" baseline="0">
                <a:solidFill>
                  <a:srgbClr val="BCB08F"/>
                </a:solidFill>
                <a:effectLst>
                  <a:outerShdw blurRad="12700" dist="12700" dir="16200000" rotWithShape="0">
                    <a:srgbClr val="000000">
                      <a:alpha val="50000"/>
                    </a:srgbClr>
                  </a:outerShdw>
                </a:effectLst>
                <a:uFillTx/>
                <a:latin typeface="+mn-lt"/>
                <a:ea typeface="+mn-ea"/>
                <a:cs typeface="+mn-cs"/>
                <a:sym typeface="Helvetica Neue" panose="02000503000000020004"/>
              </a:defRPr>
            </a:lvl2pPr>
            <a:lvl3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9400" b="0" i="0" u="none" strike="noStrike" cap="none" spc="0" baseline="0">
                <a:solidFill>
                  <a:srgbClr val="BCB08F"/>
                </a:solidFill>
                <a:effectLst>
                  <a:outerShdw blurRad="12700" dist="12700" dir="16200000" rotWithShape="0">
                    <a:srgbClr val="000000">
                      <a:alpha val="50000"/>
                    </a:srgbClr>
                  </a:outerShdw>
                </a:effectLst>
                <a:uFillTx/>
                <a:latin typeface="+mn-lt"/>
                <a:ea typeface="+mn-ea"/>
                <a:cs typeface="+mn-cs"/>
                <a:sym typeface="Helvetica Neue" panose="02000503000000020004"/>
              </a:defRPr>
            </a:lvl3pPr>
            <a:lvl4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9400" b="0" i="0" u="none" strike="noStrike" cap="none" spc="0" baseline="0">
                <a:solidFill>
                  <a:srgbClr val="BCB08F"/>
                </a:solidFill>
                <a:effectLst>
                  <a:outerShdw blurRad="12700" dist="12700" dir="16200000" rotWithShape="0">
                    <a:srgbClr val="000000">
                      <a:alpha val="50000"/>
                    </a:srgbClr>
                  </a:outerShdw>
                </a:effectLst>
                <a:uFillTx/>
                <a:latin typeface="+mn-lt"/>
                <a:ea typeface="+mn-ea"/>
                <a:cs typeface="+mn-cs"/>
                <a:sym typeface="Helvetica Neue" panose="02000503000000020004"/>
              </a:defRPr>
            </a:lvl4pPr>
            <a:lvl5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9400" b="0" i="0" u="none" strike="noStrike" cap="none" spc="0" baseline="0">
                <a:solidFill>
                  <a:srgbClr val="BCB08F"/>
                </a:solidFill>
                <a:effectLst>
                  <a:outerShdw blurRad="12700" dist="12700" dir="16200000" rotWithShape="0">
                    <a:srgbClr val="000000">
                      <a:alpha val="50000"/>
                    </a:srgbClr>
                  </a:outerShdw>
                </a:effectLst>
                <a:uFillTx/>
                <a:latin typeface="+mn-lt"/>
                <a:ea typeface="+mn-ea"/>
                <a:cs typeface="+mn-cs"/>
                <a:sym typeface="Helvetica Neue" panose="02000503000000020004"/>
              </a:defRPr>
            </a:lvl5pPr>
            <a:lvl6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9400" b="0" i="0" u="none" strike="noStrike" cap="none" spc="0" baseline="0">
                <a:solidFill>
                  <a:srgbClr val="BCB08F"/>
                </a:solidFill>
                <a:effectLst>
                  <a:outerShdw blurRad="12700" dist="12700" dir="16200000" rotWithShape="0">
                    <a:srgbClr val="000000">
                      <a:alpha val="50000"/>
                    </a:srgbClr>
                  </a:outerShdw>
                </a:effectLst>
                <a:uFillTx/>
                <a:latin typeface="+mn-lt"/>
                <a:ea typeface="+mn-ea"/>
                <a:cs typeface="+mn-cs"/>
                <a:sym typeface="Helvetica Neue" panose="02000503000000020004"/>
              </a:defRPr>
            </a:lvl6pPr>
            <a:lvl7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9400" b="0" i="0" u="none" strike="noStrike" cap="none" spc="0" baseline="0">
                <a:solidFill>
                  <a:srgbClr val="BCB08F"/>
                </a:solidFill>
                <a:effectLst>
                  <a:outerShdw blurRad="12700" dist="12700" dir="16200000" rotWithShape="0">
                    <a:srgbClr val="000000">
                      <a:alpha val="50000"/>
                    </a:srgbClr>
                  </a:outerShdw>
                </a:effectLst>
                <a:uFillTx/>
                <a:latin typeface="+mn-lt"/>
                <a:ea typeface="+mn-ea"/>
                <a:cs typeface="+mn-cs"/>
                <a:sym typeface="Helvetica Neue" panose="02000503000000020004"/>
              </a:defRPr>
            </a:lvl7pPr>
            <a:lvl8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9400" b="0" i="0" u="none" strike="noStrike" cap="none" spc="0" baseline="0">
                <a:solidFill>
                  <a:srgbClr val="BCB08F"/>
                </a:solidFill>
                <a:effectLst>
                  <a:outerShdw blurRad="12700" dist="12700" dir="16200000" rotWithShape="0">
                    <a:srgbClr val="000000">
                      <a:alpha val="50000"/>
                    </a:srgbClr>
                  </a:outerShdw>
                </a:effectLst>
                <a:uFillTx/>
                <a:latin typeface="+mn-lt"/>
                <a:ea typeface="+mn-ea"/>
                <a:cs typeface="+mn-cs"/>
                <a:sym typeface="Helvetica Neue" panose="02000503000000020004"/>
              </a:defRPr>
            </a:lvl8pPr>
            <a:lvl9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9400" b="0" i="0" u="none" strike="noStrike" cap="none" spc="0" baseline="0">
                <a:solidFill>
                  <a:srgbClr val="BCB08F"/>
                </a:solidFill>
                <a:effectLst>
                  <a:outerShdw blurRad="12700" dist="12700" dir="16200000" rotWithShape="0">
                    <a:srgbClr val="000000">
                      <a:alpha val="50000"/>
                    </a:srgbClr>
                  </a:outerShdw>
                </a:effectLst>
                <a:uFillTx/>
                <a:latin typeface="+mn-lt"/>
                <a:ea typeface="+mn-ea"/>
                <a:cs typeface="+mn-cs"/>
                <a:sym typeface="Helvetica Neue" panose="02000503000000020004"/>
              </a:defRPr>
            </a:lvl9pPr>
          </a:lstStyle>
          <a:p>
            <a:pPr lvl="0" algn="ctr" defTabSz="825500">
              <a:spcBef>
                <a:spcPts val="0"/>
              </a:spcBef>
            </a:pPr>
            <a:r>
              <a:rPr lang="zh-CN" sz="2800" dirty="0" smtClean="0">
                <a:solidFill>
                  <a:srgbClr val="FFFFFF"/>
                </a:solidFill>
                <a:cs typeface="Hoefler Text"/>
                <a:sym typeface="+mn-ea"/>
              </a:rPr>
              <a:t>橡皮泥</a:t>
            </a:r>
          </a:p>
        </p:txBody>
      </p:sp>
      <p:sp>
        <p:nvSpPr>
          <p:cNvPr id="8" name="标题 1"/>
          <p:cNvSpPr>
            <a:spLocks noGrp="1"/>
          </p:cNvSpPr>
          <p:nvPr/>
        </p:nvSpPr>
        <p:spPr>
          <a:xfrm>
            <a:off x="1709420" y="1366520"/>
            <a:ext cx="9442450" cy="866140"/>
          </a:xfrm>
          <a:prstGeom prst="rect">
            <a:avLst/>
          </a:prstGeom>
          <a:ln w="12700">
            <a:miter lim="400000"/>
          </a:ln>
        </p:spPr>
        <p:txBody>
          <a:bodyPr lIns="50800" tIns="50800" rIns="50800" bIns="50800" anchor="ctr"/>
          <a:lstStyle>
            <a:lvl1pPr marL="0" marR="0" indent="0" algn="ctr" defTabSz="412750" rtl="0" latinLnBrk="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 sz="4400" b="0" i="0" u="none" strike="noStrike" cap="none" spc="0" baseline="0">
                <a:solidFill>
                  <a:srgbClr val="FFFF00"/>
                </a:solidFill>
                <a:effectLst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  <a:sym typeface="Helvetica Neue" panose="02000503000000020004"/>
              </a:defRPr>
            </a:lvl1pPr>
            <a:lvl2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9400" b="0" i="0" u="none" strike="noStrike" cap="none" spc="0" baseline="0">
                <a:solidFill>
                  <a:srgbClr val="BCB08F"/>
                </a:solidFill>
                <a:effectLst>
                  <a:outerShdw blurRad="12700" dist="12700" dir="16200000" rotWithShape="0">
                    <a:srgbClr val="000000">
                      <a:alpha val="50000"/>
                    </a:srgbClr>
                  </a:outerShdw>
                </a:effectLst>
                <a:uFillTx/>
                <a:latin typeface="+mn-lt"/>
                <a:ea typeface="+mn-ea"/>
                <a:cs typeface="+mn-cs"/>
                <a:sym typeface="Helvetica Neue" panose="02000503000000020004"/>
              </a:defRPr>
            </a:lvl2pPr>
            <a:lvl3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9400" b="0" i="0" u="none" strike="noStrike" cap="none" spc="0" baseline="0">
                <a:solidFill>
                  <a:srgbClr val="BCB08F"/>
                </a:solidFill>
                <a:effectLst>
                  <a:outerShdw blurRad="12700" dist="12700" dir="16200000" rotWithShape="0">
                    <a:srgbClr val="000000">
                      <a:alpha val="50000"/>
                    </a:srgbClr>
                  </a:outerShdw>
                </a:effectLst>
                <a:uFillTx/>
                <a:latin typeface="+mn-lt"/>
                <a:ea typeface="+mn-ea"/>
                <a:cs typeface="+mn-cs"/>
                <a:sym typeface="Helvetica Neue" panose="02000503000000020004"/>
              </a:defRPr>
            </a:lvl3pPr>
            <a:lvl4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9400" b="0" i="0" u="none" strike="noStrike" cap="none" spc="0" baseline="0">
                <a:solidFill>
                  <a:srgbClr val="BCB08F"/>
                </a:solidFill>
                <a:effectLst>
                  <a:outerShdw blurRad="12700" dist="12700" dir="16200000" rotWithShape="0">
                    <a:srgbClr val="000000">
                      <a:alpha val="50000"/>
                    </a:srgbClr>
                  </a:outerShdw>
                </a:effectLst>
                <a:uFillTx/>
                <a:latin typeface="+mn-lt"/>
                <a:ea typeface="+mn-ea"/>
                <a:cs typeface="+mn-cs"/>
                <a:sym typeface="Helvetica Neue" panose="02000503000000020004"/>
              </a:defRPr>
            </a:lvl4pPr>
            <a:lvl5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9400" b="0" i="0" u="none" strike="noStrike" cap="none" spc="0" baseline="0">
                <a:solidFill>
                  <a:srgbClr val="BCB08F"/>
                </a:solidFill>
                <a:effectLst>
                  <a:outerShdw blurRad="12700" dist="12700" dir="16200000" rotWithShape="0">
                    <a:srgbClr val="000000">
                      <a:alpha val="50000"/>
                    </a:srgbClr>
                  </a:outerShdw>
                </a:effectLst>
                <a:uFillTx/>
                <a:latin typeface="+mn-lt"/>
                <a:ea typeface="+mn-ea"/>
                <a:cs typeface="+mn-cs"/>
                <a:sym typeface="Helvetica Neue" panose="02000503000000020004"/>
              </a:defRPr>
            </a:lvl5pPr>
            <a:lvl6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9400" b="0" i="0" u="none" strike="noStrike" cap="none" spc="0" baseline="0">
                <a:solidFill>
                  <a:srgbClr val="BCB08F"/>
                </a:solidFill>
                <a:effectLst>
                  <a:outerShdw blurRad="12700" dist="12700" dir="16200000" rotWithShape="0">
                    <a:srgbClr val="000000">
                      <a:alpha val="50000"/>
                    </a:srgbClr>
                  </a:outerShdw>
                </a:effectLst>
                <a:uFillTx/>
                <a:latin typeface="+mn-lt"/>
                <a:ea typeface="+mn-ea"/>
                <a:cs typeface="+mn-cs"/>
                <a:sym typeface="Helvetica Neue" panose="02000503000000020004"/>
              </a:defRPr>
            </a:lvl6pPr>
            <a:lvl7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9400" b="0" i="0" u="none" strike="noStrike" cap="none" spc="0" baseline="0">
                <a:solidFill>
                  <a:srgbClr val="BCB08F"/>
                </a:solidFill>
                <a:effectLst>
                  <a:outerShdw blurRad="12700" dist="12700" dir="16200000" rotWithShape="0">
                    <a:srgbClr val="000000">
                      <a:alpha val="50000"/>
                    </a:srgbClr>
                  </a:outerShdw>
                </a:effectLst>
                <a:uFillTx/>
                <a:latin typeface="+mn-lt"/>
                <a:ea typeface="+mn-ea"/>
                <a:cs typeface="+mn-cs"/>
                <a:sym typeface="Helvetica Neue" panose="02000503000000020004"/>
              </a:defRPr>
            </a:lvl7pPr>
            <a:lvl8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9400" b="0" i="0" u="none" strike="noStrike" cap="none" spc="0" baseline="0">
                <a:solidFill>
                  <a:srgbClr val="BCB08F"/>
                </a:solidFill>
                <a:effectLst>
                  <a:outerShdw blurRad="12700" dist="12700" dir="16200000" rotWithShape="0">
                    <a:srgbClr val="000000">
                      <a:alpha val="50000"/>
                    </a:srgbClr>
                  </a:outerShdw>
                </a:effectLst>
                <a:uFillTx/>
                <a:latin typeface="+mn-lt"/>
                <a:ea typeface="+mn-ea"/>
                <a:cs typeface="+mn-cs"/>
                <a:sym typeface="Helvetica Neue" panose="02000503000000020004"/>
              </a:defRPr>
            </a:lvl8pPr>
            <a:lvl9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9400" b="0" i="0" u="none" strike="noStrike" cap="none" spc="0" baseline="0">
                <a:solidFill>
                  <a:srgbClr val="BCB08F"/>
                </a:solidFill>
                <a:effectLst>
                  <a:outerShdw blurRad="12700" dist="12700" dir="16200000" rotWithShape="0">
                    <a:srgbClr val="000000">
                      <a:alpha val="50000"/>
                    </a:srgbClr>
                  </a:outerShdw>
                </a:effectLst>
                <a:uFillTx/>
                <a:latin typeface="+mn-lt"/>
                <a:ea typeface="+mn-ea"/>
                <a:cs typeface="+mn-cs"/>
                <a:sym typeface="Helvetica Neue" panose="02000503000000020004"/>
              </a:defRPr>
            </a:lvl9pPr>
          </a:lstStyle>
          <a:p>
            <a:pPr algn="l"/>
            <a:r>
              <a:rPr lang="en-US" sz="3200">
                <a:solidFill>
                  <a:srgbClr val="FFFFFF"/>
                </a:solidFill>
              </a:rPr>
              <a:t>2.</a:t>
            </a:r>
            <a:r>
              <a:rPr lang="zh-CN" altLang="en-US" sz="3200">
                <a:solidFill>
                  <a:srgbClr val="FFFFFF"/>
                </a:solidFill>
              </a:rPr>
              <a:t>选择材料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DSC00068"/>
          <p:cNvPicPr>
            <a:picLocks noChangeAspect="1"/>
          </p:cNvPicPr>
          <p:nvPr/>
        </p:nvPicPr>
        <p:blipFill>
          <a:blip r:embed="rId3">
            <a:lum bright="-6000"/>
          </a:blip>
          <a:srcRect/>
          <a:stretch>
            <a:fillRect/>
          </a:stretch>
        </p:blipFill>
        <p:spPr>
          <a:xfrm>
            <a:off x="4294505" y="2032635"/>
            <a:ext cx="3602990" cy="3475355"/>
          </a:xfrm>
          <a:prstGeom prst="rect">
            <a:avLst/>
          </a:prstGeom>
          <a:ln>
            <a:solidFill>
              <a:srgbClr val="FFFFFF"/>
            </a:solidFill>
          </a:ln>
        </p:spPr>
      </p:pic>
      <p:sp>
        <p:nvSpPr>
          <p:cNvPr id="8" name="标题 1"/>
          <p:cNvSpPr>
            <a:spLocks noGrp="1"/>
          </p:cNvSpPr>
          <p:nvPr/>
        </p:nvSpPr>
        <p:spPr>
          <a:xfrm>
            <a:off x="1718945" y="1366520"/>
            <a:ext cx="9432925" cy="866140"/>
          </a:xfrm>
          <a:prstGeom prst="rect">
            <a:avLst/>
          </a:prstGeom>
          <a:ln w="12700">
            <a:miter lim="400000"/>
          </a:ln>
        </p:spPr>
        <p:txBody>
          <a:bodyPr lIns="50800" tIns="50800" rIns="50800" bIns="50800" anchor="ctr"/>
          <a:lstStyle>
            <a:lvl1pPr marL="0" marR="0" indent="0" algn="ctr" defTabSz="412750" rtl="0" latinLnBrk="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 sz="4400" b="0" i="0" u="none" strike="noStrike" cap="none" spc="0" baseline="0">
                <a:solidFill>
                  <a:srgbClr val="FFFF00"/>
                </a:solidFill>
                <a:effectLst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  <a:sym typeface="Helvetica Neue" panose="02000503000000020004"/>
              </a:defRPr>
            </a:lvl1pPr>
            <a:lvl2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9400" b="0" i="0" u="none" strike="noStrike" cap="none" spc="0" baseline="0">
                <a:solidFill>
                  <a:srgbClr val="BCB08F"/>
                </a:solidFill>
                <a:effectLst>
                  <a:outerShdw blurRad="12700" dist="12700" dir="16200000" rotWithShape="0">
                    <a:srgbClr val="000000">
                      <a:alpha val="50000"/>
                    </a:srgbClr>
                  </a:outerShdw>
                </a:effectLst>
                <a:uFillTx/>
                <a:latin typeface="+mn-lt"/>
                <a:ea typeface="+mn-ea"/>
                <a:cs typeface="+mn-cs"/>
                <a:sym typeface="Helvetica Neue" panose="02000503000000020004"/>
              </a:defRPr>
            </a:lvl2pPr>
            <a:lvl3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9400" b="0" i="0" u="none" strike="noStrike" cap="none" spc="0" baseline="0">
                <a:solidFill>
                  <a:srgbClr val="BCB08F"/>
                </a:solidFill>
                <a:effectLst>
                  <a:outerShdw blurRad="12700" dist="12700" dir="16200000" rotWithShape="0">
                    <a:srgbClr val="000000">
                      <a:alpha val="50000"/>
                    </a:srgbClr>
                  </a:outerShdw>
                </a:effectLst>
                <a:uFillTx/>
                <a:latin typeface="+mn-lt"/>
                <a:ea typeface="+mn-ea"/>
                <a:cs typeface="+mn-cs"/>
                <a:sym typeface="Helvetica Neue" panose="02000503000000020004"/>
              </a:defRPr>
            </a:lvl3pPr>
            <a:lvl4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9400" b="0" i="0" u="none" strike="noStrike" cap="none" spc="0" baseline="0">
                <a:solidFill>
                  <a:srgbClr val="BCB08F"/>
                </a:solidFill>
                <a:effectLst>
                  <a:outerShdw blurRad="12700" dist="12700" dir="16200000" rotWithShape="0">
                    <a:srgbClr val="000000">
                      <a:alpha val="50000"/>
                    </a:srgbClr>
                  </a:outerShdw>
                </a:effectLst>
                <a:uFillTx/>
                <a:latin typeface="+mn-lt"/>
                <a:ea typeface="+mn-ea"/>
                <a:cs typeface="+mn-cs"/>
                <a:sym typeface="Helvetica Neue" panose="02000503000000020004"/>
              </a:defRPr>
            </a:lvl4pPr>
            <a:lvl5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9400" b="0" i="0" u="none" strike="noStrike" cap="none" spc="0" baseline="0">
                <a:solidFill>
                  <a:srgbClr val="BCB08F"/>
                </a:solidFill>
                <a:effectLst>
                  <a:outerShdw blurRad="12700" dist="12700" dir="16200000" rotWithShape="0">
                    <a:srgbClr val="000000">
                      <a:alpha val="50000"/>
                    </a:srgbClr>
                  </a:outerShdw>
                </a:effectLst>
                <a:uFillTx/>
                <a:latin typeface="+mn-lt"/>
                <a:ea typeface="+mn-ea"/>
                <a:cs typeface="+mn-cs"/>
                <a:sym typeface="Helvetica Neue" panose="02000503000000020004"/>
              </a:defRPr>
            </a:lvl5pPr>
            <a:lvl6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9400" b="0" i="0" u="none" strike="noStrike" cap="none" spc="0" baseline="0">
                <a:solidFill>
                  <a:srgbClr val="BCB08F"/>
                </a:solidFill>
                <a:effectLst>
                  <a:outerShdw blurRad="12700" dist="12700" dir="16200000" rotWithShape="0">
                    <a:srgbClr val="000000">
                      <a:alpha val="50000"/>
                    </a:srgbClr>
                  </a:outerShdw>
                </a:effectLst>
                <a:uFillTx/>
                <a:latin typeface="+mn-lt"/>
                <a:ea typeface="+mn-ea"/>
                <a:cs typeface="+mn-cs"/>
                <a:sym typeface="Helvetica Neue" panose="02000503000000020004"/>
              </a:defRPr>
            </a:lvl6pPr>
            <a:lvl7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9400" b="0" i="0" u="none" strike="noStrike" cap="none" spc="0" baseline="0">
                <a:solidFill>
                  <a:srgbClr val="BCB08F"/>
                </a:solidFill>
                <a:effectLst>
                  <a:outerShdw blurRad="12700" dist="12700" dir="16200000" rotWithShape="0">
                    <a:srgbClr val="000000">
                      <a:alpha val="50000"/>
                    </a:srgbClr>
                  </a:outerShdw>
                </a:effectLst>
                <a:uFillTx/>
                <a:latin typeface="+mn-lt"/>
                <a:ea typeface="+mn-ea"/>
                <a:cs typeface="+mn-cs"/>
                <a:sym typeface="Helvetica Neue" panose="02000503000000020004"/>
              </a:defRPr>
            </a:lvl7pPr>
            <a:lvl8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9400" b="0" i="0" u="none" strike="noStrike" cap="none" spc="0" baseline="0">
                <a:solidFill>
                  <a:srgbClr val="BCB08F"/>
                </a:solidFill>
                <a:effectLst>
                  <a:outerShdw blurRad="12700" dist="12700" dir="16200000" rotWithShape="0">
                    <a:srgbClr val="000000">
                      <a:alpha val="50000"/>
                    </a:srgbClr>
                  </a:outerShdw>
                </a:effectLst>
                <a:uFillTx/>
                <a:latin typeface="+mn-lt"/>
                <a:ea typeface="+mn-ea"/>
                <a:cs typeface="+mn-cs"/>
                <a:sym typeface="Helvetica Neue" panose="02000503000000020004"/>
              </a:defRPr>
            </a:lvl8pPr>
            <a:lvl9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9400" b="0" i="0" u="none" strike="noStrike" cap="none" spc="0" baseline="0">
                <a:solidFill>
                  <a:srgbClr val="BCB08F"/>
                </a:solidFill>
                <a:effectLst>
                  <a:outerShdw blurRad="12700" dist="12700" dir="16200000" rotWithShape="0">
                    <a:srgbClr val="000000">
                      <a:alpha val="50000"/>
                    </a:srgbClr>
                  </a:outerShdw>
                </a:effectLst>
                <a:uFillTx/>
                <a:latin typeface="+mn-lt"/>
                <a:ea typeface="+mn-ea"/>
                <a:cs typeface="+mn-cs"/>
                <a:sym typeface="Helvetica Neue" panose="02000503000000020004"/>
              </a:defRPr>
            </a:lvl9pPr>
          </a:lstStyle>
          <a:p>
            <a:pPr algn="l"/>
            <a:r>
              <a:rPr lang="en-US" altLang="zh-CN" sz="3200">
                <a:solidFill>
                  <a:srgbClr val="FFFFFF"/>
                </a:solidFill>
              </a:rPr>
              <a:t>3.</a:t>
            </a:r>
            <a:r>
              <a:rPr lang="zh-CN" altLang="en-US" sz="3200">
                <a:solidFill>
                  <a:srgbClr val="FFFFFF"/>
                </a:solidFill>
              </a:rPr>
              <a:t>制作模型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10000,&quot;width&quot;:10000}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10000,&quot;width&quot;:10000}"/>
  <p:tag name="KSO_WM_UNIT_PLACING_PICTURE_USER_RELATIVERECTANGLE" val="{&quot;bottom&quot;:0,&quot;left&quot;:0,&quot;right&quot;:0,&quot;top&quot;:0}"/>
  <p:tag name="KSO_WM_UNIT_PLACING_PICTURE_COLLAGE_RELATIVERECTANGLE" val="{&quot;bottom&quot;:0,&quot;left&quot;:0.16948961156278228,&quot;right&quot;:0.16948961156278228,&quot;top&quot;:0}"/>
  <p:tag name="KSO_WM_UNIT_PLACING_PICTURE_COLLAGE_VIEWPORT" val="{&quot;height&quot;:8856,&quot;width&quot;:5854}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10559,&quot;width&quot;:15840}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_rels/them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_rels/them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_rels/them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_rels/them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_rels/them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_rels/them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_rels/them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_rels/them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_rels/them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_rels/them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_rels/them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theme1.xml><?xml version="1.0" encoding="utf-8"?>
<a:theme xmlns:a="http://schemas.openxmlformats.org/drawingml/2006/main" name="Moroccan">
  <a:themeElements>
    <a:clrScheme name="Moroccan">
      <a:dk1>
        <a:srgbClr val="073E86"/>
      </a:dk1>
      <a:lt1>
        <a:srgbClr val="86837F">
          <a:alpha val="80000"/>
        </a:srgbClr>
      </a:lt1>
      <a:dk2>
        <a:srgbClr val="586770"/>
      </a:dk2>
      <a:lt2>
        <a:srgbClr val="C4CBD0"/>
      </a:lt2>
      <a:accent1>
        <a:srgbClr val="61A4C7"/>
      </a:accent1>
      <a:accent2>
        <a:srgbClr val="3C9B4C"/>
      </a:accent2>
      <a:accent3>
        <a:srgbClr val="E0BF64"/>
      </a:accent3>
      <a:accent4>
        <a:srgbClr val="DE9A51"/>
      </a:accent4>
      <a:accent5>
        <a:srgbClr val="C86464"/>
      </a:accent5>
      <a:accent6>
        <a:srgbClr val="896D9B"/>
      </a:accent6>
      <a:hlink>
        <a:srgbClr val="0000FF"/>
      </a:hlink>
      <a:folHlink>
        <a:srgbClr val="FF00FF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oroccan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4400" b="0" i="0" u="none" strike="noStrike" cap="none" spc="0" normalizeH="0" baseline="0">
            <a:ln>
              <a:noFill/>
            </a:ln>
            <a:solidFill>
              <a:srgbClr val="F3F1DF"/>
            </a:solidFill>
            <a:effectLst/>
            <a:uFillTx/>
            <a:latin typeface="+mn-lt"/>
            <a:ea typeface="+mn-ea"/>
            <a:cs typeface="+mn-cs"/>
            <a:sym typeface="Helvetica Neue" panose="02000503000000020004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38100" cap="flat">
          <a:solidFill>
            <a:schemeClr val="accent1">
              <a:satOff val="-16959"/>
              <a:lumOff val="14363"/>
            </a:schemeClr>
          </a:solidFill>
          <a:prstDash val="solid"/>
          <a:miter lim="400000"/>
        </a:ln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</a:spPr>
      <a:bodyPr rot="0" spcFirstLastPara="1" vertOverflow="overflow" horzOverflow="overflow" vert="horz" wrap="non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3200" b="0" i="0" u="none" strike="noStrike" cap="none" spc="0" normalizeH="0" baseline="0" dirty="0" smtClean="0">
            <a:ln>
              <a:noFill/>
            </a:ln>
            <a:solidFill>
              <a:srgbClr val="EDEDEE"/>
            </a:solidFill>
            <a:effectLst/>
            <a:uFillTx/>
            <a:latin typeface="黑体" panose="02010609060101010101" pitchFamily="49" charset="-122"/>
            <a:ea typeface="黑体" panose="02010609060101010101" pitchFamily="49" charset="-122"/>
            <a:sym typeface="Hoefler Text"/>
          </a:defRPr>
        </a:def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0.xml><?xml version="1.0" encoding="utf-8"?>
<a:theme xmlns:a="http://schemas.openxmlformats.org/drawingml/2006/main" name="10_Moroccan">
  <a:themeElements>
    <a:clrScheme name="Moroccan">
      <a:dk1>
        <a:srgbClr val="073E86"/>
      </a:dk1>
      <a:lt1>
        <a:srgbClr val="86837F">
          <a:alpha val="80000"/>
        </a:srgbClr>
      </a:lt1>
      <a:dk2>
        <a:srgbClr val="586770"/>
      </a:dk2>
      <a:lt2>
        <a:srgbClr val="C4CBD0"/>
      </a:lt2>
      <a:accent1>
        <a:srgbClr val="61A4C7"/>
      </a:accent1>
      <a:accent2>
        <a:srgbClr val="3C9B4C"/>
      </a:accent2>
      <a:accent3>
        <a:srgbClr val="E0BF64"/>
      </a:accent3>
      <a:accent4>
        <a:srgbClr val="DE9A51"/>
      </a:accent4>
      <a:accent5>
        <a:srgbClr val="C86464"/>
      </a:accent5>
      <a:accent6>
        <a:srgbClr val="896D9B"/>
      </a:accent6>
      <a:hlink>
        <a:srgbClr val="0000FF"/>
      </a:hlink>
      <a:folHlink>
        <a:srgbClr val="FF00FF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oroccan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4400" b="0" i="0" u="none" strike="noStrike" cap="none" spc="0" normalizeH="0" baseline="0">
            <a:ln>
              <a:noFill/>
            </a:ln>
            <a:solidFill>
              <a:srgbClr val="F3F1DF"/>
            </a:solidFill>
            <a:effectLst/>
            <a:uFillTx/>
            <a:latin typeface="+mn-lt"/>
            <a:ea typeface="+mn-ea"/>
            <a:cs typeface="+mn-cs"/>
            <a:sym typeface="Helvetica Neue" panose="02000503000000020004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38100" cap="flat">
          <a:solidFill>
            <a:schemeClr val="accent1">
              <a:satOff val="-16958"/>
              <a:lumOff val="14363"/>
            </a:schemeClr>
          </a:solidFill>
          <a:prstDash val="solid"/>
          <a:miter lim="400000"/>
        </a:ln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</a:spPr>
      <a:bodyPr rot="0" spcFirstLastPara="1" vertOverflow="overflow" horzOverflow="overflow" vert="horz" wrap="non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3200" b="0" i="0" u="none" strike="noStrike" cap="none" spc="0" normalizeH="0" baseline="0" dirty="0" smtClean="0">
            <a:ln>
              <a:noFill/>
            </a:ln>
            <a:solidFill>
              <a:srgbClr val="EDEDEE"/>
            </a:solidFill>
            <a:effectLst/>
            <a:uFillTx/>
            <a:latin typeface="黑体" panose="02010609060101010101" pitchFamily="49" charset="-122"/>
            <a:ea typeface="黑体" panose="02010609060101010101" pitchFamily="49" charset="-122"/>
            <a:sym typeface="Hoefler Text"/>
          </a:defRPr>
        </a:def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1.xml><?xml version="1.0" encoding="utf-8"?>
<a:theme xmlns:a="http://schemas.openxmlformats.org/drawingml/2006/main" name="8_Moroccan">
  <a:themeElements>
    <a:clrScheme name="Moroccan">
      <a:dk1>
        <a:srgbClr val="073E86"/>
      </a:dk1>
      <a:lt1>
        <a:srgbClr val="86837F">
          <a:alpha val="80000"/>
        </a:srgbClr>
      </a:lt1>
      <a:dk2>
        <a:srgbClr val="586770"/>
      </a:dk2>
      <a:lt2>
        <a:srgbClr val="C4CBD0"/>
      </a:lt2>
      <a:accent1>
        <a:srgbClr val="61A4C7"/>
      </a:accent1>
      <a:accent2>
        <a:srgbClr val="3C9B4C"/>
      </a:accent2>
      <a:accent3>
        <a:srgbClr val="E0BF64"/>
      </a:accent3>
      <a:accent4>
        <a:srgbClr val="DE9A51"/>
      </a:accent4>
      <a:accent5>
        <a:srgbClr val="C86464"/>
      </a:accent5>
      <a:accent6>
        <a:srgbClr val="896D9B"/>
      </a:accent6>
      <a:hlink>
        <a:srgbClr val="0000FF"/>
      </a:hlink>
      <a:folHlink>
        <a:srgbClr val="FF00FF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oroccan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4400" b="0" i="0" u="none" strike="noStrike" cap="none" spc="0" normalizeH="0" baseline="0">
            <a:ln>
              <a:noFill/>
            </a:ln>
            <a:solidFill>
              <a:srgbClr val="F3F1DF"/>
            </a:solidFill>
            <a:effectLst/>
            <a:uFillTx/>
            <a:latin typeface="+mn-lt"/>
            <a:ea typeface="+mn-ea"/>
            <a:cs typeface="+mn-cs"/>
            <a:sym typeface="Helvetica Neue" panose="02000503000000020004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38100" cap="flat">
          <a:solidFill>
            <a:schemeClr val="accent1">
              <a:satOff val="-16958"/>
              <a:lumOff val="14363"/>
            </a:schemeClr>
          </a:solidFill>
          <a:prstDash val="solid"/>
          <a:miter lim="400000"/>
        </a:ln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</a:spPr>
      <a:bodyPr rot="0" spcFirstLastPara="1" vertOverflow="overflow" horzOverflow="overflow" vert="horz" wrap="non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3200" b="0" i="0" u="none" strike="noStrike" cap="none" spc="0" normalizeH="0" baseline="0" dirty="0" smtClean="0">
            <a:ln>
              <a:noFill/>
            </a:ln>
            <a:solidFill>
              <a:srgbClr val="EDEDEE"/>
            </a:solidFill>
            <a:effectLst/>
            <a:uFillTx/>
            <a:latin typeface="黑体" panose="02010609060101010101" pitchFamily="49" charset="-122"/>
            <a:ea typeface="黑体" panose="02010609060101010101" pitchFamily="49" charset="-122"/>
            <a:sym typeface="Hoefler Text"/>
          </a:defRPr>
        </a:def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2.xml><?xml version="1.0" encoding="utf-8"?>
<a:theme xmlns:a="http://schemas.openxmlformats.org/drawingml/2006/main" name="11_Moroccan">
  <a:themeElements>
    <a:clrScheme name="Moroccan">
      <a:dk1>
        <a:srgbClr val="073E86"/>
      </a:dk1>
      <a:lt1>
        <a:srgbClr val="86837F">
          <a:alpha val="80000"/>
        </a:srgbClr>
      </a:lt1>
      <a:dk2>
        <a:srgbClr val="586770"/>
      </a:dk2>
      <a:lt2>
        <a:srgbClr val="C4CBD0"/>
      </a:lt2>
      <a:accent1>
        <a:srgbClr val="61A4C7"/>
      </a:accent1>
      <a:accent2>
        <a:srgbClr val="3C9B4C"/>
      </a:accent2>
      <a:accent3>
        <a:srgbClr val="E0BF64"/>
      </a:accent3>
      <a:accent4>
        <a:srgbClr val="DE9A51"/>
      </a:accent4>
      <a:accent5>
        <a:srgbClr val="C86464"/>
      </a:accent5>
      <a:accent6>
        <a:srgbClr val="896D9B"/>
      </a:accent6>
      <a:hlink>
        <a:srgbClr val="0000FF"/>
      </a:hlink>
      <a:folHlink>
        <a:srgbClr val="FF00FF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oroccan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4400" b="0" i="0" u="none" strike="noStrike" cap="none" spc="0" normalizeH="0" baseline="0">
            <a:ln>
              <a:noFill/>
            </a:ln>
            <a:solidFill>
              <a:srgbClr val="F3F1DF"/>
            </a:solidFill>
            <a:effectLst/>
            <a:uFillTx/>
            <a:latin typeface="+mn-lt"/>
            <a:ea typeface="+mn-ea"/>
            <a:cs typeface="+mn-cs"/>
            <a:sym typeface="Helvetica Neue" panose="02000503000000020004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38100" cap="flat">
          <a:solidFill>
            <a:schemeClr val="accent1">
              <a:satOff val="-16958"/>
              <a:lumOff val="14363"/>
            </a:schemeClr>
          </a:solidFill>
          <a:prstDash val="solid"/>
          <a:miter lim="400000"/>
        </a:ln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</a:spPr>
      <a:bodyPr rot="0" spcFirstLastPara="1" vertOverflow="overflow" horzOverflow="overflow" vert="horz" wrap="non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3200" b="0" i="0" u="none" strike="noStrike" cap="none" spc="0" normalizeH="0" baseline="0" dirty="0" smtClean="0">
            <a:ln>
              <a:noFill/>
            </a:ln>
            <a:solidFill>
              <a:srgbClr val="EDEDEE"/>
            </a:solidFill>
            <a:effectLst/>
            <a:uFillTx/>
            <a:latin typeface="黑体" panose="02010609060101010101" pitchFamily="49" charset="-122"/>
            <a:ea typeface="黑体" panose="02010609060101010101" pitchFamily="49" charset="-122"/>
            <a:sym typeface="Hoefler Text"/>
          </a:defRPr>
        </a:def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3.xml><?xml version="1.0" encoding="utf-8"?>
<a:theme xmlns:a="http://schemas.openxmlformats.org/drawingml/2006/main" name="13_Moroccan">
  <a:themeElements>
    <a:clrScheme name="Moroccan">
      <a:dk1>
        <a:srgbClr val="073E86"/>
      </a:dk1>
      <a:lt1>
        <a:srgbClr val="86837F">
          <a:alpha val="80000"/>
        </a:srgbClr>
      </a:lt1>
      <a:dk2>
        <a:srgbClr val="586770"/>
      </a:dk2>
      <a:lt2>
        <a:srgbClr val="C4CBD0"/>
      </a:lt2>
      <a:accent1>
        <a:srgbClr val="61A4C7"/>
      </a:accent1>
      <a:accent2>
        <a:srgbClr val="3C9B4C"/>
      </a:accent2>
      <a:accent3>
        <a:srgbClr val="E0BF64"/>
      </a:accent3>
      <a:accent4>
        <a:srgbClr val="DE9A51"/>
      </a:accent4>
      <a:accent5>
        <a:srgbClr val="C86464"/>
      </a:accent5>
      <a:accent6>
        <a:srgbClr val="896D9B"/>
      </a:accent6>
      <a:hlink>
        <a:srgbClr val="0000FF"/>
      </a:hlink>
      <a:folHlink>
        <a:srgbClr val="FF00FF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oroccan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4400" b="0" i="0" u="none" strike="noStrike" cap="none" spc="0" normalizeH="0" baseline="0">
            <a:ln>
              <a:noFill/>
            </a:ln>
            <a:solidFill>
              <a:srgbClr val="F3F1DF"/>
            </a:solidFill>
            <a:effectLst/>
            <a:uFillTx/>
            <a:latin typeface="+mn-lt"/>
            <a:ea typeface="+mn-ea"/>
            <a:cs typeface="+mn-cs"/>
            <a:sym typeface="Helvetica Neue" panose="02000503000000020004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38100" cap="flat">
          <a:solidFill>
            <a:schemeClr val="accent1">
              <a:satOff val="-16957"/>
              <a:lumOff val="14363"/>
            </a:schemeClr>
          </a:solidFill>
          <a:prstDash val="solid"/>
          <a:miter lim="400000"/>
        </a:ln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</a:spPr>
      <a:bodyPr rot="0" spcFirstLastPara="1" vertOverflow="overflow" horzOverflow="overflow" vert="horz" wrap="non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3200" b="0" i="0" u="none" strike="noStrike" cap="none" spc="0" normalizeH="0" baseline="0" dirty="0" smtClean="0">
            <a:ln>
              <a:noFill/>
            </a:ln>
            <a:solidFill>
              <a:srgbClr val="EDEDEE"/>
            </a:solidFill>
            <a:effectLst/>
            <a:uFillTx/>
            <a:latin typeface="黑体" panose="02010609060101010101" pitchFamily="49" charset="-122"/>
            <a:ea typeface="黑体" panose="02010609060101010101" pitchFamily="49" charset="-122"/>
            <a:sym typeface="Hoefler Text"/>
          </a:defRPr>
        </a:def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4.xml><?xml version="1.0" encoding="utf-8"?>
<a:theme xmlns:a="http://schemas.openxmlformats.org/drawingml/2006/main" name="14_Moroccan">
  <a:themeElements>
    <a:clrScheme name="Moroccan">
      <a:dk1>
        <a:srgbClr val="073E86"/>
      </a:dk1>
      <a:lt1>
        <a:srgbClr val="86837F">
          <a:alpha val="80000"/>
        </a:srgbClr>
      </a:lt1>
      <a:dk2>
        <a:srgbClr val="586770"/>
      </a:dk2>
      <a:lt2>
        <a:srgbClr val="C4CBD0"/>
      </a:lt2>
      <a:accent1>
        <a:srgbClr val="61A4C7"/>
      </a:accent1>
      <a:accent2>
        <a:srgbClr val="3C9B4C"/>
      </a:accent2>
      <a:accent3>
        <a:srgbClr val="E0BF64"/>
      </a:accent3>
      <a:accent4>
        <a:srgbClr val="DE9A51"/>
      </a:accent4>
      <a:accent5>
        <a:srgbClr val="C86464"/>
      </a:accent5>
      <a:accent6>
        <a:srgbClr val="896D9B"/>
      </a:accent6>
      <a:hlink>
        <a:srgbClr val="0000FF"/>
      </a:hlink>
      <a:folHlink>
        <a:srgbClr val="FF00FF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oroccan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4400" b="0" i="0" u="none" strike="noStrike" cap="none" spc="0" normalizeH="0" baseline="0">
            <a:ln>
              <a:noFill/>
            </a:ln>
            <a:solidFill>
              <a:srgbClr val="F3F1DF"/>
            </a:solidFill>
            <a:effectLst/>
            <a:uFillTx/>
            <a:latin typeface="+mn-lt"/>
            <a:ea typeface="+mn-ea"/>
            <a:cs typeface="+mn-cs"/>
            <a:sym typeface="Helvetica Neue" panose="02000503000000020004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38100" cap="flat">
          <a:solidFill>
            <a:schemeClr val="accent1">
              <a:satOff val="-16957"/>
              <a:lumOff val="14363"/>
            </a:schemeClr>
          </a:solidFill>
          <a:prstDash val="solid"/>
          <a:miter lim="400000"/>
        </a:ln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</a:spPr>
      <a:bodyPr rot="0" spcFirstLastPara="1" vertOverflow="overflow" horzOverflow="overflow" vert="horz" wrap="non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3200" b="0" i="0" u="none" strike="noStrike" cap="none" spc="0" normalizeH="0" baseline="0" dirty="0" smtClean="0">
            <a:ln>
              <a:noFill/>
            </a:ln>
            <a:solidFill>
              <a:srgbClr val="EDEDEE"/>
            </a:solidFill>
            <a:effectLst/>
            <a:uFillTx/>
            <a:latin typeface="黑体" panose="02010609060101010101" pitchFamily="49" charset="-122"/>
            <a:ea typeface="黑体" panose="02010609060101010101" pitchFamily="49" charset="-122"/>
            <a:sym typeface="Hoefler Text"/>
          </a:defRPr>
        </a:def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5.xml><?xml version="1.0" encoding="utf-8"?>
<a:theme xmlns:a="http://schemas.openxmlformats.org/drawingml/2006/main" name="Moroccan">
  <a:themeElements>
    <a:clrScheme name="Moroccan">
      <a:dk1>
        <a:srgbClr val="000000"/>
      </a:dk1>
      <a:lt1>
        <a:srgbClr val="FFFFFF"/>
      </a:lt1>
      <a:dk2>
        <a:srgbClr val="586770"/>
      </a:dk2>
      <a:lt2>
        <a:srgbClr val="C4CBD0"/>
      </a:lt2>
      <a:accent1>
        <a:srgbClr val="61A4C7"/>
      </a:accent1>
      <a:accent2>
        <a:srgbClr val="3C9B4C"/>
      </a:accent2>
      <a:accent3>
        <a:srgbClr val="E0BF64"/>
      </a:accent3>
      <a:accent4>
        <a:srgbClr val="DE9A51"/>
      </a:accent4>
      <a:accent5>
        <a:srgbClr val="C86464"/>
      </a:accent5>
      <a:accent6>
        <a:srgbClr val="896D9B"/>
      </a:accent6>
      <a:hlink>
        <a:srgbClr val="0000FF"/>
      </a:hlink>
      <a:folHlink>
        <a:srgbClr val="FF00FF"/>
      </a:folHlink>
    </a:clrScheme>
    <a:fontScheme name="Moroccan">
      <a:majorFont>
        <a:latin typeface="Helvetica Neue"/>
        <a:ea typeface="Helvetica Neue"/>
        <a:cs typeface="Helvetica Neue"/>
      </a:majorFont>
      <a:minorFont>
        <a:latin typeface="Helvetica Neue"/>
        <a:ea typeface="Helvetica Neue"/>
        <a:cs typeface="Helvetica Neue"/>
      </a:minorFont>
    </a:fontScheme>
    <a:fmtScheme name="Moroccan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4400" b="0" i="0" u="none" strike="noStrike" cap="none" spc="0" normalizeH="0" baseline="0">
            <a:ln>
              <a:noFill/>
            </a:ln>
            <a:solidFill>
              <a:srgbClr val="F3F1DF"/>
            </a:solidFill>
            <a:effectLst/>
            <a:uFillTx/>
            <a:latin typeface="+mn-lt"/>
            <a:ea typeface="+mn-ea"/>
            <a:cs typeface="+mn-cs"/>
            <a:sym typeface="Helvetica Neue" panose="02000503000000020004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38100" cap="flat">
          <a:solidFill>
            <a:schemeClr val="accent1">
              <a:satOff val="-16959"/>
              <a:lumOff val="14363"/>
            </a:schemeClr>
          </a:solidFill>
          <a:prstDash val="solid"/>
          <a:miter lim="400000"/>
        </a:ln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5600" b="0" i="1" u="none" strike="noStrike" cap="none" spc="0" normalizeH="0" baseline="0">
            <a:ln>
              <a:noFill/>
            </a:ln>
            <a:solidFill>
              <a:srgbClr val="86837F">
                <a:alpha val="80000"/>
              </a:srgbClr>
            </a:solidFill>
            <a:effectLst>
              <a:outerShdw blurRad="25400" dist="12700" dir="5400000" rotWithShape="0">
                <a:srgbClr val="FFFFFF"/>
              </a:outerShdw>
            </a:effectLst>
            <a:uFillTx/>
            <a:latin typeface="Hoefler Text"/>
            <a:ea typeface="Hoefler Text"/>
            <a:cs typeface="Hoefler Text"/>
            <a:sym typeface="Hoefler Tex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Moroccan">
  <a:themeElements>
    <a:clrScheme name="Moroccan">
      <a:dk1>
        <a:srgbClr val="073E86"/>
      </a:dk1>
      <a:lt1>
        <a:srgbClr val="86837F">
          <a:alpha val="80000"/>
        </a:srgbClr>
      </a:lt1>
      <a:dk2>
        <a:srgbClr val="586770"/>
      </a:dk2>
      <a:lt2>
        <a:srgbClr val="C4CBD0"/>
      </a:lt2>
      <a:accent1>
        <a:srgbClr val="61A4C7"/>
      </a:accent1>
      <a:accent2>
        <a:srgbClr val="3C9B4C"/>
      </a:accent2>
      <a:accent3>
        <a:srgbClr val="E0BF64"/>
      </a:accent3>
      <a:accent4>
        <a:srgbClr val="DE9A51"/>
      </a:accent4>
      <a:accent5>
        <a:srgbClr val="C86464"/>
      </a:accent5>
      <a:accent6>
        <a:srgbClr val="896D9B"/>
      </a:accent6>
      <a:hlink>
        <a:srgbClr val="0000FF"/>
      </a:hlink>
      <a:folHlink>
        <a:srgbClr val="FF00FF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oroccan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4400" b="0" i="0" u="none" strike="noStrike" cap="none" spc="0" normalizeH="0" baseline="0">
            <a:ln>
              <a:noFill/>
            </a:ln>
            <a:solidFill>
              <a:srgbClr val="F3F1DF"/>
            </a:solidFill>
            <a:effectLst/>
            <a:uFillTx/>
            <a:latin typeface="+mn-lt"/>
            <a:ea typeface="+mn-ea"/>
            <a:cs typeface="+mn-cs"/>
            <a:sym typeface="Helvetica Neue" panose="02000503000000020004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38100" cap="flat">
          <a:solidFill>
            <a:schemeClr val="accent1">
              <a:satOff val="-16958"/>
              <a:lumOff val="14363"/>
            </a:schemeClr>
          </a:solidFill>
          <a:prstDash val="solid"/>
          <a:miter lim="400000"/>
        </a:ln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</a:spPr>
      <a:bodyPr rot="0" spcFirstLastPara="1" vertOverflow="overflow" horzOverflow="overflow" vert="horz" wrap="non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3200" b="0" i="0" u="none" strike="noStrike" cap="none" spc="0" normalizeH="0" baseline="0" dirty="0" smtClean="0">
            <a:ln>
              <a:noFill/>
            </a:ln>
            <a:solidFill>
              <a:srgbClr val="EDEDEE"/>
            </a:solidFill>
            <a:effectLst/>
            <a:uFillTx/>
            <a:latin typeface="黑体" panose="02010609060101010101" pitchFamily="49" charset="-122"/>
            <a:ea typeface="黑体" panose="02010609060101010101" pitchFamily="49" charset="-122"/>
            <a:sym typeface="Hoefler Text"/>
          </a:defRPr>
        </a:def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Moroccan">
  <a:themeElements>
    <a:clrScheme name="Moroccan">
      <a:dk1>
        <a:srgbClr val="073E86"/>
      </a:dk1>
      <a:lt1>
        <a:srgbClr val="86837F">
          <a:alpha val="80000"/>
        </a:srgbClr>
      </a:lt1>
      <a:dk2>
        <a:srgbClr val="586770"/>
      </a:dk2>
      <a:lt2>
        <a:srgbClr val="C4CBD0"/>
      </a:lt2>
      <a:accent1>
        <a:srgbClr val="61A4C7"/>
      </a:accent1>
      <a:accent2>
        <a:srgbClr val="3C9B4C"/>
      </a:accent2>
      <a:accent3>
        <a:srgbClr val="E0BF64"/>
      </a:accent3>
      <a:accent4>
        <a:srgbClr val="DE9A51"/>
      </a:accent4>
      <a:accent5>
        <a:srgbClr val="C86464"/>
      </a:accent5>
      <a:accent6>
        <a:srgbClr val="896D9B"/>
      </a:accent6>
      <a:hlink>
        <a:srgbClr val="0000FF"/>
      </a:hlink>
      <a:folHlink>
        <a:srgbClr val="FF00FF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oroccan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4400" b="0" i="0" u="none" strike="noStrike" cap="none" spc="0" normalizeH="0" baseline="0">
            <a:ln>
              <a:noFill/>
            </a:ln>
            <a:solidFill>
              <a:srgbClr val="F3F1DF"/>
            </a:solidFill>
            <a:effectLst/>
            <a:uFillTx/>
            <a:latin typeface="+mn-lt"/>
            <a:ea typeface="+mn-ea"/>
            <a:cs typeface="+mn-cs"/>
            <a:sym typeface="Helvetica Neue" panose="02000503000000020004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38100" cap="flat">
          <a:solidFill>
            <a:schemeClr val="accent1">
              <a:satOff val="-16958"/>
              <a:lumOff val="14363"/>
            </a:schemeClr>
          </a:solidFill>
          <a:prstDash val="solid"/>
          <a:miter lim="400000"/>
        </a:ln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</a:spPr>
      <a:bodyPr rot="0" spcFirstLastPara="1" vertOverflow="overflow" horzOverflow="overflow" vert="horz" wrap="non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3200" b="0" i="0" u="none" strike="noStrike" cap="none" spc="0" normalizeH="0" baseline="0" dirty="0" smtClean="0">
            <a:ln>
              <a:noFill/>
            </a:ln>
            <a:solidFill>
              <a:srgbClr val="EDEDEE"/>
            </a:solidFill>
            <a:effectLst/>
            <a:uFillTx/>
            <a:latin typeface="黑体" panose="02010609060101010101" pitchFamily="49" charset="-122"/>
            <a:ea typeface="黑体" panose="02010609060101010101" pitchFamily="49" charset="-122"/>
            <a:sym typeface="Hoefler Text"/>
          </a:defRPr>
        </a:def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3_Moroccan">
  <a:themeElements>
    <a:clrScheme name="Moroccan">
      <a:dk1>
        <a:srgbClr val="073E86"/>
      </a:dk1>
      <a:lt1>
        <a:srgbClr val="86837F">
          <a:alpha val="80000"/>
        </a:srgbClr>
      </a:lt1>
      <a:dk2>
        <a:srgbClr val="586770"/>
      </a:dk2>
      <a:lt2>
        <a:srgbClr val="C4CBD0"/>
      </a:lt2>
      <a:accent1>
        <a:srgbClr val="61A4C7"/>
      </a:accent1>
      <a:accent2>
        <a:srgbClr val="3C9B4C"/>
      </a:accent2>
      <a:accent3>
        <a:srgbClr val="E0BF64"/>
      </a:accent3>
      <a:accent4>
        <a:srgbClr val="DE9A51"/>
      </a:accent4>
      <a:accent5>
        <a:srgbClr val="C86464"/>
      </a:accent5>
      <a:accent6>
        <a:srgbClr val="896D9B"/>
      </a:accent6>
      <a:hlink>
        <a:srgbClr val="0000FF"/>
      </a:hlink>
      <a:folHlink>
        <a:srgbClr val="FF00FF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oroccan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4400" b="0" i="0" u="none" strike="noStrike" cap="none" spc="0" normalizeH="0" baseline="0">
            <a:ln>
              <a:noFill/>
            </a:ln>
            <a:solidFill>
              <a:srgbClr val="F3F1DF"/>
            </a:solidFill>
            <a:effectLst/>
            <a:uFillTx/>
            <a:latin typeface="+mn-lt"/>
            <a:ea typeface="+mn-ea"/>
            <a:cs typeface="+mn-cs"/>
            <a:sym typeface="Helvetica Neue" panose="02000503000000020004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38100" cap="flat">
          <a:solidFill>
            <a:schemeClr val="accent1">
              <a:satOff val="-16958"/>
              <a:lumOff val="14363"/>
            </a:schemeClr>
          </a:solidFill>
          <a:prstDash val="solid"/>
          <a:miter lim="400000"/>
        </a:ln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</a:spPr>
      <a:bodyPr rot="0" spcFirstLastPara="1" vertOverflow="overflow" horzOverflow="overflow" vert="horz" wrap="non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3200" b="0" i="0" u="none" strike="noStrike" cap="none" spc="0" normalizeH="0" baseline="0" dirty="0" smtClean="0">
            <a:ln>
              <a:noFill/>
            </a:ln>
            <a:solidFill>
              <a:srgbClr val="EDEDEE"/>
            </a:solidFill>
            <a:effectLst/>
            <a:uFillTx/>
            <a:latin typeface="黑体" panose="02010609060101010101" pitchFamily="49" charset="-122"/>
            <a:ea typeface="黑体" panose="02010609060101010101" pitchFamily="49" charset="-122"/>
            <a:sym typeface="Hoefler Text"/>
          </a:defRPr>
        </a:def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4_Moroccan">
  <a:themeElements>
    <a:clrScheme name="Moroccan">
      <a:dk1>
        <a:srgbClr val="073E86"/>
      </a:dk1>
      <a:lt1>
        <a:srgbClr val="86837F">
          <a:alpha val="80000"/>
        </a:srgbClr>
      </a:lt1>
      <a:dk2>
        <a:srgbClr val="586770"/>
      </a:dk2>
      <a:lt2>
        <a:srgbClr val="C4CBD0"/>
      </a:lt2>
      <a:accent1>
        <a:srgbClr val="61A4C7"/>
      </a:accent1>
      <a:accent2>
        <a:srgbClr val="3C9B4C"/>
      </a:accent2>
      <a:accent3>
        <a:srgbClr val="E0BF64"/>
      </a:accent3>
      <a:accent4>
        <a:srgbClr val="DE9A51"/>
      </a:accent4>
      <a:accent5>
        <a:srgbClr val="C86464"/>
      </a:accent5>
      <a:accent6>
        <a:srgbClr val="896D9B"/>
      </a:accent6>
      <a:hlink>
        <a:srgbClr val="0000FF"/>
      </a:hlink>
      <a:folHlink>
        <a:srgbClr val="FF00FF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oroccan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4400" b="0" i="0" u="none" strike="noStrike" cap="none" spc="0" normalizeH="0" baseline="0">
            <a:ln>
              <a:noFill/>
            </a:ln>
            <a:solidFill>
              <a:srgbClr val="F3F1DF"/>
            </a:solidFill>
            <a:effectLst/>
            <a:uFillTx/>
            <a:latin typeface="+mn-lt"/>
            <a:ea typeface="+mn-ea"/>
            <a:cs typeface="+mn-cs"/>
            <a:sym typeface="Helvetica Neue" panose="02000503000000020004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38100" cap="flat">
          <a:solidFill>
            <a:schemeClr val="accent1">
              <a:satOff val="-16958"/>
              <a:lumOff val="14363"/>
            </a:schemeClr>
          </a:solidFill>
          <a:prstDash val="solid"/>
          <a:miter lim="400000"/>
        </a:ln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</a:spPr>
      <a:bodyPr rot="0" spcFirstLastPara="1" vertOverflow="overflow" horzOverflow="overflow" vert="horz" wrap="non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3200" b="0" i="0" u="none" strike="noStrike" cap="none" spc="0" normalizeH="0" baseline="0" dirty="0" smtClean="0">
            <a:ln>
              <a:noFill/>
            </a:ln>
            <a:solidFill>
              <a:srgbClr val="EDEDEE"/>
            </a:solidFill>
            <a:effectLst/>
            <a:uFillTx/>
            <a:latin typeface="黑体" panose="02010609060101010101" pitchFamily="49" charset="-122"/>
            <a:ea typeface="黑体" panose="02010609060101010101" pitchFamily="49" charset="-122"/>
            <a:sym typeface="Hoefler Text"/>
          </a:defRPr>
        </a:def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5_Moroccan">
  <a:themeElements>
    <a:clrScheme name="Moroccan">
      <a:dk1>
        <a:srgbClr val="073E86"/>
      </a:dk1>
      <a:lt1>
        <a:srgbClr val="86837F">
          <a:alpha val="80000"/>
        </a:srgbClr>
      </a:lt1>
      <a:dk2>
        <a:srgbClr val="586770"/>
      </a:dk2>
      <a:lt2>
        <a:srgbClr val="C4CBD0"/>
      </a:lt2>
      <a:accent1>
        <a:srgbClr val="61A4C7"/>
      </a:accent1>
      <a:accent2>
        <a:srgbClr val="3C9B4C"/>
      </a:accent2>
      <a:accent3>
        <a:srgbClr val="E0BF64"/>
      </a:accent3>
      <a:accent4>
        <a:srgbClr val="DE9A51"/>
      </a:accent4>
      <a:accent5>
        <a:srgbClr val="C86464"/>
      </a:accent5>
      <a:accent6>
        <a:srgbClr val="896D9B"/>
      </a:accent6>
      <a:hlink>
        <a:srgbClr val="0000FF"/>
      </a:hlink>
      <a:folHlink>
        <a:srgbClr val="FF00FF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oroccan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4400" b="0" i="0" u="none" strike="noStrike" cap="none" spc="0" normalizeH="0" baseline="0">
            <a:ln>
              <a:noFill/>
            </a:ln>
            <a:solidFill>
              <a:srgbClr val="F3F1DF"/>
            </a:solidFill>
            <a:effectLst/>
            <a:uFillTx/>
            <a:latin typeface="+mn-lt"/>
            <a:ea typeface="+mn-ea"/>
            <a:cs typeface="+mn-cs"/>
            <a:sym typeface="Helvetica Neue" panose="02000503000000020004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38100" cap="flat">
          <a:solidFill>
            <a:schemeClr val="accent1">
              <a:satOff val="-16958"/>
              <a:lumOff val="14363"/>
            </a:schemeClr>
          </a:solidFill>
          <a:prstDash val="solid"/>
          <a:miter lim="400000"/>
        </a:ln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</a:spPr>
      <a:bodyPr rot="0" spcFirstLastPara="1" vertOverflow="overflow" horzOverflow="overflow" vert="horz" wrap="non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3200" b="0" i="0" u="none" strike="noStrike" cap="none" spc="0" normalizeH="0" baseline="0" dirty="0" smtClean="0">
            <a:ln>
              <a:noFill/>
            </a:ln>
            <a:solidFill>
              <a:srgbClr val="EDEDEE"/>
            </a:solidFill>
            <a:effectLst/>
            <a:uFillTx/>
            <a:latin typeface="黑体" panose="02010609060101010101" pitchFamily="49" charset="-122"/>
            <a:ea typeface="黑体" panose="02010609060101010101" pitchFamily="49" charset="-122"/>
            <a:sym typeface="Hoefler Text"/>
          </a:defRPr>
        </a:def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6_Moroccan">
  <a:themeElements>
    <a:clrScheme name="Moroccan">
      <a:dk1>
        <a:srgbClr val="073E86"/>
      </a:dk1>
      <a:lt1>
        <a:srgbClr val="86837F">
          <a:alpha val="80000"/>
        </a:srgbClr>
      </a:lt1>
      <a:dk2>
        <a:srgbClr val="586770"/>
      </a:dk2>
      <a:lt2>
        <a:srgbClr val="C4CBD0"/>
      </a:lt2>
      <a:accent1>
        <a:srgbClr val="61A4C7"/>
      </a:accent1>
      <a:accent2>
        <a:srgbClr val="3C9B4C"/>
      </a:accent2>
      <a:accent3>
        <a:srgbClr val="E0BF64"/>
      </a:accent3>
      <a:accent4>
        <a:srgbClr val="DE9A51"/>
      </a:accent4>
      <a:accent5>
        <a:srgbClr val="C86464"/>
      </a:accent5>
      <a:accent6>
        <a:srgbClr val="896D9B"/>
      </a:accent6>
      <a:hlink>
        <a:srgbClr val="0000FF"/>
      </a:hlink>
      <a:folHlink>
        <a:srgbClr val="FF00FF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oroccan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4400" b="0" i="0" u="none" strike="noStrike" cap="none" spc="0" normalizeH="0" baseline="0">
            <a:ln>
              <a:noFill/>
            </a:ln>
            <a:solidFill>
              <a:srgbClr val="F3F1DF"/>
            </a:solidFill>
            <a:effectLst/>
            <a:uFillTx/>
            <a:latin typeface="+mn-lt"/>
            <a:ea typeface="+mn-ea"/>
            <a:cs typeface="+mn-cs"/>
            <a:sym typeface="Helvetica Neue" panose="02000503000000020004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38100" cap="flat">
          <a:solidFill>
            <a:schemeClr val="accent1">
              <a:satOff val="-16958"/>
              <a:lumOff val="14363"/>
            </a:schemeClr>
          </a:solidFill>
          <a:prstDash val="solid"/>
          <a:miter lim="400000"/>
        </a:ln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</a:spPr>
      <a:bodyPr rot="0" spcFirstLastPara="1" vertOverflow="overflow" horzOverflow="overflow" vert="horz" wrap="non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3200" b="0" i="0" u="none" strike="noStrike" cap="none" spc="0" normalizeH="0" baseline="0" dirty="0" smtClean="0">
            <a:ln>
              <a:noFill/>
            </a:ln>
            <a:solidFill>
              <a:srgbClr val="EDEDEE"/>
            </a:solidFill>
            <a:effectLst/>
            <a:uFillTx/>
            <a:latin typeface="黑体" panose="02010609060101010101" pitchFamily="49" charset="-122"/>
            <a:ea typeface="黑体" panose="02010609060101010101" pitchFamily="49" charset="-122"/>
            <a:sym typeface="Hoefler Text"/>
          </a:defRPr>
        </a:def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7_Moroccan">
  <a:themeElements>
    <a:clrScheme name="Moroccan">
      <a:dk1>
        <a:srgbClr val="073E86"/>
      </a:dk1>
      <a:lt1>
        <a:srgbClr val="86837F">
          <a:alpha val="80000"/>
        </a:srgbClr>
      </a:lt1>
      <a:dk2>
        <a:srgbClr val="586770"/>
      </a:dk2>
      <a:lt2>
        <a:srgbClr val="C4CBD0"/>
      </a:lt2>
      <a:accent1>
        <a:srgbClr val="61A4C7"/>
      </a:accent1>
      <a:accent2>
        <a:srgbClr val="3C9B4C"/>
      </a:accent2>
      <a:accent3>
        <a:srgbClr val="E0BF64"/>
      </a:accent3>
      <a:accent4>
        <a:srgbClr val="DE9A51"/>
      </a:accent4>
      <a:accent5>
        <a:srgbClr val="C86464"/>
      </a:accent5>
      <a:accent6>
        <a:srgbClr val="896D9B"/>
      </a:accent6>
      <a:hlink>
        <a:srgbClr val="0000FF"/>
      </a:hlink>
      <a:folHlink>
        <a:srgbClr val="FF00FF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oroccan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4400" b="0" i="0" u="none" strike="noStrike" cap="none" spc="0" normalizeH="0" baseline="0">
            <a:ln>
              <a:noFill/>
            </a:ln>
            <a:solidFill>
              <a:srgbClr val="F3F1DF"/>
            </a:solidFill>
            <a:effectLst/>
            <a:uFillTx/>
            <a:latin typeface="+mn-lt"/>
            <a:ea typeface="+mn-ea"/>
            <a:cs typeface="+mn-cs"/>
            <a:sym typeface="Helvetica Neue" panose="02000503000000020004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38100" cap="flat">
          <a:solidFill>
            <a:schemeClr val="accent1">
              <a:satOff val="-16957"/>
              <a:lumOff val="14363"/>
            </a:schemeClr>
          </a:solidFill>
          <a:prstDash val="solid"/>
          <a:miter lim="400000"/>
        </a:ln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</a:spPr>
      <a:bodyPr rot="0" spcFirstLastPara="1" vertOverflow="overflow" horzOverflow="overflow" vert="horz" wrap="non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3200" b="0" i="0" u="none" strike="noStrike" cap="none" spc="0" normalizeH="0" baseline="0" dirty="0" smtClean="0">
            <a:ln>
              <a:noFill/>
            </a:ln>
            <a:solidFill>
              <a:srgbClr val="EDEDEE"/>
            </a:solidFill>
            <a:effectLst/>
            <a:uFillTx/>
            <a:latin typeface="黑体" panose="02010609060101010101" pitchFamily="49" charset="-122"/>
            <a:ea typeface="黑体" panose="02010609060101010101" pitchFamily="49" charset="-122"/>
            <a:sym typeface="Hoefler Text"/>
          </a:defRPr>
        </a:def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9_Moroccan">
  <a:themeElements>
    <a:clrScheme name="Moroccan">
      <a:dk1>
        <a:srgbClr val="073E86"/>
      </a:dk1>
      <a:lt1>
        <a:srgbClr val="86837F">
          <a:alpha val="80000"/>
        </a:srgbClr>
      </a:lt1>
      <a:dk2>
        <a:srgbClr val="586770"/>
      </a:dk2>
      <a:lt2>
        <a:srgbClr val="C4CBD0"/>
      </a:lt2>
      <a:accent1>
        <a:srgbClr val="61A4C7"/>
      </a:accent1>
      <a:accent2>
        <a:srgbClr val="3C9B4C"/>
      </a:accent2>
      <a:accent3>
        <a:srgbClr val="E0BF64"/>
      </a:accent3>
      <a:accent4>
        <a:srgbClr val="DE9A51"/>
      </a:accent4>
      <a:accent5>
        <a:srgbClr val="C86464"/>
      </a:accent5>
      <a:accent6>
        <a:srgbClr val="896D9B"/>
      </a:accent6>
      <a:hlink>
        <a:srgbClr val="0000FF"/>
      </a:hlink>
      <a:folHlink>
        <a:srgbClr val="FF00FF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oroccan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4400" b="0" i="0" u="none" strike="noStrike" cap="none" spc="0" normalizeH="0" baseline="0">
            <a:ln>
              <a:noFill/>
            </a:ln>
            <a:solidFill>
              <a:srgbClr val="F3F1DF"/>
            </a:solidFill>
            <a:effectLst/>
            <a:uFillTx/>
            <a:latin typeface="+mn-lt"/>
            <a:ea typeface="+mn-ea"/>
            <a:cs typeface="+mn-cs"/>
            <a:sym typeface="Helvetica Neue" panose="02000503000000020004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38100" cap="flat">
          <a:solidFill>
            <a:schemeClr val="accent1">
              <a:satOff val="-16957"/>
              <a:lumOff val="14363"/>
            </a:schemeClr>
          </a:solidFill>
          <a:prstDash val="solid"/>
          <a:miter lim="400000"/>
        </a:ln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</a:spPr>
      <a:bodyPr rot="0" spcFirstLastPara="1" vertOverflow="overflow" horzOverflow="overflow" vert="horz" wrap="non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3200" b="0" i="0" u="none" strike="noStrike" cap="none" spc="0" normalizeH="0" baseline="0" dirty="0" smtClean="0">
            <a:ln>
              <a:noFill/>
            </a:ln>
            <a:solidFill>
              <a:srgbClr val="EDEDEE"/>
            </a:solidFill>
            <a:effectLst/>
            <a:uFillTx/>
            <a:latin typeface="黑体" panose="02010609060101010101" pitchFamily="49" charset="-122"/>
            <a:ea typeface="黑体" panose="02010609060101010101" pitchFamily="49" charset="-122"/>
            <a:sym typeface="Hoefler Text"/>
          </a:defRPr>
        </a:def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399</Words>
  <Application>Microsoft Office PowerPoint</Application>
  <PresentationFormat>宽屏</PresentationFormat>
  <Paragraphs>108</Paragraphs>
  <Slides>27</Slides>
  <Notes>27</Notes>
  <HiddenSlides>0</HiddenSlides>
  <MMClips>0</MMClips>
  <ScaleCrop>false</ScaleCrop>
  <HeadingPairs>
    <vt:vector size="6" baseType="variant">
      <vt:variant>
        <vt:lpstr>已用的字体</vt:lpstr>
      </vt:variant>
      <vt:variant>
        <vt:i4>5</vt:i4>
      </vt:variant>
      <vt:variant>
        <vt:lpstr>主题</vt:lpstr>
      </vt:variant>
      <vt:variant>
        <vt:i4>14</vt:i4>
      </vt:variant>
      <vt:variant>
        <vt:lpstr>幻灯片标题</vt:lpstr>
      </vt:variant>
      <vt:variant>
        <vt:i4>27</vt:i4>
      </vt:variant>
    </vt:vector>
  </HeadingPairs>
  <TitlesOfParts>
    <vt:vector size="46" baseType="lpstr">
      <vt:lpstr>Helvetica Neue</vt:lpstr>
      <vt:lpstr>Hoefler Text</vt:lpstr>
      <vt:lpstr>Palatino</vt:lpstr>
      <vt:lpstr>黑体</vt:lpstr>
      <vt:lpstr>Arial</vt:lpstr>
      <vt:lpstr>Moroccan</vt:lpstr>
      <vt:lpstr>1_Moroccan</vt:lpstr>
      <vt:lpstr>2_Moroccan</vt:lpstr>
      <vt:lpstr>3_Moroccan</vt:lpstr>
      <vt:lpstr>4_Moroccan</vt:lpstr>
      <vt:lpstr>5_Moroccan</vt:lpstr>
      <vt:lpstr>6_Moroccan</vt:lpstr>
      <vt:lpstr>7_Moroccan</vt:lpstr>
      <vt:lpstr>9_Moroccan</vt:lpstr>
      <vt:lpstr>10_Moroccan</vt:lpstr>
      <vt:lpstr>8_Moroccan</vt:lpstr>
      <vt:lpstr>11_Moroccan</vt:lpstr>
      <vt:lpstr>13_Moroccan</vt:lpstr>
      <vt:lpstr>14_Moroccan</vt:lpstr>
      <vt:lpstr>PowerPoint 演示文稿</vt:lpstr>
      <vt:lpstr>关于地球，你知道和感兴趣的问题都有哪些呢？</vt:lpstr>
      <vt:lpstr>  将自己的想法写在学习任务单上</vt:lpstr>
      <vt:lpstr>地球</vt:lpstr>
      <vt:lpstr>PowerPoint 演示文稿</vt:lpstr>
      <vt:lpstr>科学家怎样做？</vt:lpstr>
      <vt:lpstr>制作地球结构模型</vt:lpstr>
      <vt:lpstr>PowerPoint 演示文稿</vt:lpstr>
      <vt:lpstr>PowerPoint 演示文稿</vt:lpstr>
      <vt:lpstr>PowerPoint 演示文稿</vt:lpstr>
      <vt:lpstr>制作模型的过程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地球海陆分布模型</vt:lpstr>
      <vt:lpstr>制作地球自转模型</vt:lpstr>
      <vt:lpstr>1.观察特征</vt:lpstr>
      <vt:lpstr>PowerPoint 演示文稿</vt:lpstr>
      <vt:lpstr>PowerPoint 演示文稿</vt:lpstr>
      <vt:lpstr>地球自转模型</vt:lpstr>
      <vt:lpstr>PowerPoint 演示文稿</vt:lpstr>
      <vt:lpstr>1.观察常用地球仪，从中获得了哪些知识？ </vt:lpstr>
      <vt:lpstr>地球</vt:lpstr>
      <vt:lpstr>PowerPoint 演示文稿</vt:lpstr>
      <vt:lpstr>做好《昼夜交替现象》一课学习准备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《我的母亲》</dc:title>
  <dc:creator>WIN</dc:creator>
  <cp:lastModifiedBy>PC</cp:lastModifiedBy>
  <cp:revision>381</cp:revision>
  <dcterms:created xsi:type="dcterms:W3CDTF">2020-02-27T05:48:00Z</dcterms:created>
  <dcterms:modified xsi:type="dcterms:W3CDTF">2020-10-23T03:05:15Z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2052-11.1.0.9912</vt:lpwstr>
  </property>
</Properties>
</file>