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08" r:id="rId4"/>
    <p:sldId id="310" r:id="rId5"/>
    <p:sldId id="311" r:id="rId6"/>
    <p:sldId id="312" r:id="rId7"/>
    <p:sldId id="314" r:id="rId8"/>
    <p:sldId id="315" r:id="rId9"/>
    <p:sldId id="316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44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tags" Target="../tags/tag18.xml"/><Relationship Id="rId3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image" Target="../media/image6.png"/><Relationship Id="rId4" Type="http://schemas.openxmlformats.org/officeDocument/2006/relationships/tags" Target="../tags/tag20.xml"/><Relationship Id="rId3" Type="http://schemas.openxmlformats.org/officeDocument/2006/relationships/image" Target="../media/image9.png"/><Relationship Id="rId2" Type="http://schemas.openxmlformats.org/officeDocument/2006/relationships/tags" Target="../tags/tag19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image" Target="../media/image6.png"/><Relationship Id="rId4" Type="http://schemas.openxmlformats.org/officeDocument/2006/relationships/tags" Target="../tags/tag24.xml"/><Relationship Id="rId3" Type="http://schemas.openxmlformats.org/officeDocument/2006/relationships/image" Target="../media/image10.png"/><Relationship Id="rId2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9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image" Target="../media/image6.png"/><Relationship Id="rId4" Type="http://schemas.openxmlformats.org/officeDocument/2006/relationships/tags" Target="../tags/tag31.xml"/><Relationship Id="rId3" Type="http://schemas.openxmlformats.org/officeDocument/2006/relationships/image" Target="../media/image11.png"/><Relationship Id="rId2" Type="http://schemas.openxmlformats.org/officeDocument/2006/relationships/tags" Target="../tags/tag30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3.xml"/><Relationship Id="rId5" Type="http://schemas.openxmlformats.org/officeDocument/2006/relationships/image" Target="../media/image6.png"/><Relationship Id="rId4" Type="http://schemas.openxmlformats.org/officeDocument/2006/relationships/tags" Target="../tags/tag42.xml"/><Relationship Id="rId3" Type="http://schemas.openxmlformats.org/officeDocument/2006/relationships/image" Target="../media/image12.png"/><Relationship Id="rId2" Type="http://schemas.openxmlformats.org/officeDocument/2006/relationships/tags" Target="../tags/tag4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7541" y="548057"/>
            <a:ext cx="23266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单元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7" name="矩形: 圆角 6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2365" y="624205"/>
            <a:ext cx="536257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1475" y="2676525"/>
            <a:ext cx="39147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5" y="800100"/>
            <a:ext cx="12172950" cy="5257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82165" y="3266440"/>
            <a:ext cx="459740" cy="412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53965" y="3266440"/>
            <a:ext cx="459740" cy="412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46085" y="3266440"/>
            <a:ext cx="459740" cy="4121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040745" y="3266440"/>
            <a:ext cx="459740" cy="412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82165" y="4222115"/>
            <a:ext cx="459740" cy="4121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53965" y="4222115"/>
            <a:ext cx="459740" cy="4121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46085" y="4222115"/>
            <a:ext cx="459740" cy="4121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040745" y="4222115"/>
            <a:ext cx="459740" cy="4121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12670" y="5218430"/>
            <a:ext cx="459740" cy="4121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84470" y="5218430"/>
            <a:ext cx="459740" cy="4121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76590" y="5218430"/>
            <a:ext cx="459740" cy="4121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240770" y="5218430"/>
            <a:ext cx="459740" cy="412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25" y="1106805"/>
            <a:ext cx="11575415" cy="4644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450" y="285750"/>
            <a:ext cx="7277100" cy="6286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87460" y="3296920"/>
            <a:ext cx="469900" cy="42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5" y="871220"/>
            <a:ext cx="11791950" cy="5114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24075" y="5219065"/>
            <a:ext cx="501650" cy="450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31965" y="5134610"/>
            <a:ext cx="501650" cy="450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591040" y="5124450"/>
            <a:ext cx="501650" cy="450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5" y="304800"/>
            <a:ext cx="12096750" cy="6248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53930" y="1669415"/>
            <a:ext cx="513080" cy="460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65980" y="2551430"/>
            <a:ext cx="513080" cy="460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73110" y="2425700"/>
            <a:ext cx="513080" cy="460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39460" y="3307715"/>
            <a:ext cx="513080" cy="460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96390" y="4987925"/>
            <a:ext cx="513080" cy="460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721475" y="5817235"/>
            <a:ext cx="3851910" cy="46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95" y="828675"/>
            <a:ext cx="12144375" cy="5200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69695" y="4557395"/>
            <a:ext cx="426720" cy="382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12010" y="4587875"/>
            <a:ext cx="320675" cy="288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8280" y="4557395"/>
            <a:ext cx="426720" cy="382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45865" y="4557395"/>
            <a:ext cx="426720" cy="382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01485" y="5283835"/>
            <a:ext cx="426720" cy="3829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43800" y="5314315"/>
            <a:ext cx="320675" cy="2882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80070" y="5283835"/>
            <a:ext cx="426720" cy="3829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71585" y="5311140"/>
            <a:ext cx="320675" cy="2882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507855" y="5280660"/>
            <a:ext cx="426720" cy="3829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558780" y="5311140"/>
            <a:ext cx="426720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270" y="1709420"/>
            <a:ext cx="11934825" cy="3438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95900" y="2968625"/>
            <a:ext cx="513080" cy="460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23430" y="2968625"/>
            <a:ext cx="513080" cy="46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PP_MARK_KEY" val="48b89380-7ebd-465f-9e3e-43ffa8228cae"/>
  <p:tag name="COMMONDATA" val="eyJoZGlkIjoiZGJjNGI0NzYwOTg5ZDBhYTMwMThmM2E3ZDk4YTM0Y2Y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演示</Application>
  <PresentationFormat>宽屏</PresentationFormat>
  <Paragraphs>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楷体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偏執140427509</cp:lastModifiedBy>
  <cp:revision>17</cp:revision>
  <dcterms:created xsi:type="dcterms:W3CDTF">2023-05-16T05:49:00Z</dcterms:created>
  <dcterms:modified xsi:type="dcterms:W3CDTF">2023-07-06T11:24:34Z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CA7564C892754DFFA26BF9671232DAB1_12</vt:lpwstr>
  </property>
  <property fmtid="{D5CDD505-2E9C-101B-9397-08002B2CF9AE}" pid="3" name="KSOProductBuildVer">
    <vt:lpwstr>2052-11.1.0.14309</vt:lpwstr>
  </property>
</Properties>
</file>