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310" r:id="rId4"/>
    <p:sldId id="322" r:id="rId5"/>
    <p:sldId id="323" r:id="rId6"/>
    <p:sldId id="324" r:id="rId7"/>
    <p:sldId id="28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tags" Target="../tags/tag14.xml"/><Relationship Id="rId3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5974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第四单元11~20的认识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4705" y="1838325"/>
            <a:ext cx="6231255" cy="854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581150"/>
            <a:ext cx="11544300" cy="3695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21510" y="4206240"/>
            <a:ext cx="796925" cy="40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52320" y="4702810"/>
            <a:ext cx="796925" cy="400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65370" y="4206240"/>
            <a:ext cx="796925" cy="400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96180" y="4702810"/>
            <a:ext cx="796925" cy="400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96200" y="4206240"/>
            <a:ext cx="796925" cy="400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27010" y="4702810"/>
            <a:ext cx="796925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48290" y="4206240"/>
            <a:ext cx="796925" cy="400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79100" y="4702810"/>
            <a:ext cx="796925" cy="40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345" y="1562100"/>
            <a:ext cx="11496675" cy="3733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4790" y="2636520"/>
            <a:ext cx="537845" cy="481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90230" y="4099560"/>
            <a:ext cx="537845" cy="481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24225" y="4754880"/>
            <a:ext cx="537845" cy="481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47030" y="4754880"/>
            <a:ext cx="537845" cy="481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945" y="3317240"/>
            <a:ext cx="2649855" cy="57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020" y="1504950"/>
            <a:ext cx="11363325" cy="3848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35855" y="4357370"/>
            <a:ext cx="372110" cy="333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11205" y="4357370"/>
            <a:ext cx="372110" cy="33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955" y="3067050"/>
            <a:ext cx="17907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895" y="1995170"/>
            <a:ext cx="11077575" cy="2867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72055" y="4121785"/>
            <a:ext cx="537845" cy="481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92775" y="4121785"/>
            <a:ext cx="537845" cy="481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50655" y="4121785"/>
            <a:ext cx="537845" cy="48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107</cp:revision>
  <dcterms:created xsi:type="dcterms:W3CDTF">2022-05-04T08:11:00Z</dcterms:created>
  <dcterms:modified xsi:type="dcterms:W3CDTF">2024-08-17T08:23:17Z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