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3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14"/>
  </p:notesMasterIdLst>
  <p:sldIdLst>
    <p:sldId id="256" r:id="rId3"/>
    <p:sldId id="299" r:id="rId4"/>
    <p:sldId id="306" r:id="rId5"/>
    <p:sldId id="307" r:id="rId6"/>
    <p:sldId id="308" r:id="rId7"/>
    <p:sldId id="309" r:id="rId8"/>
    <p:sldId id="310" r:id="rId9"/>
    <p:sldId id="311" r:id="rId10"/>
    <p:sldId id="304" r:id="rId11"/>
    <p:sldId id="305" r:id="rId12"/>
    <p:sldId id="289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3" clrIdx="0"/>
  <p:cmAuthor id="2" name="作者" initials="A" lastIdx="0" clrIdx="1"/>
  <p:cmAuthor id="3" name="admin" initials="a" lastIdx="3" clrIdx="2"/>
  <p:cmAuthor id="4" name="优翼" initials="校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2026/3/18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32960" y="2829560"/>
            <a:ext cx="292608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5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yi100.com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5931" y="515037"/>
            <a:ext cx="6032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第七单元 复习与关联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9A2D8BB-9BCC-5355-7232-E67C741B0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220" y="3117834"/>
            <a:ext cx="5067560" cy="6223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1450" y="213360"/>
            <a:ext cx="11817350" cy="6440805"/>
          </a:xfrm>
          <a:prstGeom prst="roundRect">
            <a:avLst>
              <a:gd name="adj" fmla="val 3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979670" y="720725"/>
            <a:ext cx="6544310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590" y="4897120"/>
            <a:ext cx="1410970" cy="175704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979035" y="1664970"/>
            <a:ext cx="5849620" cy="440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优翼教学工具书（小学系列）“3+n”选购指南：</a:t>
            </a:r>
            <a:endParaRPr lang="zh-CN" altLang="en-US" sz="20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教材笔记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本、同步练习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本、检测试卷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+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专项提升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n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教材笔记：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涂重点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甘橙语文笔记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同步练习：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学练优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学习单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（素养导向的大单元作业）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检测试卷：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优干线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真题新卷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假期作业：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暑假衔接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寒假衔接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小学总复习：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极速提分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系统强化训练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小总冲刺卷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全真模拟卷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字帖系列：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四步法写字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写字高手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静心字帖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语文专项：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看图写话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默写大通关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阅读与积累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五步法作文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情境化串联古诗词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趣味拼音拼读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数学专项：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必考口算应用题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口算天天练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模型图解应用题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英语专项：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拼读法速记单词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趣味速记音标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35" y="521335"/>
            <a:ext cx="13906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" y="1576705"/>
            <a:ext cx="4067175" cy="45815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933A145-CB41-ECE8-6136-FACA0C514C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4840"/>
            <a:ext cx="12192000" cy="67483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0902DC0-0EAD-74A9-22A9-BCBF6B150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255" y="3117833"/>
            <a:ext cx="571529" cy="6223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C2F8FDE-4157-27B0-3BA6-7CA776D1B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052" y="3757041"/>
            <a:ext cx="1038560" cy="62233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54E4FEE-F2BA-9977-EB16-9466F6D5E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170" y="3068738"/>
            <a:ext cx="571529" cy="62233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5F36F7C-79EA-92C4-D8A9-EBDD7A942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654" y="3691070"/>
            <a:ext cx="1038560" cy="62233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1C47D84-6A0C-5F01-3CCF-FDA9E8679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591" y="2933726"/>
            <a:ext cx="571529" cy="6223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F787B3A-2C79-B71D-ABBB-EB74BDD21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5075" y="3691070"/>
            <a:ext cx="1038560" cy="62233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9D9DCD3-ADAF-C0DD-540E-08758EA1D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893" y="4743834"/>
            <a:ext cx="571529" cy="36596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A4D6B9E-53B2-0CB3-C7E4-1C895A935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596" y="4694739"/>
            <a:ext cx="571529" cy="36596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5BC29DA-E266-A986-63E9-EA7CE2E8B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003" y="4694739"/>
            <a:ext cx="571529" cy="36596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7C1F5FB-3BBD-8F5A-EBE2-36F148FDA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18" y="4694739"/>
            <a:ext cx="571529" cy="3659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7760DA3-A2B4-8D7D-5A5E-FFD036F6D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280" y="4681342"/>
            <a:ext cx="478227" cy="36596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F124B8-0CE5-2282-D7A1-7B420391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3936" y="4694739"/>
            <a:ext cx="478227" cy="36596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25B9E6-FFE8-04BF-7854-2AC51C8B4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427" y="5682782"/>
            <a:ext cx="478227" cy="36596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26A18CD-E04B-EFA4-34B9-88585EA13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643" y="5523223"/>
            <a:ext cx="478227" cy="36596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ADC174A-8160-9544-F149-52DAA270D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514" y="6253516"/>
            <a:ext cx="478227" cy="36596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B1D1326-BD6E-199A-C4E2-C6EB4D74B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798" y="6253516"/>
            <a:ext cx="478227" cy="36596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EF30305F-8BB9-1D12-9CE6-85A0CDA1C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902" y="6253516"/>
            <a:ext cx="478227" cy="365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01B33-6384-E699-E819-2CFAF46BC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5837FF7-DB11-866C-D6A4-B3DDB96168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1236"/>
            <a:ext cx="12192000" cy="655552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6FAC1B0-618F-A404-73BD-032C7DF92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501" y="220929"/>
            <a:ext cx="478227" cy="3659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BFC7D91-1169-35EF-D786-918353A34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486" y="220929"/>
            <a:ext cx="478227" cy="36596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81B4E2B-4E32-AA52-3AE0-869B7DD93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123" y="926674"/>
            <a:ext cx="478227" cy="36596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463DFD6-21D7-AC28-5F9D-1DAF22B21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864" y="1614008"/>
            <a:ext cx="478227" cy="36596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0A16158-D0E5-C8E2-0C5D-AD0C84B5E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136" y="4541315"/>
            <a:ext cx="478227" cy="3659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A8B1138-589F-9E13-356F-FBEE7D438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614" y="4541315"/>
            <a:ext cx="478227" cy="3659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D6D0E15-DC85-6A1C-062A-2BC214DD6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092" y="4621095"/>
            <a:ext cx="478227" cy="3659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BAB21BE-A942-1BAC-5386-95FE3AB02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570" y="4621095"/>
            <a:ext cx="478227" cy="3659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E9B04BB-504F-2703-F13C-C68B410F1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819" y="4583150"/>
            <a:ext cx="478227" cy="36596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87A1C10-6658-771D-AE65-167627841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121" y="5994640"/>
            <a:ext cx="478227" cy="36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4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7F00B-897A-4ED2-4FFC-C23EDD393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8A465BE-345C-F83A-FD6E-9F3C75788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60" y="2012877"/>
            <a:ext cx="10319280" cy="283224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E8D375F-F615-82DE-BAC9-371C1A53B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141" y="3252564"/>
            <a:ext cx="478227" cy="46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5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AFACD-481F-703F-FE32-B4F7EAB49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11CDEA-C092-2C79-7C2F-40F63D3931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71878"/>
            <a:ext cx="12192000" cy="571424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6EFF7FA-A5EA-9F6C-5416-C8CE5B6BC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083" y="1184425"/>
            <a:ext cx="478227" cy="4630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156A4AE-EBAB-FBDF-F93A-381E4F311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969" y="2552956"/>
            <a:ext cx="478227" cy="46303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D48749F-57CB-E615-9DD5-EB5C0D392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3367" y="4872709"/>
            <a:ext cx="478227" cy="46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7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608CD-7414-D135-D810-1B807F411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52885E0-3AE2-C3DC-8865-0C115D9414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964" y="1301640"/>
            <a:ext cx="12110072" cy="425471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FB309E9-006D-7E23-CF7A-B2479F9EA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754" y="2965965"/>
            <a:ext cx="1882349" cy="159989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658FBB0-75D1-5960-C0E6-45A88D4A1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976" y="3927624"/>
            <a:ext cx="2160194" cy="82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F9FECF7-0047-AC1B-AC31-A9D7F5716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6007"/>
            <a:ext cx="12192000" cy="47059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C94E008-1932-74DE-81C9-B69840303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050" y="3065168"/>
            <a:ext cx="9341330" cy="19304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3CB662F-6404-5192-5C8E-6F0ACC8B6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022" y="5142732"/>
            <a:ext cx="382926" cy="2761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31E2833-EDE7-BB66-AD73-19C3C3DFC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726" y="5142732"/>
            <a:ext cx="339968" cy="2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5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8BEE523-9671-0391-030C-16462391F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9027"/>
            <a:ext cx="12192000" cy="377994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C79A23F-9041-32C7-D7FF-FCB954472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676" y="4130142"/>
            <a:ext cx="339968" cy="3848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0CA0D15-8E67-B3CB-304F-B93414128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7958" y="4130141"/>
            <a:ext cx="429585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4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1450" y="213360"/>
            <a:ext cx="11817350" cy="6440805"/>
          </a:xfrm>
          <a:prstGeom prst="roundRect">
            <a:avLst>
              <a:gd name="adj" fmla="val 3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49325" y="2035175"/>
            <a:ext cx="10276840" cy="120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407400" y="3929460"/>
            <a:ext cx="1449070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年举办公益</a:t>
            </a: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教研活动场次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54710" y="3929460"/>
            <a:ext cx="231711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优翼产品与服务</a:t>
            </a: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历年中小学生使用人次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81830" y="3929460"/>
            <a:ext cx="174688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优翼网教学资源</a:t>
            </a: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每年服务师生人次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95625" y="3916760"/>
            <a:ext cx="1153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亿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827895" y="3916760"/>
            <a:ext cx="1185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186170" y="3916760"/>
            <a:ext cx="186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3000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026795" y="5972810"/>
            <a:ext cx="8891905" cy="327660"/>
            <a:chOff x="1857" y="9421"/>
            <a:chExt cx="14003" cy="516"/>
          </a:xfrm>
        </p:grpSpPr>
        <p:sp>
          <p:nvSpPr>
            <p:cNvPr id="18" name="文本框 17"/>
            <p:cNvSpPr txBox="1"/>
            <p:nvPr/>
          </p:nvSpPr>
          <p:spPr>
            <a:xfrm>
              <a:off x="2996" y="9421"/>
              <a:ext cx="12864" cy="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学练优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新领程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涂重点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| 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优翼网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</a:t>
              </a:r>
              <a:r>
                <a:rPr lang="zh-CN" altLang="en-US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教学资源服务平台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hlinkClick r:id="rId3"/>
                </a:rPr>
                <a:t>www.youyi100.com</a:t>
              </a:r>
              <a:endParaRPr lang="en-US" altLang="zh-CN" sz="1400" spc="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rcRect r="50294" b="27383"/>
            <a:stretch>
              <a:fillRect/>
            </a:stretch>
          </p:blipFill>
          <p:spPr>
            <a:xfrm>
              <a:off x="1857" y="9465"/>
              <a:ext cx="1038" cy="442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0460" y="4551045"/>
            <a:ext cx="1689100" cy="21031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35" y="521335"/>
            <a:ext cx="1390650" cy="6000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245</Words>
  <Application>Microsoft Office PowerPoint</Application>
  <PresentationFormat>宽屏</PresentationFormat>
  <Paragraphs>29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等线</vt:lpstr>
      <vt:lpstr>等线 Light</vt:lpstr>
      <vt:lpstr>楷体</vt:lpstr>
      <vt:lpstr>宋体</vt:lpstr>
      <vt:lpstr>微软雅黑</vt:lpstr>
      <vt:lpstr>字魂36号-正文宋楷</vt:lpstr>
      <vt:lpstr>Arial</vt:lpstr>
      <vt:lpstr>Calibri</vt:lpstr>
      <vt:lpstr>Wingdings</vt:lpstr>
      <vt:lpstr>Office 主题​​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锐南 赵</cp:lastModifiedBy>
  <cp:revision>87</cp:revision>
  <dcterms:created xsi:type="dcterms:W3CDTF">2022-05-04T08:11:00Z</dcterms:created>
  <dcterms:modified xsi:type="dcterms:W3CDTF">2026-03-18T15:43:46Z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B3E699D494D84B5BAAE39DA2AC9A71AF_12</vt:lpwstr>
  </property>
  <property fmtid="{D5CDD505-2E9C-101B-9397-08002B2CF9AE}" pid="3" name="KSOProductBuildVer">
    <vt:lpwstr>2052-12.1.0.24657</vt:lpwstr>
  </property>
</Properties>
</file>