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2"/>
  </p:notesMasterIdLst>
  <p:handoutMasterIdLst>
    <p:handoutMasterId r:id="rId13"/>
  </p:handoutMasterIdLst>
  <p:sldIdLst>
    <p:sldId id="256" r:id="rId3"/>
    <p:sldId id="306" r:id="rId4"/>
    <p:sldId id="307" r:id="rId5"/>
    <p:sldId id="308" r:id="rId6"/>
    <p:sldId id="309" r:id="rId7"/>
    <p:sldId id="310" r:id="rId8"/>
    <p:sldId id="304" r:id="rId9"/>
    <p:sldId id="305" r:id="rId10"/>
    <p:sldId id="289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  <p:cmAuthor id="2" name="作者" initials="A" lastIdx="0" clrIdx="1"/>
  <p:cmAuthor id="3" name="admin" initials="a" lastIdx="3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60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4DA00D8-9357-0D59-FDD9-0488D0033C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D74D9B-9313-730A-64EE-B1F9705451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6AF7C-639E-4ABC-9543-94AD88DBDBB3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A479A5-5EF4-6E6B-6279-248BF3E66E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707367C-77AE-2838-0073-0545258146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20A9F-D03B-493B-BD74-3B30C334B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438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2025/7/17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87" y="2829560"/>
            <a:ext cx="2954655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3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87" y="2829560"/>
            <a:ext cx="2954655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3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yi100.com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8205" y="453667"/>
            <a:ext cx="9110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第二单元 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6~10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的认识和加、减法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772535" cy="457200"/>
            <a:chOff x="7328" y="6161"/>
            <a:chExt cx="5941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24" y="6206"/>
              <a:ext cx="5445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C009C3F9-8284-3C42-E0EC-54732272C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9771" y="2473512"/>
            <a:ext cx="4032457" cy="6667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11264C3-CA34-62FC-0CF5-6357C2C372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2183" y="3254975"/>
            <a:ext cx="5467631" cy="6858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BE655B0-951B-B591-5D63-2E8D42FA19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97891"/>
            <a:ext cx="12192000" cy="32622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56FCD9A-E073-F075-0425-8FFECE6FA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405" y="3684163"/>
            <a:ext cx="401575" cy="3365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6D15891-FB64-1E20-B290-9965B6F06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810" y="3652396"/>
            <a:ext cx="401575" cy="3365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7AC2DD4-52F6-49D7-B6F1-B4F3E3C05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355" y="4462044"/>
            <a:ext cx="401575" cy="3365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99358D3-4129-624F-E94D-730070241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592" y="4462045"/>
            <a:ext cx="401575" cy="3365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E698A38-2969-E59A-3D6E-784B018C6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286" y="4446162"/>
            <a:ext cx="401575" cy="3365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0CC2CE3-6F8F-2642-0D6E-BF9ADEDBB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206" y="4477417"/>
            <a:ext cx="401575" cy="3365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EF551B-F76F-6E79-3324-139C71FBA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269" y="3652396"/>
            <a:ext cx="401575" cy="3365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F06837C-6754-0779-89DD-43EE161E2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267" y="3652395"/>
            <a:ext cx="401575" cy="3365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5991F61-3E03-FED5-6701-CAB2CF697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7133" y="3678549"/>
            <a:ext cx="401575" cy="3365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A77F962-C78E-131A-98D7-A85C7FBAE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337" y="4462044"/>
            <a:ext cx="401575" cy="33656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005EDA3-ADA0-4149-4D34-736BDE371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369" y="4477416"/>
            <a:ext cx="401575" cy="3365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E984F6F-FA11-AC78-DD17-CD8EB4C40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268" y="4462046"/>
            <a:ext cx="401575" cy="3365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0C4C698-1E8E-141A-BC1E-80B839409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0833" y="4478923"/>
            <a:ext cx="401575" cy="33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2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1D905-9C0F-587F-A2EF-631D4B646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EC2E63F-507E-3885-0E2D-BFC14E8C4B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37528"/>
            <a:ext cx="12192000" cy="258294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8EBA568-9A7B-E503-8B6E-2ACAB3421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02" y="3272598"/>
            <a:ext cx="2736991" cy="14478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2D5C232-90B0-04C8-4CFD-9CC094EA7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134" y="3429000"/>
            <a:ext cx="401575" cy="3365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98D6F4-3133-821E-A05F-651FDBD86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135" y="4210914"/>
            <a:ext cx="401575" cy="3365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4EE1618-8AC8-F897-B071-16BD8E3D7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542" y="3272598"/>
            <a:ext cx="2756042" cy="13462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FCEB1E7-05CD-51AE-7C69-C3103EC78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1597" y="3428999"/>
            <a:ext cx="401575" cy="3365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D98CAA-D5F2-9620-3031-31A9CD8AA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23" y="4174150"/>
            <a:ext cx="401575" cy="33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52384-97C4-6628-9231-40532D2BA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4557C7-5D28-6801-8941-2544516247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556913"/>
            <a:ext cx="12192000" cy="17441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17123F-4995-2850-AC0D-CACF3C574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565" y="3803352"/>
            <a:ext cx="267587" cy="2715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8D6A216-8CB6-4B74-F413-300A7EF0B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500" y="3803352"/>
            <a:ext cx="267587" cy="2715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5C2D81E-7FBD-C0B2-A698-4E28C71D1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789" y="3803352"/>
            <a:ext cx="267587" cy="2715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1BF430-A68C-C918-3FAC-519417030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175" y="3834548"/>
            <a:ext cx="267587" cy="27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D0DD0-A9C6-FF3A-1BAB-4887B7929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7FAF53-C70D-D3D0-0AF7-E03FEC2962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51017"/>
            <a:ext cx="12192000" cy="335596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2BBD271-5B88-395E-B3C7-4F6BEF6AC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56" y="4564330"/>
            <a:ext cx="353504" cy="3513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1310494-2D27-F977-0047-9238D4CE7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414" y="4614731"/>
            <a:ext cx="254395" cy="3009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CDEFFFD-DEAE-2315-FBB8-44D8C7E38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11" y="4574047"/>
            <a:ext cx="353504" cy="3513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EF8B1FA-ACBF-4FAF-D4B7-AF57332A2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115" y="4600524"/>
            <a:ext cx="353504" cy="3513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4CE0049-AF88-7F53-A74A-0729F8BC2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612" y="4564329"/>
            <a:ext cx="353504" cy="3513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86BAE85-F6FB-917D-2344-D19B7527A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286" y="4636720"/>
            <a:ext cx="295400" cy="2789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066625A-B0A7-74F8-81EB-4F200FE01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688" y="4574047"/>
            <a:ext cx="353504" cy="35133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69480-9578-91CB-B6CA-7A92F3ACD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367" y="4579671"/>
            <a:ext cx="353504" cy="351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D8F1217-39BF-D429-A765-1D75C4ECC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798" y="4579671"/>
            <a:ext cx="353504" cy="35133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0485004-10A7-827E-F06D-A8D22F7E3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693" y="4636720"/>
            <a:ext cx="262907" cy="2789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BDD4D40-4662-A682-C099-82ADE0118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560" y="4579672"/>
            <a:ext cx="353504" cy="35133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B052C1F-3361-16A2-DBE2-9E43394CC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847" y="4613451"/>
            <a:ext cx="353504" cy="35133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F5F0172-9E2D-523D-04B6-2F9ED4B87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414" y="4564330"/>
            <a:ext cx="2102523" cy="4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6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04057-9134-DD44-59C9-030F00334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4931D7D-3308-8C6A-B521-0BBF7B8F51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40719"/>
            <a:ext cx="12192000" cy="29765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73C691D-4922-956F-1128-664AE5B95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640" y="3711299"/>
            <a:ext cx="353504" cy="3513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10989DB-4CD8-ABFC-BB83-F70088F78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96" y="3253331"/>
            <a:ext cx="2520857" cy="3513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4A4B056-6D0D-2195-8FB8-E6DA80319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444" y="3795170"/>
            <a:ext cx="353504" cy="2674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D893929-4480-5B28-5AB0-16251038C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956" y="3198099"/>
            <a:ext cx="2154687" cy="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3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9325" y="203517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07400" y="392946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4710" y="392946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81830" y="392946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95625" y="391676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827895" y="391676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86170" y="391676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026795" y="597281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3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0460" y="4551045"/>
            <a:ext cx="1689100" cy="2103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967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590" y="489712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7903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1576705"/>
            <a:ext cx="4067175" cy="4581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250</Words>
  <Application>Microsoft Office PowerPoint</Application>
  <PresentationFormat>宽屏</PresentationFormat>
  <Paragraphs>29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等线</vt:lpstr>
      <vt:lpstr>等线 Light</vt:lpstr>
      <vt:lpstr>黑体</vt:lpstr>
      <vt:lpstr>楷体</vt:lpstr>
      <vt:lpstr>微软雅黑</vt:lpstr>
      <vt:lpstr>字魂36号-正文宋楷</vt:lpstr>
      <vt:lpstr>Arial</vt:lpstr>
      <vt:lpstr>Calibri</vt:lpstr>
      <vt:lpstr>Wingdings</vt:lpstr>
      <vt:lpstr>Office 主题​​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agape Ge</cp:lastModifiedBy>
  <cp:revision>220</cp:revision>
  <dcterms:created xsi:type="dcterms:W3CDTF">2022-05-04T08:11:00Z</dcterms:created>
  <dcterms:modified xsi:type="dcterms:W3CDTF">2025-07-17T02:47:08Z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2052-12.1.0.20784</vt:lpwstr>
  </property>
</Properties>
</file>