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2" r:id="rId4"/>
    <p:sldId id="272" r:id="rId5"/>
    <p:sldId id="273" r:id="rId6"/>
    <p:sldId id="274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  <a:sym typeface="+mn-ea"/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8.png"/><Relationship Id="rId6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tags" Target="../tags/tag17.xml"/><Relationship Id="rId3" Type="http://schemas.openxmlformats.org/officeDocument/2006/relationships/image" Target="../media/image9.png"/><Relationship Id="rId2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41656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单元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位置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165" y="2159635"/>
            <a:ext cx="7492365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976120"/>
            <a:ext cx="10944225" cy="2905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contrast="6000"/>
          </a:blip>
          <a:srcRect l="6655" t="6342" r="6461" b="58260"/>
          <a:stretch>
            <a:fillRect/>
          </a:stretch>
        </p:blipFill>
        <p:spPr>
          <a:xfrm>
            <a:off x="6557645" y="3011170"/>
            <a:ext cx="455993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lum contrast="6000"/>
          </a:blip>
          <a:srcRect l="5941" t="47434" r="5275" b="12537"/>
          <a:stretch>
            <a:fillRect/>
          </a:stretch>
        </p:blipFill>
        <p:spPr>
          <a:xfrm>
            <a:off x="6457950" y="3853815"/>
            <a:ext cx="4659630" cy="8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95" y="1933575"/>
            <a:ext cx="11915775" cy="2990850"/>
          </a:xfrm>
          <a:prstGeom prst="rect">
            <a:avLst/>
          </a:prstGeom>
        </p:spPr>
      </p:pic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>
            <a:off x="3303270" y="2856230"/>
            <a:ext cx="537845" cy="5607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20" h="1091">
                <a:moveTo>
                  <a:pt x="0" y="546"/>
                </a:moveTo>
                <a:cubicBezTo>
                  <a:pt x="-10" y="239"/>
                  <a:pt x="278" y="-7"/>
                  <a:pt x="560" y="0"/>
                </a:cubicBezTo>
                <a:cubicBezTo>
                  <a:pt x="874" y="-9"/>
                  <a:pt x="1128" y="271"/>
                  <a:pt x="1120" y="546"/>
                </a:cubicBezTo>
                <a:cubicBezTo>
                  <a:pt x="1130" y="852"/>
                  <a:pt x="842" y="1098"/>
                  <a:pt x="560" y="1091"/>
                </a:cubicBezTo>
                <a:cubicBezTo>
                  <a:pt x="246" y="1100"/>
                  <a:pt x="-8" y="820"/>
                  <a:pt x="0" y="546"/>
                </a:cubicBezTo>
                <a:close/>
                <a:moveTo>
                  <a:pt x="207" y="546"/>
                </a:moveTo>
                <a:cubicBezTo>
                  <a:pt x="201" y="336"/>
                  <a:pt x="383" y="168"/>
                  <a:pt x="561" y="173"/>
                </a:cubicBezTo>
                <a:cubicBezTo>
                  <a:pt x="759" y="167"/>
                  <a:pt x="919" y="358"/>
                  <a:pt x="914" y="546"/>
                </a:cubicBezTo>
                <a:cubicBezTo>
                  <a:pt x="920" y="755"/>
                  <a:pt x="738" y="923"/>
                  <a:pt x="561" y="918"/>
                </a:cubicBezTo>
                <a:cubicBezTo>
                  <a:pt x="362" y="924"/>
                  <a:pt x="202" y="733"/>
                  <a:pt x="20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>
          <a:xfrm>
            <a:off x="8225155" y="2856230"/>
            <a:ext cx="537845" cy="5607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20" h="1091">
                <a:moveTo>
                  <a:pt x="0" y="546"/>
                </a:moveTo>
                <a:cubicBezTo>
                  <a:pt x="-10" y="239"/>
                  <a:pt x="278" y="-7"/>
                  <a:pt x="560" y="0"/>
                </a:cubicBezTo>
                <a:cubicBezTo>
                  <a:pt x="874" y="-9"/>
                  <a:pt x="1128" y="271"/>
                  <a:pt x="1120" y="546"/>
                </a:cubicBezTo>
                <a:cubicBezTo>
                  <a:pt x="1130" y="852"/>
                  <a:pt x="842" y="1098"/>
                  <a:pt x="560" y="1091"/>
                </a:cubicBezTo>
                <a:cubicBezTo>
                  <a:pt x="246" y="1100"/>
                  <a:pt x="-8" y="820"/>
                  <a:pt x="0" y="546"/>
                </a:cubicBezTo>
                <a:close/>
                <a:moveTo>
                  <a:pt x="207" y="546"/>
                </a:moveTo>
                <a:cubicBezTo>
                  <a:pt x="201" y="336"/>
                  <a:pt x="383" y="168"/>
                  <a:pt x="561" y="173"/>
                </a:cubicBezTo>
                <a:cubicBezTo>
                  <a:pt x="759" y="167"/>
                  <a:pt x="919" y="358"/>
                  <a:pt x="914" y="546"/>
                </a:cubicBezTo>
                <a:cubicBezTo>
                  <a:pt x="920" y="755"/>
                  <a:pt x="738" y="923"/>
                  <a:pt x="561" y="918"/>
                </a:cubicBezTo>
                <a:cubicBezTo>
                  <a:pt x="362" y="924"/>
                  <a:pt x="202" y="733"/>
                  <a:pt x="20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>
            <p:custDataLst>
              <p:tags r:id="rId6"/>
            </p:custDataLst>
          </p:nvPr>
        </p:nvSpPr>
        <p:spPr>
          <a:xfrm>
            <a:off x="3753485" y="3556000"/>
            <a:ext cx="537845" cy="5607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20" h="1091">
                <a:moveTo>
                  <a:pt x="0" y="546"/>
                </a:moveTo>
                <a:cubicBezTo>
                  <a:pt x="-10" y="239"/>
                  <a:pt x="278" y="-7"/>
                  <a:pt x="560" y="0"/>
                </a:cubicBezTo>
                <a:cubicBezTo>
                  <a:pt x="874" y="-9"/>
                  <a:pt x="1128" y="271"/>
                  <a:pt x="1120" y="546"/>
                </a:cubicBezTo>
                <a:cubicBezTo>
                  <a:pt x="1130" y="852"/>
                  <a:pt x="842" y="1098"/>
                  <a:pt x="560" y="1091"/>
                </a:cubicBezTo>
                <a:cubicBezTo>
                  <a:pt x="246" y="1100"/>
                  <a:pt x="-8" y="820"/>
                  <a:pt x="0" y="546"/>
                </a:cubicBezTo>
                <a:close/>
                <a:moveTo>
                  <a:pt x="207" y="546"/>
                </a:moveTo>
                <a:cubicBezTo>
                  <a:pt x="201" y="336"/>
                  <a:pt x="383" y="168"/>
                  <a:pt x="561" y="173"/>
                </a:cubicBezTo>
                <a:cubicBezTo>
                  <a:pt x="759" y="167"/>
                  <a:pt x="919" y="358"/>
                  <a:pt x="914" y="546"/>
                </a:cubicBezTo>
                <a:cubicBezTo>
                  <a:pt x="920" y="755"/>
                  <a:pt x="738" y="923"/>
                  <a:pt x="561" y="918"/>
                </a:cubicBezTo>
                <a:cubicBezTo>
                  <a:pt x="362" y="924"/>
                  <a:pt x="202" y="733"/>
                  <a:pt x="20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7"/>
            </p:custDataLst>
          </p:nvPr>
        </p:nvSpPr>
        <p:spPr>
          <a:xfrm>
            <a:off x="6551295" y="3556000"/>
            <a:ext cx="537845" cy="5607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20" h="1091">
                <a:moveTo>
                  <a:pt x="0" y="546"/>
                </a:moveTo>
                <a:cubicBezTo>
                  <a:pt x="-10" y="239"/>
                  <a:pt x="278" y="-7"/>
                  <a:pt x="560" y="0"/>
                </a:cubicBezTo>
                <a:cubicBezTo>
                  <a:pt x="874" y="-9"/>
                  <a:pt x="1128" y="271"/>
                  <a:pt x="1120" y="546"/>
                </a:cubicBezTo>
                <a:cubicBezTo>
                  <a:pt x="1130" y="852"/>
                  <a:pt x="842" y="1098"/>
                  <a:pt x="560" y="1091"/>
                </a:cubicBezTo>
                <a:cubicBezTo>
                  <a:pt x="246" y="1100"/>
                  <a:pt x="-8" y="820"/>
                  <a:pt x="0" y="546"/>
                </a:cubicBezTo>
                <a:close/>
                <a:moveTo>
                  <a:pt x="207" y="546"/>
                </a:moveTo>
                <a:cubicBezTo>
                  <a:pt x="201" y="336"/>
                  <a:pt x="383" y="168"/>
                  <a:pt x="561" y="173"/>
                </a:cubicBezTo>
                <a:cubicBezTo>
                  <a:pt x="759" y="167"/>
                  <a:pt x="919" y="358"/>
                  <a:pt x="914" y="546"/>
                </a:cubicBezTo>
                <a:cubicBezTo>
                  <a:pt x="920" y="755"/>
                  <a:pt x="738" y="923"/>
                  <a:pt x="561" y="918"/>
                </a:cubicBezTo>
                <a:cubicBezTo>
                  <a:pt x="362" y="924"/>
                  <a:pt x="202" y="733"/>
                  <a:pt x="20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8"/>
            </p:custDataLst>
          </p:nvPr>
        </p:nvSpPr>
        <p:spPr>
          <a:xfrm>
            <a:off x="3977640" y="4291965"/>
            <a:ext cx="537845" cy="5607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20" h="1091">
                <a:moveTo>
                  <a:pt x="0" y="546"/>
                </a:moveTo>
                <a:cubicBezTo>
                  <a:pt x="-10" y="239"/>
                  <a:pt x="278" y="-7"/>
                  <a:pt x="560" y="0"/>
                </a:cubicBezTo>
                <a:cubicBezTo>
                  <a:pt x="874" y="-9"/>
                  <a:pt x="1128" y="271"/>
                  <a:pt x="1120" y="546"/>
                </a:cubicBezTo>
                <a:cubicBezTo>
                  <a:pt x="1130" y="852"/>
                  <a:pt x="842" y="1098"/>
                  <a:pt x="560" y="1091"/>
                </a:cubicBezTo>
                <a:cubicBezTo>
                  <a:pt x="246" y="1100"/>
                  <a:pt x="-8" y="820"/>
                  <a:pt x="0" y="546"/>
                </a:cubicBezTo>
                <a:close/>
                <a:moveTo>
                  <a:pt x="207" y="546"/>
                </a:moveTo>
                <a:cubicBezTo>
                  <a:pt x="201" y="336"/>
                  <a:pt x="383" y="168"/>
                  <a:pt x="561" y="173"/>
                </a:cubicBezTo>
                <a:cubicBezTo>
                  <a:pt x="759" y="167"/>
                  <a:pt x="919" y="358"/>
                  <a:pt x="914" y="546"/>
                </a:cubicBezTo>
                <a:cubicBezTo>
                  <a:pt x="920" y="755"/>
                  <a:pt x="738" y="923"/>
                  <a:pt x="561" y="918"/>
                </a:cubicBezTo>
                <a:cubicBezTo>
                  <a:pt x="362" y="924"/>
                  <a:pt x="202" y="733"/>
                  <a:pt x="20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9"/>
            </p:custDataLst>
          </p:nvPr>
        </p:nvSpPr>
        <p:spPr>
          <a:xfrm>
            <a:off x="6061710" y="4291965"/>
            <a:ext cx="537845" cy="5607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20" h="1091">
                <a:moveTo>
                  <a:pt x="0" y="546"/>
                </a:moveTo>
                <a:cubicBezTo>
                  <a:pt x="-10" y="239"/>
                  <a:pt x="278" y="-7"/>
                  <a:pt x="560" y="0"/>
                </a:cubicBezTo>
                <a:cubicBezTo>
                  <a:pt x="874" y="-9"/>
                  <a:pt x="1128" y="271"/>
                  <a:pt x="1120" y="546"/>
                </a:cubicBezTo>
                <a:cubicBezTo>
                  <a:pt x="1130" y="852"/>
                  <a:pt x="842" y="1098"/>
                  <a:pt x="560" y="1091"/>
                </a:cubicBezTo>
                <a:cubicBezTo>
                  <a:pt x="246" y="1100"/>
                  <a:pt x="-8" y="820"/>
                  <a:pt x="0" y="546"/>
                </a:cubicBezTo>
                <a:close/>
                <a:moveTo>
                  <a:pt x="207" y="546"/>
                </a:moveTo>
                <a:cubicBezTo>
                  <a:pt x="201" y="336"/>
                  <a:pt x="383" y="168"/>
                  <a:pt x="561" y="173"/>
                </a:cubicBezTo>
                <a:cubicBezTo>
                  <a:pt x="759" y="167"/>
                  <a:pt x="919" y="358"/>
                  <a:pt x="914" y="546"/>
                </a:cubicBezTo>
                <a:cubicBezTo>
                  <a:pt x="920" y="755"/>
                  <a:pt x="738" y="923"/>
                  <a:pt x="561" y="918"/>
                </a:cubicBezTo>
                <a:cubicBezTo>
                  <a:pt x="362" y="924"/>
                  <a:pt x="202" y="733"/>
                  <a:pt x="207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05" y="1199515"/>
            <a:ext cx="11730990" cy="445897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6080" y="4683760"/>
            <a:ext cx="2070100" cy="38417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53100" y="4683760"/>
            <a:ext cx="2070100" cy="38417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4805" y="4683760"/>
            <a:ext cx="2519045" cy="384175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1735" y="5274310"/>
            <a:ext cx="3330575" cy="38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70" y="657225"/>
            <a:ext cx="11630025" cy="2771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0" y="3429000"/>
            <a:ext cx="11315700" cy="270510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01405" y="3916680"/>
            <a:ext cx="334010" cy="41338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01405" y="4608830"/>
            <a:ext cx="334645" cy="38417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19260" y="4608830"/>
            <a:ext cx="383540" cy="38417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86010" y="4608830"/>
            <a:ext cx="472440" cy="38417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19260" y="5295265"/>
            <a:ext cx="461645" cy="38417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64115" y="5295265"/>
            <a:ext cx="383540" cy="38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PP_MARK_KEY" val="0ae362ec-d356-4bf6-b33d-f5a189d1f8aa"/>
  <p:tag name="COMMONDATA" val="eyJoZGlkIjoiZGJjNGI0NzYwOTg5ZDBhYTMwMThmM2E3ZDk4YTM0Y2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13</cp:revision>
  <dcterms:created xsi:type="dcterms:W3CDTF">2023-05-16T05:49:00Z</dcterms:created>
  <dcterms:modified xsi:type="dcterms:W3CDTF">2023-07-15T05:59:20Z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4F7E686E416A4351BBD456EF78F93834_12</vt:lpwstr>
  </property>
  <property fmtid="{D5CDD505-2E9C-101B-9397-08002B2CF9AE}" pid="3" name="KSOProductBuildVer">
    <vt:lpwstr>2052-11.1.0.14309</vt:lpwstr>
  </property>
</Properties>
</file>