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95" r:id="rId3"/>
    <p:sldId id="315" r:id="rId4"/>
    <p:sldId id="317" r:id="rId5"/>
    <p:sldId id="289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3629" y="414162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以内的口算加、减法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6525F41-7EFE-3925-B130-F298E5C641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478" y="2461097"/>
            <a:ext cx="9020114" cy="5629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DBD56DF-8A35-9FEA-1DA6-A585F1AF17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1" y="1466855"/>
            <a:ext cx="11898999" cy="28627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04FB3A-BA95-277D-579B-41AA8BB6E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89" y="3133565"/>
            <a:ext cx="396501" cy="342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DBA51F-F0CA-CA11-4746-09AD77869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632" y="3168962"/>
            <a:ext cx="396501" cy="3420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9DB1A13-DF96-57AB-7F84-19979F466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807" y="3859191"/>
            <a:ext cx="396501" cy="3420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BDF3C23-8486-3634-E51C-F8A4EA2A4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41" y="3086993"/>
            <a:ext cx="1061110" cy="342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244E1D7-1D66-A43E-1EF7-66E3AA573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35" y="3765419"/>
            <a:ext cx="1261689" cy="342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4E9A43-3CD2-74E7-C5A6-15E5B1DA1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610" y="2508238"/>
            <a:ext cx="396501" cy="34200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1D8873F-AD53-CA17-391A-D4604FC65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02" y="3168961"/>
            <a:ext cx="396501" cy="3420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9790C26-861B-AF3D-B85E-98602361F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145" y="3158093"/>
            <a:ext cx="396501" cy="342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19D526B-08F7-83FD-8AEC-FB52BBA0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017" y="3859191"/>
            <a:ext cx="396501" cy="34200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B1117CD-0987-7B16-EFFE-5E3390869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245" y="3099726"/>
            <a:ext cx="1564808" cy="3420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65FDA54-E5B0-0941-31E6-5A13421E5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547" y="3765418"/>
            <a:ext cx="1564808" cy="34200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60FC46C-F471-2630-F24F-BF2286CDF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909" y="2497368"/>
            <a:ext cx="396501" cy="342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825EC-26E9-433C-6D8B-6A4EBDC70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B9ADC3-5FB2-B51B-5BF8-4B0A2E269D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601" y="700844"/>
            <a:ext cx="11910797" cy="54563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4ED2C1F-E31E-872D-D98C-8F6AB0253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528" y="1906499"/>
            <a:ext cx="396501" cy="3420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0EAB90-F2E6-7E8F-4337-0C0C11513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610" y="2437441"/>
            <a:ext cx="396501" cy="3420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AE4579-4FBA-E41D-CFD6-D502666A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27" y="1906498"/>
            <a:ext cx="396501" cy="342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DFE01A-3D1D-7CBD-DC60-728F882C6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106" y="2437440"/>
            <a:ext cx="396501" cy="3420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486FF8F-69C6-0D9A-B021-7C45513C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044" y="1847503"/>
            <a:ext cx="396501" cy="342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BA8730-0D7F-0A58-918C-F18064843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602" y="2396143"/>
            <a:ext cx="396501" cy="3420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949B334-6351-7690-090A-BE2F831D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119" y="1906498"/>
            <a:ext cx="396501" cy="3420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6A349C-07F8-5403-421A-6CE4C084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401" y="2397071"/>
            <a:ext cx="396501" cy="342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39F5AFC-3410-018B-9DEF-B1E1B3CC7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324" y="4473644"/>
            <a:ext cx="396501" cy="3420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D523DF9-E5E9-74AB-0D32-D511D04E1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495" y="4385153"/>
            <a:ext cx="396501" cy="3420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3253B9-E170-AE8A-6060-50E04FF2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297" y="4385153"/>
            <a:ext cx="396501" cy="342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BDCBC27-8D57-2D58-D510-344105303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10" y="5388044"/>
            <a:ext cx="396501" cy="342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02884C9-3284-6910-BB87-C50395565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638" y="5405740"/>
            <a:ext cx="396501" cy="342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F05CFA-5B8D-D40A-FB49-29AB64BD4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028" y="5388043"/>
            <a:ext cx="396501" cy="3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35531-8F44-18A5-5C49-C10CC9561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CE904B-244E-2622-51AC-A0C7BFEE69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57" y="949113"/>
            <a:ext cx="12011086" cy="495977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4CF78F7-CA96-9A02-55C5-2535E78A4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464" y="2632120"/>
            <a:ext cx="2447459" cy="3420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1F6B66F-7337-E586-165D-B59B95677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621" y="5566880"/>
            <a:ext cx="396501" cy="3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6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25</Words>
  <Application>Microsoft Office PowerPoint</Application>
  <PresentationFormat>宽屏</PresentationFormat>
  <Paragraphs>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90</cp:revision>
  <dcterms:created xsi:type="dcterms:W3CDTF">2022-05-04T08:11:00Z</dcterms:created>
  <dcterms:modified xsi:type="dcterms:W3CDTF">2025-02-04T12:08:58Z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